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77" r:id="rId2"/>
    <p:sldId id="256" r:id="rId3"/>
    <p:sldId id="257" r:id="rId4"/>
    <p:sldId id="258" r:id="rId5"/>
    <p:sldId id="259" r:id="rId6"/>
    <p:sldId id="267" r:id="rId7"/>
    <p:sldId id="269" r:id="rId8"/>
    <p:sldId id="260" r:id="rId9"/>
    <p:sldId id="278" r:id="rId10"/>
    <p:sldId id="279" r:id="rId11"/>
    <p:sldId id="268" r:id="rId12"/>
    <p:sldId id="271" r:id="rId13"/>
    <p:sldId id="272" r:id="rId14"/>
    <p:sldId id="280" r:id="rId15"/>
    <p:sldId id="276" r:id="rId16"/>
    <p:sldId id="261" r:id="rId17"/>
    <p:sldId id="262" r:id="rId18"/>
    <p:sldId id="263" r:id="rId19"/>
    <p:sldId id="264" r:id="rId20"/>
    <p:sldId id="265" r:id="rId21"/>
    <p:sldId id="266" r:id="rId22"/>
    <p:sldId id="274" r:id="rId23"/>
    <p:sldId id="273" r:id="rId24"/>
    <p:sldId id="275" r:id="rId25"/>
    <p:sldId id="27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75A03111-02A7-460B-983A-8873B4671B22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6"/>
            <a:ext cx="2971800" cy="4587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6"/>
            <a:ext cx="2971800" cy="4587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1ADF209C-9634-4A7F-961D-163470A5A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5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0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6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8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AE2A-4754-4B3A-8811-2F4670F83D7C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5BAA-8CEF-4334-9574-CDF9FECD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1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4776"/>
            <a:ext cx="10515600" cy="909986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Jeremiah 29:11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195155"/>
            <a:ext cx="5157787" cy="5647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God’s Plan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18369"/>
            <a:ext cx="5157787" cy="2147231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Prosper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Harm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Hope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Future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7588" y="1195155"/>
            <a:ext cx="5183188" cy="642821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Satan’s Plan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18369"/>
            <a:ext cx="5183188" cy="2147231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Prevent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Harm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Destroy Hope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 Future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1143" y="4702629"/>
            <a:ext cx="99858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John 10:10 (KJV)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10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thief cometh not, but for to steal, and to kill, and to destroy: I am come that they might have life, and that they might have it more abundantly. </a:t>
            </a:r>
            <a:b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Regaining Our Hope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 Deepest Failures in Life Cannot Thwart God's Faithfulness 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Do You Know the Genuine Goodness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 Life—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Immense Mercy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Constant Compassion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Everlasting Love?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Be Faithful to You Forever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Do You Know How to Experience Such a Hope that Will…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…Anchor You Through Any Storm?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…Put Your Hope in Him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When You are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Midst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Storm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Say…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will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hope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him"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Lamentations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3:24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73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84549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Lamentations 3:19-25 (NLT)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341"/>
            <a:ext cx="12093262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thought of my suffering/ homelessness is bitter beyond words.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 will never forget this awful time, as I grieve over my loss.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Yet I still dare to hope when I remember this: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22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faithful love of 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never ends! His mercies never cease.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23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Great is his faithfulness; his mercies begin afresh each morning.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24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 say to myself, “The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is my inheritance; therefore,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…I will hope in him!”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is good to those who depend on him,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…to those who search for him. </a:t>
            </a:r>
          </a:p>
        </p:txBody>
      </p:sp>
    </p:spTree>
    <p:extLst>
      <p:ext uri="{BB962C8B-B14F-4D97-AF65-F5344CB8AC3E}">
        <p14:creationId xmlns:p14="http://schemas.microsoft.com/office/powerpoint/2010/main" val="1298077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84549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Lamentations 3:19-25 (MSG)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340"/>
            <a:ext cx="12093262" cy="57246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I'll never forget the trouble, the utter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lostness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the taste of ashes,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… the poison I've swallowed.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 remember it all-oh, how well I remember-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…the feeling of hitting the bottom.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But there's one other thing I rem,/ remembering,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…I keep a grip on hope: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22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's loyal love couldn't have run out,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…his merciful love couldn't have dried up.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23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They're created new every morning. How great your faithfulness!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24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I'm sticking with </a:t>
            </a: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(I say it over and over). He's all I've got left.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25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proves to be good to the man who passionately waits,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…to the woman who diligently seeks.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54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newlifehymnal.files.wordpress.com/2013/03/great_is_thy_faithfulness_by_guitarfreaky1.jpg?w=593&amp;h=26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7" y="169817"/>
            <a:ext cx="11884807" cy="656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79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5400" b="1" dirty="0" smtClean="0"/>
              <a:t>Part 2 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531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Look at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Situation Accurately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(19-20)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remember my affliction and my wandering, the bitterness and the gall. I well remember them, and my soul is downcast within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There are Times, </a:t>
            </a:r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God Allows Us to Be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UnComfortable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the Present…</a:t>
            </a:r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…In Order for Us to Be Productive Later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4312" y="128790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Line Up Your Thinking with What Gives You Hope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(21)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"This I call to mind and therefore I have hope"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89" y="141669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Learn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Learn What Gives Hope in the Midst of this Situation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(22)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"Because of the </a:t>
            </a:r>
            <a:r>
              <a:rPr lang="en-US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Lord's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great love we are not consumed, for his compassions never fail"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marL="0" lv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Sometimes God Leads Us Into Deep Water…</a:t>
            </a:r>
          </a:p>
          <a:p>
            <a:pPr marL="0" lv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…Not to Drown Us</a:t>
            </a:r>
          </a:p>
          <a:p>
            <a:pPr marL="0" lv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…But to Cleanse Us</a:t>
            </a:r>
          </a:p>
        </p:txBody>
      </p:sp>
    </p:spTree>
    <p:extLst>
      <p:ext uri="{BB962C8B-B14F-4D97-AF65-F5344CB8AC3E}">
        <p14:creationId xmlns:p14="http://schemas.microsoft.com/office/powerpoint/2010/main" val="169892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Linger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Linger On this Fact: Every Day God Will Be Faithful to You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(23)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"They are new every morning; great is your faithfulness"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New</a:t>
            </a:r>
          </a:p>
          <a:p>
            <a:r>
              <a:rPr lang="en-US" dirty="0"/>
              <a:t>The mercy and “unfailing love of the LORD never ends! His “mercies begin afresh each day" (Lam 3:19-24 NLT) His mercy is brand spanking new every morning! Everyday you are given a second chance and a fresh start at life! “Oh, give thanks to the God of heaven! For His mercy endures forever. (Ps 136:26 </a:t>
            </a:r>
            <a:r>
              <a:rPr lang="en-US" dirty="0" smtClean="0"/>
              <a:t>NKJV)</a:t>
            </a:r>
            <a:endParaRPr lang="en-US" dirty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Great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Faithfulness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10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100" y="520505"/>
            <a:ext cx="6311900" cy="29894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God’s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Faithfulness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Greater Than</a:t>
            </a:r>
            <a:b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My Failure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0900" y="4110038"/>
            <a:ext cx="3162300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 3:19-25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Pt 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7" y="0"/>
            <a:ext cx="364356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6100" y="6400800"/>
            <a:ext cx="180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0049" y="6400800"/>
            <a:ext cx="180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20, 2016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0922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75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431" y="154547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Let the Lord Fulfill You Totally—not Just Partially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(24)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"The </a:t>
            </a:r>
            <a:r>
              <a:rPr lang="en-US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is my portion; therefore I will wait for him”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My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Portion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Will Wait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36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2574701" cy="81136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Lean On this Truth to Receive Hope for Your Heart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(25)</a:t>
            </a:r>
          </a:p>
          <a:p>
            <a:pPr marL="0" lv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"The </a:t>
            </a:r>
            <a:r>
              <a:rPr lang="en-US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is good to those whose hope is in him, to the one who seeks him"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Good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Hope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75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27000"/>
            <a:ext cx="5486400" cy="3975100"/>
          </a:xfrm>
          <a:prstGeom prst="rect">
            <a:avLst/>
          </a:prstGeom>
        </p:spPr>
      </p:pic>
      <p:pic>
        <p:nvPicPr>
          <p:cNvPr id="1026" name="Picture 2" descr="http://newlifehymnal.files.wordpress.com/2013/03/great_is_thy_faithfulness_by_guitarfreaky1.jpg?w=593&amp;h=261&amp;cro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52400"/>
            <a:ext cx="5648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17" y="2755900"/>
            <a:ext cx="3643566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84549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Lamentations 3:19-25 (AMP)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340"/>
            <a:ext cx="12093262" cy="55894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[O Lord] remember [earnestly] my affliction and my misery, my wandering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my outcast state, the wormwood and the gall.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My soul has them continually in remembrance and is bowed down within me.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21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But this I recall and therefore have I hope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expectation: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22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It is because of the Lord's mercy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loving-kindness that we are not consumed, because His [tender] compassions fail not.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23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They are new every morning; great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abundant is Your stability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faithfulness.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Lord is my portion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share, says my living being (my inner self); therefore will I hope in Him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wait expectantly for Him.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25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Lord is good to those who wait hopefully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expectantly for Him, to those who seek Him [inquire of and for Him and require Him by right of necessity and on the authority of God's word].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06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84549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Lamentations 3:19-25 (KJV)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341"/>
            <a:ext cx="12093262" cy="504362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Remembering mine affliction/ my misery, the wormwood/ the gall.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My soul hath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still in remembrance, and is humbled in me.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This I recall to my mind, therefore have I hope.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22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is of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'S mercies that we are not consumed,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…because his compassions fail not.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23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They 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new every morning: great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thy faithfulness.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24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my portion,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saith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my soul; therefore will I hope in him.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good unto them that wait for him,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…to the soul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seeketh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him.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2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Failure is: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Common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Painful 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Teacher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Vacuum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Zaps Our Hope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This was the Problem with Jeremiah</a:t>
            </a:r>
          </a:p>
          <a:p>
            <a:pPr marL="914400" lvl="2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was About to Find…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…Hope Greater Than His Hurt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pic>
        <p:nvPicPr>
          <p:cNvPr id="4" name="Picture 2" descr="http://newlifehymnal.files.wordpress.com/2013/03/great_is_thy_faithfulness_by_guitarfreaky1.jpg?w=593&amp;h=26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21" y="1120461"/>
            <a:ext cx="5648325" cy="289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2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Ancient Times, Ships Would Have a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"Forerunner"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: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proderomos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"who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went before us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Known as the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“Anchorarius"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This Forerunner was in Charge of the Ship's Main Anchor.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W- a Group of Sailors, He Would Carry the Anchor in a Smaller Boat into a Safe Harbor/ Set It There.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Although the Ship Remained Outside the Harbor,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Was Anchored Within/ Held Secure Against the Wind/ Waves…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…that Could Carry It Out to Sea or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…Dash It Against Rocks Along the Shoreline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Forerunner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One Person Chosen to Arrive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Designated Place Before Others 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Group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Arriving First for Three Purposes: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Notice of Their Approach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Take Possession in Their Name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Prepare for Their Arrival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http://newlifehymnal.files.wordpress.com/2013/03/great_is_thy_faithfulness_by_guitarfreaky1.jpg?w=593&amp;h=26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299" y="4249625"/>
            <a:ext cx="5648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96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is Our Forerunner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 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ur Forerunner, Christ is Your…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Steadfast Hope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Anchoring You Within the Safe Harbor of Heaven 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Secures You Here On Earth 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Assures You of Your Eventual Safe Arrival There</a:t>
            </a:r>
          </a:p>
          <a:p>
            <a:pPr lvl="1">
              <a:lnSpc>
                <a:spcPct val="100000"/>
              </a:lnSpc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"We have this hope as an anchor for the soul, firm and secure. It enters the inner sanctuary behind the curtain, where Jesus, who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went before us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has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entered on our behalf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He has become a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high priest forever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in the order of Melchizedek."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Hebrews 6:19-20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92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is Our Forerunner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20462"/>
            <a:ext cx="11848563" cy="561518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Our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“Forerunner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Arrived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Designated Place Before 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…Arriving First for Three Purposes: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 Notice of Their Approach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Acts 1 –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Was Taken Up 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Take Possession In Their Name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 16 –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 My Name 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Prepare For Their Arrival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John 14 –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Go To Prepare A Place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10" y="2866567"/>
            <a:ext cx="476089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1034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Regaining Our Hope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462"/>
            <a:ext cx="12191999" cy="5737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Regaining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Hopeful Outlook On Life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Complicated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 It Requires is a Shift in Focus…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Not On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"The Storm"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But On God / His Hope in the Storm 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Because of God's Faithfulness…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Hope Anchored In His Character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…Will Hold Us True in Any Storm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433" y="1996224"/>
            <a:ext cx="3643566" cy="486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11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81136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Regaining Our Hope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462"/>
            <a:ext cx="12191999" cy="57375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Meditating On God's Unfailing Promises…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…In His Unchanging Word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…Will Supply All the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…Stability You Will Ever Need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know the thoughts that I think toward you,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saith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 </a:t>
            </a:r>
            <a:r>
              <a:rPr lang="en-US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thoughts of peace, and not of evil, to give you an expected end.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Jeremiah 29:11 (KJV)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know what I'm doing. I have it all planned out—plans to take care of you, not abandon you, plans to give you the future you hope for. 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Jeremiah 29:11 (MSG)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49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4578</TotalTime>
  <Words>868</Words>
  <Application>Microsoft Office PowerPoint</Application>
  <PresentationFormat>Widescreen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Rounded MT Bold</vt:lpstr>
      <vt:lpstr>Calibri</vt:lpstr>
      <vt:lpstr>Calibri Light</vt:lpstr>
      <vt:lpstr>Courier New</vt:lpstr>
      <vt:lpstr>Office Theme</vt:lpstr>
      <vt:lpstr>PowerPoint Presentation</vt:lpstr>
      <vt:lpstr>God’s Faithfulness Greater Than My Failure</vt:lpstr>
      <vt:lpstr>PowerPoint Presentation</vt:lpstr>
      <vt:lpstr>PowerPoint Presentation</vt:lpstr>
      <vt:lpstr>Forerunner</vt:lpstr>
      <vt:lpstr>Jesus is Our Forerunner</vt:lpstr>
      <vt:lpstr>Jesus is Our Forerunner</vt:lpstr>
      <vt:lpstr>Regaining Our Hope</vt:lpstr>
      <vt:lpstr>Regaining Our Hope</vt:lpstr>
      <vt:lpstr>Jeremiah 29:11</vt:lpstr>
      <vt:lpstr>Regaining Our Hope</vt:lpstr>
      <vt:lpstr>Lamentations 3:19-25 (NLT) </vt:lpstr>
      <vt:lpstr>Lamentations 3:19-25 (MSG) </vt:lpstr>
      <vt:lpstr>PowerPoint Presentation</vt:lpstr>
      <vt:lpstr>PowerPoint Presentation</vt:lpstr>
      <vt:lpstr>Look</vt:lpstr>
      <vt:lpstr>Line</vt:lpstr>
      <vt:lpstr>Learn</vt:lpstr>
      <vt:lpstr>Linger</vt:lpstr>
      <vt:lpstr>Let</vt:lpstr>
      <vt:lpstr>Lean</vt:lpstr>
      <vt:lpstr>PowerPoint Presentation</vt:lpstr>
      <vt:lpstr>PowerPoint Presentation</vt:lpstr>
      <vt:lpstr>Lamentations 3:19-25 (AMP) </vt:lpstr>
      <vt:lpstr>Lamentations 3:19-25 (KJV)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Greater Than My Failure</dc:title>
  <dc:creator>David Linton</dc:creator>
  <cp:lastModifiedBy>David Linton</cp:lastModifiedBy>
  <cp:revision>117</cp:revision>
  <cp:lastPrinted>2016-03-19T02:51:09Z</cp:lastPrinted>
  <dcterms:created xsi:type="dcterms:W3CDTF">2016-03-15T15:23:07Z</dcterms:created>
  <dcterms:modified xsi:type="dcterms:W3CDTF">2016-03-20T12:25:47Z</dcterms:modified>
</cp:coreProperties>
</file>