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57" r:id="rId4"/>
    <p:sldId id="274" r:id="rId5"/>
    <p:sldId id="258" r:id="rId6"/>
    <p:sldId id="268" r:id="rId7"/>
    <p:sldId id="269" r:id="rId8"/>
    <p:sldId id="270" r:id="rId9"/>
    <p:sldId id="264" r:id="rId10"/>
    <p:sldId id="271" r:id="rId11"/>
    <p:sldId id="272" r:id="rId12"/>
    <p:sldId id="260" r:id="rId13"/>
    <p:sldId id="265" r:id="rId14"/>
    <p:sldId id="266" r:id="rId15"/>
    <p:sldId id="267" r:id="rId16"/>
    <p:sldId id="275" r:id="rId17"/>
    <p:sldId id="261" r:id="rId18"/>
    <p:sldId id="262" r:id="rId19"/>
    <p:sldId id="263" r:id="rId20"/>
    <p:sldId id="25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049E27-54AA-479E-8A4B-980CC887AE15}" type="datetimeFigureOut">
              <a:rPr lang="en-US" smtClean="0"/>
              <a:t>3/5/2016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2669902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049E27-54AA-479E-8A4B-980CC887AE15}" type="datetimeFigureOut">
              <a:rPr lang="en-US" smtClean="0"/>
              <a:t>3/5/2016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2116554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049E27-54AA-479E-8A4B-980CC887AE15}" type="datetimeFigureOut">
              <a:rPr lang="en-US" smtClean="0"/>
              <a:t>3/5/2016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111967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049E27-54AA-479E-8A4B-980CC887AE15}" type="datetimeFigureOut">
              <a:rPr lang="en-US" smtClean="0"/>
              <a:t>3/5/2016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151869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049E27-54AA-479E-8A4B-980CC887AE15}" type="datetimeFigureOut">
              <a:rPr lang="en-US" smtClean="0"/>
              <a:t>3/5/2016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2710949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049E27-54AA-479E-8A4B-980CC887AE15}" type="datetimeFigureOut">
              <a:rPr lang="en-US" smtClean="0"/>
              <a:t>3/5/2016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1526434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049E27-54AA-479E-8A4B-980CC887AE15}" type="datetimeFigureOut">
              <a:rPr lang="en-US" smtClean="0"/>
              <a:t>3/5/2016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657072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049E27-54AA-479E-8A4B-980CC887AE15}" type="datetimeFigureOut">
              <a:rPr lang="en-US" smtClean="0"/>
              <a:t>3/5/2016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145940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049E27-54AA-479E-8A4B-980CC887AE15}" type="datetimeFigureOut">
              <a:rPr lang="en-US" smtClean="0"/>
              <a:t>3/5/2016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34362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49E27-54AA-479E-8A4B-980CC887AE15}" type="datetimeFigureOut">
              <a:rPr lang="en-US" smtClean="0"/>
              <a:t>3/5/2016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245503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49E27-54AA-479E-8A4B-980CC887AE15}" type="datetimeFigureOut">
              <a:rPr lang="en-US" smtClean="0"/>
              <a:t>3/5/2016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176B30-B797-41EB-966E-BE3316FAB6B1}" type="slidenum">
              <a:rPr lang="en-US" smtClean="0"/>
              <a:t>‹#›</a:t>
            </a:fld>
            <a:endParaRPr lang="en-US" dirty="0"/>
          </a:p>
        </p:txBody>
      </p:sp>
    </p:spTree>
    <p:extLst>
      <p:ext uri="{BB962C8B-B14F-4D97-AF65-F5344CB8AC3E}">
        <p14:creationId xmlns:p14="http://schemas.microsoft.com/office/powerpoint/2010/main" val="1623080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49E27-54AA-479E-8A4B-980CC887AE15}" type="datetimeFigureOut">
              <a:rPr lang="en-US" smtClean="0"/>
              <a:t>3/5/2016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176B30-B797-41EB-966E-BE3316FAB6B1}" type="slidenum">
              <a:rPr lang="en-US" smtClean="0"/>
              <a:t>‹#›</a:t>
            </a:fld>
            <a:endParaRPr lang="en-US" dirty="0"/>
          </a:p>
        </p:txBody>
      </p:sp>
    </p:spTree>
    <p:extLst>
      <p:ext uri="{BB962C8B-B14F-4D97-AF65-F5344CB8AC3E}">
        <p14:creationId xmlns:p14="http://schemas.microsoft.com/office/powerpoint/2010/main" val="1649413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image" Target="../media/image5.jpg"/><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776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3" y="0"/>
            <a:ext cx="11513713" cy="1081825"/>
          </a:xfrm>
        </p:spPr>
        <p:txBody>
          <a:bodyPr>
            <a:normAutofit fontScale="90000"/>
          </a:bodyPr>
          <a:lstStyle/>
          <a:p>
            <a:r>
              <a:rPr lang="en-US" dirty="0" smtClean="0">
                <a:effectLst>
                  <a:outerShdw blurRad="38100" dist="38100" dir="2700000" algn="tl">
                    <a:srgbClr val="000000">
                      <a:alpha val="43137"/>
                    </a:srgbClr>
                  </a:outerShdw>
                </a:effectLst>
                <a:latin typeface="Arial Rounded MT Bold" panose="020F0704030504030204" pitchFamily="34" charset="0"/>
              </a:rPr>
              <a:t>#5- </a:t>
            </a:r>
            <a:r>
              <a:rPr lang="en-US" b="1" dirty="0">
                <a:effectLst>
                  <a:outerShdw blurRad="38100" dist="38100" dir="2700000" algn="tl">
                    <a:srgbClr val="000000">
                      <a:alpha val="43137"/>
                    </a:srgbClr>
                  </a:outerShdw>
                </a:effectLst>
                <a:latin typeface="Arial Rounded MT Bold" panose="020F0704030504030204" pitchFamily="34" charset="0"/>
              </a:rPr>
              <a:t>When Life is Out of </a:t>
            </a:r>
            <a:r>
              <a:rPr lang="en-US" b="1" dirty="0" smtClean="0">
                <a:effectLst>
                  <a:outerShdw blurRad="38100" dist="38100" dir="2700000" algn="tl">
                    <a:srgbClr val="000000">
                      <a:alpha val="43137"/>
                    </a:srgbClr>
                  </a:outerShdw>
                </a:effectLst>
                <a:latin typeface="Arial Rounded MT Bold" panose="020F0704030504030204" pitchFamily="34" charset="0"/>
              </a:rPr>
              <a:t>Control… </a:t>
            </a:r>
            <a:br>
              <a:rPr lang="en-US" b="1" dirty="0" smtClean="0">
                <a:effectLst>
                  <a:outerShdw blurRad="38100" dist="38100" dir="2700000" algn="tl">
                    <a:srgbClr val="000000">
                      <a:alpha val="43137"/>
                    </a:srgbClr>
                  </a:outerShdw>
                </a:effectLst>
                <a:latin typeface="Arial Rounded MT Bold" panose="020F0704030504030204" pitchFamily="34" charset="0"/>
              </a:rPr>
            </a:b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…God </a:t>
            </a:r>
            <a:r>
              <a:rPr lang="en-US" b="1" dirty="0">
                <a:effectLst>
                  <a:outerShdw blurRad="38100" dist="38100" dir="2700000" algn="tl">
                    <a:srgbClr val="000000">
                      <a:alpha val="43137"/>
                    </a:srgbClr>
                  </a:outerShdw>
                </a:effectLst>
                <a:latin typeface="Arial Rounded MT Bold" panose="020F0704030504030204" pitchFamily="34" charset="0"/>
              </a:rPr>
              <a:t>is Always in Control</a:t>
            </a:r>
            <a:r>
              <a:rPr lang="en-US" b="1" dirty="0" smtClean="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34</a:t>
            </a:r>
            <a:r>
              <a:rPr lang="en-US" b="1" dirty="0" smtClean="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a:bodyPr>
          <a:lstStyle/>
          <a:p>
            <a:pPr marL="0" indent="0">
              <a:lnSpc>
                <a:spcPct val="100000"/>
              </a:lnSpc>
              <a:buNone/>
            </a:pPr>
            <a:r>
              <a:rPr lang="en-US" b="1" i="1" dirty="0" smtClean="0">
                <a:effectLst>
                  <a:outerShdw blurRad="38100" dist="38100" dir="2700000" algn="tl">
                    <a:srgbClr val="000000">
                      <a:alpha val="43137"/>
                    </a:srgbClr>
                  </a:outerShdw>
                </a:effectLst>
                <a:latin typeface="Arial Rounded MT Bold" panose="020F0704030504030204" pitchFamily="34" charset="0"/>
              </a:rPr>
              <a:t>“Therefore </a:t>
            </a:r>
            <a:r>
              <a:rPr lang="en-US" b="1" i="1" dirty="0">
                <a:effectLst>
                  <a:outerShdw blurRad="38100" dist="38100" dir="2700000" algn="tl">
                    <a:srgbClr val="000000">
                      <a:alpha val="43137"/>
                    </a:srgbClr>
                  </a:outerShdw>
                </a:effectLst>
                <a:latin typeface="Arial Rounded MT Bold" panose="020F0704030504030204" pitchFamily="34" charset="0"/>
              </a:rPr>
              <a:t>many of the Jews who had come to visit </a:t>
            </a:r>
            <a:r>
              <a:rPr lang="en-US" b="1" i="1" dirty="0" smtClean="0">
                <a:effectLst>
                  <a:outerShdw blurRad="38100" dist="38100" dir="2700000" algn="tl">
                    <a:srgbClr val="000000">
                      <a:alpha val="43137"/>
                    </a:srgbClr>
                  </a:outerShdw>
                </a:effectLst>
                <a:latin typeface="Arial Rounded MT Bold" panose="020F0704030504030204" pitchFamily="34" charset="0"/>
              </a:rPr>
              <a:t>Mary/ </a:t>
            </a:r>
            <a:r>
              <a:rPr lang="en-US" b="1" i="1" dirty="0">
                <a:effectLst>
                  <a:outerShdw blurRad="38100" dist="38100" dir="2700000" algn="tl">
                    <a:srgbClr val="000000">
                      <a:alpha val="43137"/>
                    </a:srgbClr>
                  </a:outerShdw>
                </a:effectLst>
                <a:latin typeface="Arial Rounded MT Bold" panose="020F0704030504030204" pitchFamily="34" charset="0"/>
              </a:rPr>
              <a:t>had seen what Jesus did, put their faith in </a:t>
            </a:r>
            <a:r>
              <a:rPr lang="en-US" b="1" i="1" dirty="0" smtClean="0">
                <a:effectLst>
                  <a:outerShdw blurRad="38100" dist="38100" dir="2700000" algn="tl">
                    <a:srgbClr val="000000">
                      <a:alpha val="43137"/>
                    </a:srgbClr>
                  </a:outerShdw>
                </a:effectLst>
                <a:latin typeface="Arial Rounded MT Bold" panose="020F0704030504030204" pitchFamily="34" charset="0"/>
              </a:rPr>
              <a:t>Him”</a:t>
            </a:r>
            <a:endParaRPr lang="en-US" i="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600"/>
              </a:spcBef>
            </a:pPr>
            <a:r>
              <a:rPr lang="en-US" sz="3200" b="1" dirty="0" smtClean="0">
                <a:effectLst>
                  <a:outerShdw blurRad="38100" dist="38100" dir="2700000" algn="tl">
                    <a:srgbClr val="000000">
                      <a:alpha val="43137"/>
                    </a:srgbClr>
                  </a:outerShdw>
                </a:effectLst>
                <a:latin typeface="Arial Rounded MT Bold" panose="020F0704030504030204" pitchFamily="34" charset="0"/>
              </a:rPr>
              <a:t>Interest (</a:t>
            </a:r>
            <a:r>
              <a:rPr lang="en-US" sz="3200" dirty="0" smtClean="0">
                <a:effectLst>
                  <a:outerShdw blurRad="38100" dist="38100" dir="2700000" algn="tl">
                    <a:srgbClr val="000000">
                      <a:alpha val="43137"/>
                    </a:srgbClr>
                  </a:outerShdw>
                </a:effectLst>
                <a:latin typeface="Arial Rounded MT Bold" panose="020F0704030504030204" pitchFamily="34" charset="0"/>
              </a:rPr>
              <a:t>34</a:t>
            </a:r>
            <a:r>
              <a:rPr lang="en-US" sz="3200" b="1" dirty="0" smtClean="0">
                <a:effectLst>
                  <a:outerShdw blurRad="38100" dist="38100" dir="2700000" algn="tl">
                    <a:srgbClr val="000000">
                      <a:alpha val="43137"/>
                    </a:srgbClr>
                  </a:outerShdw>
                </a:effectLst>
                <a:latin typeface="Arial Rounded MT Bold" panose="020F0704030504030204" pitchFamily="34" charset="0"/>
              </a:rPr>
              <a:t>)</a:t>
            </a:r>
            <a:r>
              <a:rPr lang="en-US" sz="3200" dirty="0" smtClean="0">
                <a:effectLst>
                  <a:outerShdw blurRad="38100" dist="38100" dir="2700000" algn="tl">
                    <a:srgbClr val="000000">
                      <a:alpha val="43137"/>
                    </a:srgbClr>
                  </a:outerShdw>
                </a:effectLst>
                <a:latin typeface="Arial Rounded MT Bold" panose="020F0704030504030204" pitchFamily="34" charset="0"/>
              </a:rPr>
              <a:t> -</a:t>
            </a:r>
            <a:r>
              <a:rPr lang="en-US" sz="3200" i="1" dirty="0" smtClean="0">
                <a:effectLst>
                  <a:outerShdw blurRad="38100" dist="38100" dir="2700000" algn="tl">
                    <a:srgbClr val="000000">
                      <a:alpha val="43137"/>
                    </a:srgbClr>
                  </a:outerShdw>
                </a:effectLst>
                <a:latin typeface="Arial Rounded MT Bold" panose="020F0704030504030204" pitchFamily="34" charset="0"/>
              </a:rPr>
              <a:t>Where Have You Laid Him</a:t>
            </a:r>
          </a:p>
          <a:p>
            <a:pPr lvl="1">
              <a:lnSpc>
                <a:spcPct val="100000"/>
              </a:lnSpc>
              <a:spcBef>
                <a:spcPts val="600"/>
              </a:spcBef>
            </a:pPr>
            <a:r>
              <a:rPr lang="en-US" sz="3200" b="1" dirty="0" smtClean="0">
                <a:effectLst>
                  <a:outerShdw blurRad="38100" dist="38100" dir="2700000" algn="tl">
                    <a:srgbClr val="000000">
                      <a:alpha val="43137"/>
                    </a:srgbClr>
                  </a:outerShdw>
                </a:effectLst>
                <a:latin typeface="Arial Rounded MT Bold" panose="020F0704030504030204" pitchFamily="34" charset="0"/>
              </a:rPr>
              <a:t>Invitation (</a:t>
            </a:r>
            <a:r>
              <a:rPr lang="en-US" sz="3200" dirty="0" smtClean="0">
                <a:effectLst>
                  <a:outerShdw blurRad="38100" dist="38100" dir="2700000" algn="tl">
                    <a:srgbClr val="000000">
                      <a:alpha val="43137"/>
                    </a:srgbClr>
                  </a:outerShdw>
                </a:effectLst>
                <a:latin typeface="Arial Rounded MT Bold" panose="020F0704030504030204" pitchFamily="34" charset="0"/>
              </a:rPr>
              <a:t>39</a:t>
            </a:r>
            <a:r>
              <a:rPr lang="en-US" sz="3200" b="1" dirty="0" smtClean="0">
                <a:effectLst>
                  <a:outerShdw blurRad="38100" dist="38100" dir="2700000" algn="tl">
                    <a:srgbClr val="000000">
                      <a:alpha val="43137"/>
                    </a:srgbClr>
                  </a:outerShdw>
                </a:effectLst>
                <a:latin typeface="Arial Rounded MT Bold" panose="020F0704030504030204" pitchFamily="34" charset="0"/>
              </a:rPr>
              <a:t>)</a:t>
            </a:r>
            <a:r>
              <a:rPr lang="en-US" sz="3200" dirty="0" smtClean="0">
                <a:effectLst>
                  <a:outerShdw blurRad="38100" dist="38100" dir="2700000" algn="tl">
                    <a:srgbClr val="000000">
                      <a:alpha val="43137"/>
                    </a:srgbClr>
                  </a:outerShdw>
                </a:effectLst>
                <a:latin typeface="Arial Rounded MT Bold" panose="020F0704030504030204" pitchFamily="34" charset="0"/>
              </a:rPr>
              <a:t> -</a:t>
            </a:r>
            <a:r>
              <a:rPr lang="en-US" sz="3200" i="1" dirty="0" smtClean="0">
                <a:effectLst>
                  <a:outerShdw blurRad="38100" dist="38100" dir="2700000" algn="tl">
                    <a:srgbClr val="000000">
                      <a:alpha val="43137"/>
                    </a:srgbClr>
                  </a:outerShdw>
                </a:effectLst>
                <a:latin typeface="Arial Rounded MT Bold" panose="020F0704030504030204" pitchFamily="34" charset="0"/>
              </a:rPr>
              <a:t>Roll Away Stone</a:t>
            </a:r>
          </a:p>
          <a:p>
            <a:pPr lvl="1">
              <a:lnSpc>
                <a:spcPct val="100000"/>
              </a:lnSpc>
              <a:spcBef>
                <a:spcPts val="600"/>
              </a:spcBef>
            </a:pPr>
            <a:r>
              <a:rPr lang="en-US" sz="3200" b="1" dirty="0" smtClean="0">
                <a:effectLst>
                  <a:outerShdw blurRad="38100" dist="38100" dir="2700000" algn="tl">
                    <a:srgbClr val="000000">
                      <a:alpha val="43137"/>
                    </a:srgbClr>
                  </a:outerShdw>
                </a:effectLst>
                <a:latin typeface="Arial Rounded MT Bold" panose="020F0704030504030204" pitchFamily="34" charset="0"/>
              </a:rPr>
              <a:t>Involved-</a:t>
            </a:r>
            <a:r>
              <a:rPr lang="en-US" sz="3200" dirty="0" smtClean="0">
                <a:effectLst>
                  <a:outerShdw blurRad="38100" dist="38100" dir="2700000" algn="tl">
                    <a:srgbClr val="000000">
                      <a:alpha val="43137"/>
                    </a:srgbClr>
                  </a:outerShdw>
                </a:effectLst>
                <a:latin typeface="Arial Rounded MT Bold" panose="020F0704030504030204" pitchFamily="34" charset="0"/>
              </a:rPr>
              <a:t>Empower</a:t>
            </a:r>
            <a:r>
              <a:rPr lang="en-US" sz="3200" b="1" dirty="0" smtClean="0">
                <a:effectLst>
                  <a:outerShdw blurRad="38100" dist="38100" dir="2700000" algn="tl">
                    <a:srgbClr val="000000">
                      <a:alpha val="43137"/>
                    </a:srgbClr>
                  </a:outerShdw>
                </a:effectLst>
                <a:latin typeface="Arial Rounded MT Bold" panose="020F0704030504030204" pitchFamily="34" charset="0"/>
              </a:rPr>
              <a:t> (</a:t>
            </a:r>
            <a:r>
              <a:rPr lang="en-US" sz="3200" dirty="0" smtClean="0">
                <a:effectLst>
                  <a:outerShdw blurRad="38100" dist="38100" dir="2700000" algn="tl">
                    <a:srgbClr val="000000">
                      <a:alpha val="43137"/>
                    </a:srgbClr>
                  </a:outerShdw>
                </a:effectLst>
                <a:latin typeface="Arial Rounded MT Bold" panose="020F0704030504030204" pitchFamily="34" charset="0"/>
              </a:rPr>
              <a:t>43</a:t>
            </a:r>
            <a:r>
              <a:rPr lang="en-US" sz="3200" b="1" dirty="0" smtClean="0">
                <a:effectLst>
                  <a:outerShdw blurRad="38100" dist="38100" dir="2700000" algn="tl">
                    <a:srgbClr val="000000">
                      <a:alpha val="43137"/>
                    </a:srgbClr>
                  </a:outerShdw>
                </a:effectLst>
                <a:latin typeface="Arial Rounded MT Bold" panose="020F0704030504030204" pitchFamily="34" charset="0"/>
              </a:rPr>
              <a:t>)</a:t>
            </a:r>
            <a:r>
              <a:rPr lang="en-US" sz="3200" dirty="0" smtClean="0">
                <a:effectLst>
                  <a:outerShdw blurRad="38100" dist="38100" dir="2700000" algn="tl">
                    <a:srgbClr val="000000">
                      <a:alpha val="43137"/>
                    </a:srgbClr>
                  </a:outerShdw>
                </a:effectLst>
                <a:latin typeface="Arial Rounded MT Bold" panose="020F0704030504030204" pitchFamily="34" charset="0"/>
              </a:rPr>
              <a:t> -</a:t>
            </a:r>
            <a:r>
              <a:rPr lang="en-US" sz="3200" i="1" dirty="0" smtClean="0">
                <a:effectLst>
                  <a:outerShdw blurRad="38100" dist="38100" dir="2700000" algn="tl">
                    <a:srgbClr val="000000">
                      <a:alpha val="43137"/>
                    </a:srgbClr>
                  </a:outerShdw>
                </a:effectLst>
                <a:latin typeface="Arial Rounded MT Bold" panose="020F0704030504030204" pitchFamily="34" charset="0"/>
              </a:rPr>
              <a:t>Lazarus Come Forth!</a:t>
            </a:r>
          </a:p>
          <a:p>
            <a:pPr lvl="1">
              <a:lnSpc>
                <a:spcPct val="100000"/>
              </a:lnSpc>
              <a:spcBef>
                <a:spcPts val="600"/>
              </a:spcBef>
            </a:pPr>
            <a:r>
              <a:rPr lang="en-US" sz="3200" b="1" dirty="0" smtClean="0">
                <a:effectLst>
                  <a:outerShdw blurRad="38100" dist="38100" dir="2700000" algn="tl">
                    <a:srgbClr val="000000">
                      <a:alpha val="43137"/>
                    </a:srgbClr>
                  </a:outerShdw>
                </a:effectLst>
                <a:latin typeface="Arial Rounded MT Bold" panose="020F0704030504030204" pitchFamily="34" charset="0"/>
              </a:rPr>
              <a:t>Invest (</a:t>
            </a:r>
            <a:r>
              <a:rPr lang="en-US" sz="3200" dirty="0" smtClean="0">
                <a:effectLst>
                  <a:outerShdw blurRad="38100" dist="38100" dir="2700000" algn="tl">
                    <a:srgbClr val="000000">
                      <a:alpha val="43137"/>
                    </a:srgbClr>
                  </a:outerShdw>
                </a:effectLst>
                <a:latin typeface="Arial Rounded MT Bold" panose="020F0704030504030204" pitchFamily="34" charset="0"/>
              </a:rPr>
              <a:t>44</a:t>
            </a:r>
            <a:r>
              <a:rPr lang="en-US" sz="3200" b="1" dirty="0" smtClean="0">
                <a:effectLst>
                  <a:outerShdw blurRad="38100" dist="38100" dir="2700000" algn="tl">
                    <a:srgbClr val="000000">
                      <a:alpha val="43137"/>
                    </a:srgbClr>
                  </a:outerShdw>
                </a:effectLst>
                <a:latin typeface="Arial Rounded MT Bold" panose="020F0704030504030204" pitchFamily="34" charset="0"/>
              </a:rPr>
              <a:t>)</a:t>
            </a:r>
            <a:r>
              <a:rPr lang="en-US" sz="3200" dirty="0" smtClean="0">
                <a:effectLst>
                  <a:outerShdw blurRad="38100" dist="38100" dir="2700000" algn="tl">
                    <a:srgbClr val="000000">
                      <a:alpha val="43137"/>
                    </a:srgbClr>
                  </a:outerShdw>
                </a:effectLst>
                <a:latin typeface="Arial Rounded MT Bold" panose="020F0704030504030204" pitchFamily="34" charset="0"/>
              </a:rPr>
              <a:t> -</a:t>
            </a:r>
            <a:r>
              <a:rPr lang="en-US" sz="3200" i="1" dirty="0" smtClean="0">
                <a:effectLst>
                  <a:outerShdw blurRad="38100" dist="38100" dir="2700000" algn="tl">
                    <a:srgbClr val="000000">
                      <a:alpha val="43137"/>
                    </a:srgbClr>
                  </a:outerShdw>
                </a:effectLst>
                <a:latin typeface="Arial Rounded MT Bold" panose="020F0704030504030204" pitchFamily="34" charset="0"/>
              </a:rPr>
              <a:t>Loose Him And Let Him Go</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586" y="4490357"/>
            <a:ext cx="11648249" cy="2197826"/>
          </a:xfrm>
          <a:prstGeom prst="rect">
            <a:avLst/>
          </a:prstGeom>
        </p:spPr>
      </p:pic>
    </p:spTree>
    <p:extLst>
      <p:ext uri="{BB962C8B-B14F-4D97-AF65-F5344CB8AC3E}">
        <p14:creationId xmlns:p14="http://schemas.microsoft.com/office/powerpoint/2010/main" val="4055465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3" y="0"/>
            <a:ext cx="11513713" cy="1081825"/>
          </a:xfrm>
        </p:spPr>
        <p:txBody>
          <a:bodyPr>
            <a:normAutofit fontScale="90000"/>
          </a:bodyPr>
          <a:lstStyle/>
          <a:p>
            <a:r>
              <a:rPr lang="en-US" dirty="0" smtClean="0">
                <a:effectLst>
                  <a:outerShdw blurRad="38100" dist="38100" dir="2700000" algn="tl">
                    <a:srgbClr val="000000">
                      <a:alpha val="43137"/>
                    </a:srgbClr>
                  </a:outerShdw>
                </a:effectLst>
                <a:latin typeface="Arial Rounded MT Bold" panose="020F0704030504030204" pitchFamily="34" charset="0"/>
              </a:rPr>
              <a:t>#5- </a:t>
            </a:r>
            <a:r>
              <a:rPr lang="en-US" b="1" dirty="0">
                <a:effectLst>
                  <a:outerShdw blurRad="38100" dist="38100" dir="2700000" algn="tl">
                    <a:srgbClr val="000000">
                      <a:alpha val="43137"/>
                    </a:srgbClr>
                  </a:outerShdw>
                </a:effectLst>
                <a:latin typeface="Arial Rounded MT Bold" panose="020F0704030504030204" pitchFamily="34" charset="0"/>
              </a:rPr>
              <a:t>When Life is Out of </a:t>
            </a:r>
            <a:r>
              <a:rPr lang="en-US" b="1" dirty="0" smtClean="0">
                <a:effectLst>
                  <a:outerShdw blurRad="38100" dist="38100" dir="2700000" algn="tl">
                    <a:srgbClr val="000000">
                      <a:alpha val="43137"/>
                    </a:srgbClr>
                  </a:outerShdw>
                </a:effectLst>
                <a:latin typeface="Arial Rounded MT Bold" panose="020F0704030504030204" pitchFamily="34" charset="0"/>
              </a:rPr>
              <a:t>Control… </a:t>
            </a:r>
            <a:br>
              <a:rPr lang="en-US" b="1" dirty="0" smtClean="0">
                <a:effectLst>
                  <a:outerShdw blurRad="38100" dist="38100" dir="2700000" algn="tl">
                    <a:srgbClr val="000000">
                      <a:alpha val="43137"/>
                    </a:srgbClr>
                  </a:outerShdw>
                </a:effectLst>
                <a:latin typeface="Arial Rounded MT Bold" panose="020F0704030504030204" pitchFamily="34" charset="0"/>
              </a:rPr>
            </a:b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…God </a:t>
            </a:r>
            <a:r>
              <a:rPr lang="en-US" b="1" dirty="0">
                <a:effectLst>
                  <a:outerShdw blurRad="38100" dist="38100" dir="2700000" algn="tl">
                    <a:srgbClr val="000000">
                      <a:alpha val="43137"/>
                    </a:srgbClr>
                  </a:outerShdw>
                </a:effectLst>
                <a:latin typeface="Arial Rounded MT Bold" panose="020F0704030504030204" pitchFamily="34" charset="0"/>
              </a:rPr>
              <a:t>is Always in Control</a:t>
            </a:r>
            <a:r>
              <a:rPr lang="en-US" b="1" dirty="0" smtClean="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45</a:t>
            </a:r>
            <a:r>
              <a:rPr lang="en-US" b="1" dirty="0" smtClean="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fontScale="92500" lnSpcReduction="20000"/>
          </a:bodyPr>
          <a:lstStyle/>
          <a:p>
            <a:pPr marL="0" indent="0">
              <a:lnSpc>
                <a:spcPct val="120000"/>
              </a:lnSpc>
              <a:buNone/>
            </a:pPr>
            <a:r>
              <a:rPr lang="en-US" sz="3000" b="1" dirty="0" smtClean="0">
                <a:effectLst>
                  <a:outerShdw blurRad="38100" dist="38100" dir="2700000" algn="tl">
                    <a:srgbClr val="000000">
                      <a:alpha val="43137"/>
                    </a:srgbClr>
                  </a:outerShdw>
                </a:effectLst>
                <a:latin typeface="Arial Rounded MT Bold" panose="020F0704030504030204" pitchFamily="34" charset="0"/>
              </a:rPr>
              <a:t>So What Does This Mean to You Today?</a:t>
            </a:r>
            <a:endParaRPr lang="en-US" sz="3000" dirty="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b="1" dirty="0" smtClean="0">
                <a:effectLst>
                  <a:outerShdw blurRad="38100" dist="38100" dir="2700000" algn="tl">
                    <a:srgbClr val="000000">
                      <a:alpha val="43137"/>
                    </a:srgbClr>
                  </a:outerShdw>
                </a:effectLst>
                <a:latin typeface="Arial Rounded MT Bold" panose="020F0704030504030204" pitchFamily="34" charset="0"/>
              </a:rPr>
              <a:t>Sometimes Bad Things Happen to Good People, </a:t>
            </a:r>
            <a:r>
              <a:rPr lang="en-US" b="1" dirty="0">
                <a:effectLst>
                  <a:outerShdw blurRad="38100" dist="38100" dir="2700000" algn="tl">
                    <a:srgbClr val="000000">
                      <a:alpha val="43137"/>
                    </a:srgbClr>
                  </a:outerShdw>
                </a:effectLst>
                <a:latin typeface="Arial Rounded MT Bold" panose="020F0704030504030204" pitchFamily="34" charset="0"/>
              </a:rPr>
              <a:t>for the </a:t>
            </a:r>
            <a:r>
              <a:rPr lang="en-US" b="1" dirty="0" smtClean="0">
                <a:effectLst>
                  <a:outerShdw blurRad="38100" dist="38100" dir="2700000" algn="tl">
                    <a:srgbClr val="000000">
                      <a:alpha val="43137"/>
                    </a:srgbClr>
                  </a:outerShdw>
                </a:effectLst>
                <a:latin typeface="Arial Rounded MT Bold" panose="020F0704030504030204" pitchFamily="34" charset="0"/>
              </a:rPr>
              <a:t>Glory </a:t>
            </a:r>
            <a:r>
              <a:rPr lang="en-US" b="1" dirty="0">
                <a:effectLst>
                  <a:outerShdw blurRad="38100" dist="38100" dir="2700000" algn="tl">
                    <a:srgbClr val="000000">
                      <a:alpha val="43137"/>
                    </a:srgbClr>
                  </a:outerShdw>
                </a:effectLst>
                <a:latin typeface="Arial Rounded MT Bold" panose="020F0704030504030204" pitchFamily="34" charset="0"/>
              </a:rPr>
              <a:t>of </a:t>
            </a:r>
            <a:r>
              <a:rPr lang="en-US" b="1" dirty="0" smtClean="0">
                <a:effectLst>
                  <a:outerShdw blurRad="38100" dist="38100" dir="2700000" algn="tl">
                    <a:srgbClr val="000000">
                      <a:alpha val="43137"/>
                    </a:srgbClr>
                  </a:outerShdw>
                </a:effectLst>
                <a:latin typeface="Arial Rounded MT Bold" panose="020F0704030504030204" pitchFamily="34" charset="0"/>
              </a:rPr>
              <a:t>God</a:t>
            </a:r>
          </a:p>
          <a:p>
            <a:pPr>
              <a:lnSpc>
                <a:spcPct val="120000"/>
              </a:lnSpc>
            </a:pPr>
            <a:r>
              <a:rPr lang="en-US" b="1" dirty="0" smtClean="0">
                <a:effectLst>
                  <a:outerShdw blurRad="38100" dist="38100" dir="2700000" algn="tl">
                    <a:srgbClr val="000000">
                      <a:alpha val="43137"/>
                    </a:srgbClr>
                  </a:outerShdw>
                </a:effectLst>
                <a:latin typeface="Arial Rounded MT Bold" panose="020F0704030504030204" pitchFamily="34" charset="0"/>
              </a:rPr>
              <a:t>When </a:t>
            </a:r>
            <a:r>
              <a:rPr lang="en-US" b="1" dirty="0">
                <a:effectLst>
                  <a:outerShdw blurRad="38100" dist="38100" dir="2700000" algn="tl">
                    <a:srgbClr val="000000">
                      <a:alpha val="43137"/>
                    </a:srgbClr>
                  </a:outerShdw>
                </a:effectLst>
                <a:latin typeface="Arial Rounded MT Bold" panose="020F0704030504030204" pitchFamily="34" charset="0"/>
              </a:rPr>
              <a:t>God </a:t>
            </a:r>
            <a:r>
              <a:rPr lang="en-US" b="1" dirty="0" smtClean="0">
                <a:effectLst>
                  <a:outerShdw blurRad="38100" dist="38100" dir="2700000" algn="tl">
                    <a:srgbClr val="000000">
                      <a:alpha val="43137"/>
                    </a:srgbClr>
                  </a:outerShdw>
                </a:effectLst>
                <a:latin typeface="Arial Rounded MT Bold" panose="020F0704030504030204" pitchFamily="34" charset="0"/>
              </a:rPr>
              <a:t>Brings You Through a Storm</a:t>
            </a: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Share Your Testimony, </a:t>
            </a:r>
            <a:r>
              <a:rPr lang="en-US" b="1" dirty="0">
                <a:effectLst>
                  <a:outerShdw blurRad="38100" dist="38100" dir="2700000" algn="tl">
                    <a:srgbClr val="000000">
                      <a:alpha val="43137"/>
                    </a:srgbClr>
                  </a:outerShdw>
                </a:effectLst>
                <a:latin typeface="Arial Rounded MT Bold" panose="020F0704030504030204" pitchFamily="34" charset="0"/>
              </a:rPr>
              <a:t>so that God </a:t>
            </a:r>
            <a:r>
              <a:rPr lang="en-US" b="1" dirty="0" smtClean="0">
                <a:effectLst>
                  <a:outerShdw blurRad="38100" dist="38100" dir="2700000" algn="tl">
                    <a:srgbClr val="000000">
                      <a:alpha val="43137"/>
                    </a:srgbClr>
                  </a:outerShdw>
                </a:effectLst>
                <a:latin typeface="Arial Rounded MT Bold" panose="020F0704030504030204" pitchFamily="34" charset="0"/>
              </a:rPr>
              <a:t>Would Get the </a:t>
            </a:r>
            <a:r>
              <a:rPr lang="en-US" b="1" dirty="0" smtClean="0">
                <a:effectLst>
                  <a:outerShdw blurRad="38100" dist="38100" dir="2700000" algn="tl">
                    <a:srgbClr val="000000">
                      <a:alpha val="43137"/>
                    </a:srgbClr>
                  </a:outerShdw>
                </a:effectLst>
                <a:latin typeface="Arial Rounded MT Bold" panose="020F0704030504030204" pitchFamily="34" charset="0"/>
              </a:rPr>
              <a:t>Glory</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b="1" dirty="0" smtClean="0">
                <a:effectLst>
                  <a:outerShdw blurRad="38100" dist="38100" dir="2700000" algn="tl">
                    <a:srgbClr val="000000">
                      <a:alpha val="43137"/>
                    </a:srgbClr>
                  </a:outerShdw>
                </a:effectLst>
                <a:latin typeface="Arial Rounded MT Bold" panose="020F0704030504030204" pitchFamily="34" charset="0"/>
              </a:rPr>
              <a:t>Learn </a:t>
            </a:r>
            <a:r>
              <a:rPr lang="en-US" b="1" dirty="0">
                <a:effectLst>
                  <a:outerShdw blurRad="38100" dist="38100" dir="2700000" algn="tl">
                    <a:srgbClr val="000000">
                      <a:alpha val="43137"/>
                    </a:srgbClr>
                  </a:outerShdw>
                </a:effectLst>
                <a:latin typeface="Arial Rounded MT Bold" panose="020F0704030504030204" pitchFamily="34" charset="0"/>
              </a:rPr>
              <a:t>from </a:t>
            </a:r>
            <a:r>
              <a:rPr lang="en-US" b="1" dirty="0" smtClean="0">
                <a:effectLst>
                  <a:outerShdw blurRad="38100" dist="38100" dir="2700000" algn="tl">
                    <a:srgbClr val="000000">
                      <a:alpha val="43137"/>
                    </a:srgbClr>
                  </a:outerShdw>
                </a:effectLst>
                <a:latin typeface="Arial Rounded MT Bold" panose="020F0704030504030204" pitchFamily="34" charset="0"/>
              </a:rPr>
              <a:t>Other People’s Experiences so </a:t>
            </a:r>
            <a:r>
              <a:rPr lang="en-US" b="1" dirty="0">
                <a:effectLst>
                  <a:outerShdw blurRad="38100" dist="38100" dir="2700000" algn="tl">
                    <a:srgbClr val="000000">
                      <a:alpha val="43137"/>
                    </a:srgbClr>
                  </a:outerShdw>
                </a:effectLst>
                <a:latin typeface="Arial Rounded MT Bold" panose="020F0704030504030204" pitchFamily="34" charset="0"/>
              </a:rPr>
              <a:t>that God </a:t>
            </a:r>
            <a:r>
              <a:rPr lang="en-US" b="1" dirty="0" smtClean="0">
                <a:effectLst>
                  <a:outerShdw blurRad="38100" dist="38100" dir="2700000" algn="tl">
                    <a:srgbClr val="000000">
                      <a:alpha val="43137"/>
                    </a:srgbClr>
                  </a:outerShdw>
                </a:effectLst>
                <a:latin typeface="Arial Rounded MT Bold" panose="020F0704030504030204" pitchFamily="34" charset="0"/>
              </a:rPr>
              <a:t>Would Not Have to Send You Through All the Experiences </a:t>
            </a:r>
            <a:r>
              <a:rPr lang="en-US" b="1" dirty="0" smtClean="0">
                <a:effectLst>
                  <a:outerShdw blurRad="38100" dist="38100" dir="2700000" algn="tl">
                    <a:srgbClr val="000000">
                      <a:alpha val="43137"/>
                    </a:srgbClr>
                  </a:outerShdw>
                </a:effectLst>
                <a:latin typeface="Arial Rounded MT Bold" panose="020F0704030504030204" pitchFamily="34" charset="0"/>
              </a:rPr>
              <a:t>Yourself</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b="1" dirty="0" smtClean="0">
                <a:effectLst>
                  <a:outerShdw blurRad="38100" dist="38100" dir="2700000" algn="tl">
                    <a:srgbClr val="000000">
                      <a:alpha val="43137"/>
                    </a:srgbClr>
                  </a:outerShdw>
                </a:effectLst>
                <a:latin typeface="Arial Rounded MT Bold" panose="020F0704030504030204" pitchFamily="34" charset="0"/>
              </a:rPr>
              <a:t>It’s Never Too Late for </a:t>
            </a:r>
            <a:r>
              <a:rPr lang="en-US" b="1" dirty="0">
                <a:effectLst>
                  <a:outerShdw blurRad="38100" dist="38100" dir="2700000" algn="tl">
                    <a:srgbClr val="000000">
                      <a:alpha val="43137"/>
                    </a:srgbClr>
                  </a:outerShdw>
                </a:effectLst>
                <a:latin typeface="Arial Rounded MT Bold" panose="020F0704030504030204" pitchFamily="34" charset="0"/>
              </a:rPr>
              <a:t>God and it is </a:t>
            </a:r>
            <a:r>
              <a:rPr lang="en-US" b="1" dirty="0" smtClean="0">
                <a:effectLst>
                  <a:outerShdw blurRad="38100" dist="38100" dir="2700000" algn="tl">
                    <a:srgbClr val="000000">
                      <a:alpha val="43137"/>
                    </a:srgbClr>
                  </a:outerShdw>
                </a:effectLst>
                <a:latin typeface="Arial Rounded MT Bold" panose="020F0704030504030204" pitchFamily="34" charset="0"/>
              </a:rPr>
              <a:t>Not Over Until He Says It’s </a:t>
            </a:r>
            <a:r>
              <a:rPr lang="en-US" b="1" dirty="0" smtClean="0">
                <a:effectLst>
                  <a:outerShdw blurRad="38100" dist="38100" dir="2700000" algn="tl">
                    <a:srgbClr val="000000">
                      <a:alpha val="43137"/>
                    </a:srgbClr>
                  </a:outerShdw>
                </a:effectLst>
                <a:latin typeface="Arial Rounded MT Bold" panose="020F0704030504030204" pitchFamily="34" charset="0"/>
              </a:rPr>
              <a:t>Over</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b="1" dirty="0" smtClean="0">
                <a:effectLst>
                  <a:outerShdw blurRad="38100" dist="38100" dir="2700000" algn="tl">
                    <a:srgbClr val="000000">
                      <a:alpha val="43137"/>
                    </a:srgbClr>
                  </a:outerShdw>
                </a:effectLst>
                <a:latin typeface="Arial Rounded MT Bold" panose="020F0704030504030204" pitchFamily="34" charset="0"/>
              </a:rPr>
              <a:t>God </a:t>
            </a:r>
            <a:r>
              <a:rPr lang="en-US" b="1" dirty="0">
                <a:effectLst>
                  <a:outerShdw blurRad="38100" dist="38100" dir="2700000" algn="tl">
                    <a:srgbClr val="000000">
                      <a:alpha val="43137"/>
                    </a:srgbClr>
                  </a:outerShdw>
                </a:effectLst>
                <a:latin typeface="Arial Rounded MT Bold" panose="020F0704030504030204" pitchFamily="34" charset="0"/>
              </a:rPr>
              <a:t>is </a:t>
            </a:r>
            <a:r>
              <a:rPr lang="en-US" b="1" dirty="0" smtClean="0">
                <a:effectLst>
                  <a:outerShdw blurRad="38100" dist="38100" dir="2700000" algn="tl">
                    <a:srgbClr val="000000">
                      <a:alpha val="43137"/>
                    </a:srgbClr>
                  </a:outerShdw>
                </a:effectLst>
                <a:latin typeface="Arial Rounded MT Bold" panose="020F0704030504030204" pitchFamily="34" charset="0"/>
              </a:rPr>
              <a:t>Always </a:t>
            </a:r>
            <a:r>
              <a:rPr lang="en-US" b="1" dirty="0">
                <a:effectLst>
                  <a:outerShdw blurRad="38100" dist="38100" dir="2700000" algn="tl">
                    <a:srgbClr val="000000">
                      <a:alpha val="43137"/>
                    </a:srgbClr>
                  </a:outerShdw>
                </a:effectLst>
                <a:latin typeface="Arial Rounded MT Bold" panose="020F0704030504030204" pitchFamily="34" charset="0"/>
              </a:rPr>
              <a:t>in </a:t>
            </a:r>
            <a:r>
              <a:rPr lang="en-US" b="1" dirty="0" smtClean="0">
                <a:effectLst>
                  <a:outerShdw blurRad="38100" dist="38100" dir="2700000" algn="tl">
                    <a:srgbClr val="000000">
                      <a:alpha val="43137"/>
                    </a:srgbClr>
                  </a:outerShdw>
                </a:effectLst>
                <a:latin typeface="Arial Rounded MT Bold" panose="020F0704030504030204" pitchFamily="34" charset="0"/>
              </a:rPr>
              <a:t>Control!</a:t>
            </a:r>
          </a:p>
          <a:p>
            <a:pPr>
              <a:lnSpc>
                <a:spcPct val="120000"/>
              </a:lnSpc>
            </a:pPr>
            <a:r>
              <a:rPr lang="en-US" b="1" dirty="0" smtClean="0">
                <a:effectLst>
                  <a:outerShdw blurRad="38100" dist="38100" dir="2700000" algn="tl">
                    <a:srgbClr val="000000">
                      <a:alpha val="43137"/>
                    </a:srgbClr>
                  </a:outerShdw>
                </a:effectLst>
                <a:latin typeface="Arial Rounded MT Bold" panose="020F0704030504030204" pitchFamily="34" charset="0"/>
              </a:rPr>
              <a:t>Delay Does Not Mean Denial!</a:t>
            </a:r>
          </a:p>
          <a:p>
            <a:pPr>
              <a:lnSpc>
                <a:spcPct val="120000"/>
              </a:lnSpc>
            </a:pPr>
            <a:r>
              <a:rPr lang="en-US" b="1" dirty="0" smtClean="0">
                <a:effectLst>
                  <a:outerShdw blurRad="38100" dist="38100" dir="2700000" algn="tl">
                    <a:srgbClr val="000000">
                      <a:alpha val="43137"/>
                    </a:srgbClr>
                  </a:outerShdw>
                </a:effectLst>
                <a:latin typeface="Arial Rounded MT Bold" panose="020F0704030504030204" pitchFamily="34" charset="0"/>
              </a:rPr>
              <a:t>Whatever </a:t>
            </a:r>
            <a:r>
              <a:rPr lang="en-US" b="1" dirty="0">
                <a:effectLst>
                  <a:outerShdw blurRad="38100" dist="38100" dir="2700000" algn="tl">
                    <a:srgbClr val="000000">
                      <a:alpha val="43137"/>
                    </a:srgbClr>
                  </a:outerShdw>
                </a:effectLst>
                <a:latin typeface="Arial Rounded MT Bold" panose="020F0704030504030204" pitchFamily="34" charset="0"/>
              </a:rPr>
              <a:t>God </a:t>
            </a:r>
            <a:r>
              <a:rPr lang="en-US" b="1" dirty="0" smtClean="0">
                <a:effectLst>
                  <a:outerShdw blurRad="38100" dist="38100" dir="2700000" algn="tl">
                    <a:srgbClr val="000000">
                      <a:alpha val="43137"/>
                    </a:srgbClr>
                  </a:outerShdw>
                </a:effectLst>
                <a:latin typeface="Arial Rounded MT Bold" panose="020F0704030504030204" pitchFamily="34" charset="0"/>
              </a:rPr>
              <a:t>Permits to Enter </a:t>
            </a:r>
            <a:r>
              <a:rPr lang="en-US" b="1" dirty="0">
                <a:effectLst>
                  <a:outerShdw blurRad="38100" dist="38100" dir="2700000" algn="tl">
                    <a:srgbClr val="000000">
                      <a:alpha val="43137"/>
                    </a:srgbClr>
                  </a:outerShdw>
                </a:effectLst>
                <a:latin typeface="Arial Rounded MT Bold" panose="020F0704030504030204" pitchFamily="34" charset="0"/>
              </a:rPr>
              <a:t>the </a:t>
            </a:r>
            <a:r>
              <a:rPr lang="en-US" b="1" dirty="0" smtClean="0">
                <a:effectLst>
                  <a:outerShdw blurRad="38100" dist="38100" dir="2700000" algn="tl">
                    <a:srgbClr val="000000">
                      <a:alpha val="43137"/>
                    </a:srgbClr>
                  </a:outerShdw>
                </a:effectLst>
                <a:latin typeface="Arial Rounded MT Bold" panose="020F0704030504030204" pitchFamily="34" charset="0"/>
              </a:rPr>
              <a:t>Arena </a:t>
            </a:r>
            <a:r>
              <a:rPr lang="en-US" b="1" dirty="0">
                <a:effectLst>
                  <a:outerShdw blurRad="38100" dist="38100" dir="2700000" algn="tl">
                    <a:srgbClr val="000000">
                      <a:alpha val="43137"/>
                    </a:srgbClr>
                  </a:outerShdw>
                </a:effectLst>
                <a:latin typeface="Arial Rounded MT Bold" panose="020F0704030504030204" pitchFamily="34" charset="0"/>
              </a:rPr>
              <a:t>of </a:t>
            </a:r>
            <a:r>
              <a:rPr lang="en-US" b="1" dirty="0" smtClean="0">
                <a:effectLst>
                  <a:outerShdw blurRad="38100" dist="38100" dir="2700000" algn="tl">
                    <a:srgbClr val="000000">
                      <a:alpha val="43137"/>
                    </a:srgbClr>
                  </a:outerShdw>
                </a:effectLst>
                <a:latin typeface="Arial Rounded MT Bold" panose="020F0704030504030204" pitchFamily="34" charset="0"/>
              </a:rPr>
              <a:t>Your Life, He Has Purpose Wrapped Up In It!</a:t>
            </a:r>
          </a:p>
          <a:p>
            <a:pPr marL="0" indent="0">
              <a:buNone/>
            </a:pPr>
            <a:endParaRPr lang="en-US" dirty="0"/>
          </a:p>
        </p:txBody>
      </p:sp>
    </p:spTree>
    <p:extLst>
      <p:ext uri="{BB962C8B-B14F-4D97-AF65-F5344CB8AC3E}">
        <p14:creationId xmlns:p14="http://schemas.microsoft.com/office/powerpoint/2010/main" val="40632710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outVertic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outVertical)">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arn(inVertical)">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37"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barn(outVertical)">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11539470" cy="1068946"/>
          </a:xfrm>
        </p:spPr>
        <p:txBody>
          <a:bodyPr>
            <a:normAutofit fontScale="90000"/>
          </a:bodyPr>
          <a:lstStyle/>
          <a:p>
            <a:r>
              <a:rPr lang="en-US" dirty="0" smtClean="0">
                <a:effectLst>
                  <a:outerShdw blurRad="38100" dist="38100" dir="2700000" algn="tl">
                    <a:srgbClr val="000000">
                      <a:alpha val="43137"/>
                    </a:srgbClr>
                  </a:outerShdw>
                </a:effectLst>
                <a:latin typeface="Arial Rounded MT Bold" panose="020F0704030504030204" pitchFamily="34" charset="0"/>
              </a:rPr>
              <a:t>#6- </a:t>
            </a:r>
            <a:r>
              <a:rPr lang="en-US" b="1" dirty="0" smtClean="0">
                <a:effectLst>
                  <a:outerShdw blurRad="38100" dist="38100" dir="2700000" algn="tl">
                    <a:srgbClr val="000000">
                      <a:alpha val="43137"/>
                    </a:srgbClr>
                  </a:outerShdw>
                </a:effectLst>
                <a:latin typeface="Arial Rounded MT Bold" panose="020F0704030504030204" pitchFamily="34" charset="0"/>
              </a:rPr>
              <a:t>We Have </a:t>
            </a:r>
            <a:r>
              <a:rPr lang="en-US" b="1" dirty="0">
                <a:effectLst>
                  <a:outerShdw blurRad="38100" dist="38100" dir="2700000" algn="tl">
                    <a:srgbClr val="000000">
                      <a:alpha val="43137"/>
                    </a:srgbClr>
                  </a:outerShdw>
                </a:effectLst>
                <a:latin typeface="Arial Rounded MT Bold" panose="020F0704030504030204" pitchFamily="34" charset="0"/>
              </a:rPr>
              <a:t>a Part in </a:t>
            </a:r>
            <a:r>
              <a:rPr lang="en-US" b="1" dirty="0" smtClean="0">
                <a:effectLst>
                  <a:outerShdw blurRad="38100" dist="38100" dir="2700000" algn="tl">
                    <a:srgbClr val="000000">
                      <a:alpha val="43137"/>
                    </a:srgbClr>
                  </a:outerShdw>
                </a:effectLst>
                <a:latin typeface="Arial Rounded MT Bold" panose="020F0704030504030204" pitchFamily="34" charset="0"/>
              </a:rPr>
              <a:t>Our </a:t>
            </a:r>
            <a:r>
              <a:rPr lang="en-US" b="1" dirty="0">
                <a:effectLst>
                  <a:outerShdw blurRad="38100" dist="38100" dir="2700000" algn="tl">
                    <a:srgbClr val="000000">
                      <a:alpha val="43137"/>
                    </a:srgbClr>
                  </a:outerShdw>
                </a:effectLst>
                <a:latin typeface="Arial Rounded MT Bold" panose="020F0704030504030204" pitchFamily="34" charset="0"/>
              </a:rPr>
              <a:t>Miracle </a:t>
            </a:r>
            <a:r>
              <a:rPr lang="en-US" b="1" dirty="0" smtClean="0">
                <a:effectLst>
                  <a:outerShdw blurRad="38100" dist="38100" dir="2700000" algn="tl">
                    <a:srgbClr val="000000">
                      <a:alpha val="43137"/>
                    </a:srgbClr>
                  </a:outerShdw>
                </a:effectLst>
                <a:latin typeface="Arial Rounded MT Bold" panose="020F0704030504030204" pitchFamily="34" charset="0"/>
              </a:rPr>
              <a:t/>
            </a:r>
            <a:br>
              <a:rPr lang="en-US" b="1" dirty="0" smtClean="0">
                <a:effectLst>
                  <a:outerShdw blurRad="38100" dist="38100" dir="2700000" algn="tl">
                    <a:srgbClr val="000000">
                      <a:alpha val="43137"/>
                    </a:srgbClr>
                  </a:outerShdw>
                </a:effectLst>
                <a:latin typeface="Arial Rounded MT Bold" panose="020F0704030504030204" pitchFamily="34" charset="0"/>
              </a:rPr>
            </a:b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a:t>
            </a:r>
            <a:r>
              <a:rPr lang="en-US" b="1" dirty="0">
                <a:effectLst>
                  <a:outerShdw blurRad="38100" dist="38100" dir="2700000" algn="tl">
                    <a:srgbClr val="000000">
                      <a:alpha val="43137"/>
                    </a:srgbClr>
                  </a:outerShdw>
                </a:effectLst>
                <a:latin typeface="Arial Rounded MT Bold" panose="020F0704030504030204" pitchFamily="34" charset="0"/>
              </a:rPr>
              <a:t>Taking Away the Stone</a:t>
            </a:r>
            <a:r>
              <a:rPr lang="en-US" b="1" dirty="0" smtClean="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39</a:t>
            </a:r>
            <a:r>
              <a:rPr lang="en-US" b="1" dirty="0" smtClean="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lstStyle/>
          <a:p>
            <a:pPr marL="0" indent="0">
              <a:lnSpc>
                <a:spcPct val="100000"/>
              </a:lnSpc>
              <a:buNone/>
            </a:pPr>
            <a:r>
              <a:rPr lang="en-US" i="1" dirty="0" smtClean="0">
                <a:effectLst>
                  <a:outerShdw blurRad="38100" dist="38100" dir="2700000" algn="tl">
                    <a:srgbClr val="000000">
                      <a:alpha val="43137"/>
                    </a:srgbClr>
                  </a:outerShdw>
                </a:effectLst>
                <a:latin typeface="Arial Rounded MT Bold" panose="020F0704030504030204" pitchFamily="34" charset="0"/>
              </a:rPr>
              <a:t>“Take </a:t>
            </a:r>
            <a:r>
              <a:rPr lang="en-US" i="1" dirty="0">
                <a:effectLst>
                  <a:outerShdw blurRad="38100" dist="38100" dir="2700000" algn="tl">
                    <a:srgbClr val="000000">
                      <a:alpha val="43137"/>
                    </a:srgbClr>
                  </a:outerShdw>
                </a:effectLst>
                <a:latin typeface="Arial Rounded MT Bold" panose="020F0704030504030204" pitchFamily="34" charset="0"/>
              </a:rPr>
              <a:t>away the </a:t>
            </a:r>
            <a:r>
              <a:rPr lang="en-US" i="1" dirty="0" smtClean="0">
                <a:effectLst>
                  <a:outerShdw blurRad="38100" dist="38100" dir="2700000" algn="tl">
                    <a:srgbClr val="000000">
                      <a:alpha val="43137"/>
                    </a:srgbClr>
                  </a:outerShdw>
                </a:effectLst>
                <a:latin typeface="Arial Rounded MT Bold" panose="020F0704030504030204" pitchFamily="34" charset="0"/>
              </a:rPr>
              <a:t>stone” </a:t>
            </a:r>
            <a:r>
              <a:rPr lang="en-US" b="1" dirty="0">
                <a:effectLst>
                  <a:outerShdw blurRad="38100" dist="38100" dir="2700000" algn="tl">
                    <a:srgbClr val="000000">
                      <a:alpha val="43137"/>
                    </a:srgbClr>
                  </a:outerShdw>
                </a:effectLst>
                <a:latin typeface="Arial Rounded MT Bold" panose="020F0704030504030204" pitchFamily="34" charset="0"/>
              </a:rPr>
              <a:t>He said</a:t>
            </a:r>
            <a:r>
              <a:rPr lang="en-US" b="1" dirty="0" smtClean="0">
                <a:effectLst>
                  <a:outerShdw blurRad="38100" dist="38100" dir="2700000" algn="tl">
                    <a:srgbClr val="000000">
                      <a:alpha val="43137"/>
                    </a:srgbClr>
                  </a:outerShdw>
                </a:effectLst>
                <a:latin typeface="Arial Rounded MT Bold" panose="020F0704030504030204" pitchFamily="34" charset="0"/>
              </a:rPr>
              <a:t>.</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He was Saying…</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You Have a Part</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Faith Without Works is Dead -James 2:17</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Have to Put Feet On Our </a:t>
            </a:r>
            <a:r>
              <a:rPr lang="en-US" sz="2800" b="1" dirty="0" smtClean="0">
                <a:effectLst>
                  <a:outerShdw blurRad="38100" dist="38100" dir="2700000" algn="tl">
                    <a:srgbClr val="000000">
                      <a:alpha val="43137"/>
                    </a:srgbClr>
                  </a:outerShdw>
                </a:effectLst>
                <a:latin typeface="Arial Rounded MT Bold" panose="020F0704030504030204" pitchFamily="34" charset="0"/>
              </a:rPr>
              <a:t>Prayers</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Remove Our Man-Made Barriers</a:t>
            </a:r>
            <a:endParaRPr lang="en-US" sz="2800" b="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You Do What You Can Do…</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…God Will Do What You Can’t Do</a:t>
            </a:r>
            <a:endParaRPr lang="en-US"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299" y="1493949"/>
            <a:ext cx="3567447" cy="5251629"/>
          </a:xfrm>
          <a:prstGeom prst="rect">
            <a:avLst/>
          </a:prstGeom>
        </p:spPr>
      </p:pic>
    </p:spTree>
    <p:extLst>
      <p:ext uri="{BB962C8B-B14F-4D97-AF65-F5344CB8AC3E}">
        <p14:creationId xmlns:p14="http://schemas.microsoft.com/office/powerpoint/2010/main" val="287285429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2)">
                                      <p:cBhvr>
                                        <p:cTn id="12" dur="2000"/>
                                        <p:tgtEl>
                                          <p:spTgt spid="3">
                                            <p:txEl>
                                              <p:pRg st="1" end="1"/>
                                            </p:txEl>
                                          </p:spTgt>
                                        </p:tgtEl>
                                      </p:cBhvr>
                                    </p:animEffect>
                                  </p:childTnLst>
                                </p:cTn>
                              </p:par>
                            </p:childTnLst>
                          </p:cTn>
                        </p:par>
                        <p:par>
                          <p:cTn id="13" fill="hold">
                            <p:stCondLst>
                              <p:cond delay="2000"/>
                            </p:stCondLst>
                            <p:childTnLst>
                              <p:par>
                                <p:cTn id="14" presetID="21" presetClass="entr" presetSubtype="1"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heel(1)">
                                      <p:cBhvr>
                                        <p:cTn id="16" dur="2000"/>
                                        <p:tgtEl>
                                          <p:spTgt spid="3">
                                            <p:txEl>
                                              <p:pRg st="2" end="2"/>
                                            </p:txEl>
                                          </p:spTgt>
                                        </p:tgtEl>
                                      </p:cBhvr>
                                    </p:animEffect>
                                  </p:childTnLst>
                                </p:cTn>
                              </p:par>
                            </p:childTnLst>
                          </p:cTn>
                        </p:par>
                        <p:par>
                          <p:cTn id="17" fill="hold">
                            <p:stCondLst>
                              <p:cond delay="4000"/>
                            </p:stCondLst>
                            <p:childTnLst>
                              <p:par>
                                <p:cTn id="18" presetID="21" presetClass="entr" presetSubtype="2"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2)">
                                      <p:cBhvr>
                                        <p:cTn id="20" dur="2000"/>
                                        <p:tgtEl>
                                          <p:spTgt spid="3">
                                            <p:txEl>
                                              <p:pRg st="3" end="3"/>
                                            </p:txEl>
                                          </p:spTgt>
                                        </p:tgtEl>
                                      </p:cBhvr>
                                    </p:animEffect>
                                  </p:childTnLst>
                                </p:cTn>
                              </p:par>
                            </p:childTnLst>
                          </p:cTn>
                        </p:par>
                        <p:par>
                          <p:cTn id="21" fill="hold">
                            <p:stCondLst>
                              <p:cond delay="6000"/>
                            </p:stCondLst>
                            <p:childTnLst>
                              <p:par>
                                <p:cTn id="22" presetID="21" presetClass="entr" presetSubtype="1"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childTnLst>
                          </p:cTn>
                        </p:par>
                        <p:par>
                          <p:cTn id="25" fill="hold">
                            <p:stCondLst>
                              <p:cond delay="8000"/>
                            </p:stCondLst>
                            <p:childTnLst>
                              <p:par>
                                <p:cTn id="26" presetID="21" presetClass="entr" presetSubtype="2"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heel(2)">
                                      <p:cBhvr>
                                        <p:cTn id="28" dur="20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wheel(1)">
                                      <p:cBhvr>
                                        <p:cTn id="33" dur="2000"/>
                                        <p:tgtEl>
                                          <p:spTgt spid="3">
                                            <p:txEl>
                                              <p:pRg st="7" end="7"/>
                                            </p:txEl>
                                          </p:spTgt>
                                        </p:tgtEl>
                                      </p:cBhvr>
                                    </p:animEffect>
                                  </p:childTnLst>
                                </p:cTn>
                              </p:par>
                            </p:childTnLst>
                          </p:cTn>
                        </p:par>
                        <p:par>
                          <p:cTn id="34" fill="hold">
                            <p:stCondLst>
                              <p:cond delay="2000"/>
                            </p:stCondLst>
                            <p:childTnLst>
                              <p:par>
                                <p:cTn id="35" presetID="21" presetClass="entr" presetSubtype="2" fill="hold" grpId="0" nodeType="afterEffect">
                                  <p:stCondLst>
                                    <p:cond delay="100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heel(2)">
                                      <p:cBhvr>
                                        <p:cTn id="3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4" y="0"/>
            <a:ext cx="11745532" cy="1081825"/>
          </a:xfrm>
        </p:spPr>
        <p:txBody>
          <a:bodyPr>
            <a:normAutofit fontScale="90000"/>
          </a:bodyPr>
          <a:lstStyle/>
          <a:p>
            <a:r>
              <a:rPr lang="en-US" dirty="0" smtClean="0">
                <a:effectLst>
                  <a:outerShdw blurRad="38100" dist="38100" dir="2700000" algn="tl">
                    <a:srgbClr val="000000">
                      <a:alpha val="43137"/>
                    </a:srgbClr>
                  </a:outerShdw>
                </a:effectLst>
                <a:latin typeface="Arial Rounded MT Bold" panose="020F0704030504030204" pitchFamily="34" charset="0"/>
              </a:rPr>
              <a:t>#7- </a:t>
            </a:r>
            <a:r>
              <a:rPr lang="en-US" b="1" dirty="0">
                <a:effectLst>
                  <a:outerShdw blurRad="38100" dist="38100" dir="2700000" algn="tl">
                    <a:srgbClr val="000000">
                      <a:alpha val="43137"/>
                    </a:srgbClr>
                  </a:outerShdw>
                </a:effectLst>
                <a:latin typeface="Arial Rounded MT Bold" panose="020F0704030504030204" pitchFamily="34" charset="0"/>
              </a:rPr>
              <a:t>God is </a:t>
            </a:r>
            <a:r>
              <a:rPr lang="en-US" b="1" dirty="0" smtClean="0">
                <a:effectLst>
                  <a:outerShdw blurRad="38100" dist="38100" dir="2700000" algn="tl">
                    <a:srgbClr val="000000">
                      <a:alpha val="43137"/>
                    </a:srgbClr>
                  </a:outerShdw>
                </a:effectLst>
                <a:latin typeface="Arial Rounded MT Bold" panose="020F0704030504030204" pitchFamily="34" charset="0"/>
              </a:rPr>
              <a:t>Able </a:t>
            </a:r>
            <a:r>
              <a:rPr lang="en-US" b="1" dirty="0">
                <a:effectLst>
                  <a:outerShdw blurRad="38100" dist="38100" dir="2700000" algn="tl">
                    <a:srgbClr val="000000">
                      <a:alpha val="43137"/>
                    </a:srgbClr>
                  </a:outerShdw>
                </a:effectLst>
                <a:latin typeface="Arial Rounded MT Bold" panose="020F0704030504030204" pitchFamily="34" charset="0"/>
              </a:rPr>
              <a:t>to </a:t>
            </a:r>
            <a:r>
              <a:rPr lang="en-US" b="1" dirty="0" smtClean="0">
                <a:effectLst>
                  <a:outerShdw blurRad="38100" dist="38100" dir="2700000" algn="tl">
                    <a:srgbClr val="000000">
                      <a:alpha val="43137"/>
                    </a:srgbClr>
                  </a:outerShdw>
                </a:effectLst>
                <a:latin typeface="Arial Rounded MT Bold" panose="020F0704030504030204" pitchFamily="34" charset="0"/>
              </a:rPr>
              <a:t>Do Far Above What… </a:t>
            </a:r>
            <a:br>
              <a:rPr lang="en-US" b="1" dirty="0" smtClean="0">
                <a:effectLst>
                  <a:outerShdw blurRad="38100" dist="38100" dir="2700000" algn="tl">
                    <a:srgbClr val="000000">
                      <a:alpha val="43137"/>
                    </a:srgbClr>
                  </a:outerShdw>
                </a:effectLst>
                <a:latin typeface="Arial Rounded MT Bold" panose="020F0704030504030204" pitchFamily="34" charset="0"/>
              </a:rPr>
            </a:br>
            <a:r>
              <a:rPr lang="en-US" b="1" dirty="0" smtClean="0">
                <a:effectLst>
                  <a:outerShdw blurRad="38100" dist="38100" dir="2700000" algn="tl">
                    <a:srgbClr val="000000">
                      <a:alpha val="43137"/>
                    </a:srgbClr>
                  </a:outerShdw>
                </a:effectLst>
                <a:latin typeface="Arial Rounded MT Bold" panose="020F0704030504030204" pitchFamily="34" charset="0"/>
              </a:rPr>
              <a:t>                    …You Can Imagine/ Think (</a:t>
            </a:r>
            <a:r>
              <a:rPr lang="en-US" dirty="0" smtClean="0">
                <a:effectLst>
                  <a:outerShdw blurRad="38100" dist="38100" dir="2700000" algn="tl">
                    <a:srgbClr val="000000">
                      <a:alpha val="43137"/>
                    </a:srgbClr>
                  </a:outerShdw>
                </a:effectLst>
                <a:latin typeface="Arial Rounded MT Bold" panose="020F0704030504030204" pitchFamily="34" charset="0"/>
              </a:rPr>
              <a:t>43</a:t>
            </a:r>
            <a:r>
              <a:rPr lang="en-US" b="1" dirty="0" smtClean="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lstStyle/>
          <a:p>
            <a:pPr marL="0" indent="0">
              <a:lnSpc>
                <a:spcPct val="100000"/>
              </a:lnSpc>
              <a:buNone/>
            </a:pPr>
            <a:r>
              <a:rPr lang="en-US" i="1" dirty="0" smtClean="0">
                <a:effectLst>
                  <a:outerShdw blurRad="38100" dist="38100" dir="2700000" algn="tl">
                    <a:srgbClr val="000000">
                      <a:alpha val="43137"/>
                    </a:srgbClr>
                  </a:outerShdw>
                </a:effectLst>
                <a:latin typeface="Arial Rounded MT Bold" panose="020F0704030504030204" pitchFamily="34" charset="0"/>
              </a:rPr>
              <a:t>“And when he thus had spoken, he cried with a loud voice, Lazarus, come forth” </a:t>
            </a:r>
          </a:p>
          <a:p>
            <a:pPr marL="0" indent="0">
              <a:lnSpc>
                <a:spcPct val="100000"/>
              </a:lnSpc>
              <a:spcBef>
                <a:spcPts val="120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John 11:44-45, </a:t>
            </a:r>
            <a:r>
              <a:rPr lang="en-US" i="1" dirty="0" smtClean="0">
                <a:effectLst>
                  <a:outerShdw blurRad="38100" dist="38100" dir="2700000" algn="tl">
                    <a:srgbClr val="000000">
                      <a:alpha val="43137"/>
                    </a:srgbClr>
                  </a:outerShdw>
                </a:effectLst>
                <a:latin typeface="Arial Rounded MT Bold" panose="020F0704030504030204" pitchFamily="34" charset="0"/>
              </a:rPr>
              <a:t>“And he that was dead came forth, bound hand and foot with graveclothes: and his face was bound about with a napkin. Jesus saith unto them, Loose him, and let him go. </a:t>
            </a:r>
            <a:r>
              <a:rPr lang="en-US" i="1" baseline="30000" dirty="0" smtClean="0">
                <a:effectLst>
                  <a:outerShdw blurRad="38100" dist="38100" dir="2700000" algn="tl">
                    <a:srgbClr val="000000">
                      <a:alpha val="43137"/>
                    </a:srgbClr>
                  </a:outerShdw>
                </a:effectLst>
                <a:latin typeface="Arial Rounded MT Bold" panose="020F0704030504030204" pitchFamily="34" charset="0"/>
              </a:rPr>
              <a:t>45 </a:t>
            </a:r>
            <a:r>
              <a:rPr lang="en-US" i="1" dirty="0" smtClean="0">
                <a:effectLst>
                  <a:outerShdw blurRad="38100" dist="38100" dir="2700000" algn="tl">
                    <a:srgbClr val="000000">
                      <a:alpha val="43137"/>
                    </a:srgbClr>
                  </a:outerShdw>
                </a:effectLst>
                <a:latin typeface="Arial Rounded MT Bold" panose="020F0704030504030204" pitchFamily="34" charset="0"/>
              </a:rPr>
              <a:t> Then many of the Jews which came to Mary, and had seen the things which Jesus did, believed on him”</a:t>
            </a:r>
          </a:p>
          <a:p>
            <a:pPr marL="0" indent="0">
              <a:lnSpc>
                <a:spcPct val="100000"/>
              </a:lnSpc>
              <a:spcBef>
                <a:spcPts val="120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When He Speaks ..</a:t>
            </a:r>
          </a:p>
          <a:p>
            <a:pPr>
              <a:lnSpc>
                <a:spcPct val="100000"/>
              </a:lnSpc>
              <a:spcBef>
                <a:spcPts val="0"/>
              </a:spcBef>
            </a:pPr>
            <a:r>
              <a:rPr lang="en-US" b="1" dirty="0" smtClean="0">
                <a:effectLst>
                  <a:outerShdw blurRad="38100" dist="38100" dir="2700000" algn="tl">
                    <a:srgbClr val="000000">
                      <a:alpha val="43137"/>
                    </a:srgbClr>
                  </a:outerShdw>
                </a:effectLst>
                <a:latin typeface="Arial Rounded MT Bold" panose="020F0704030504030204" pitchFamily="34" charset="0"/>
              </a:rPr>
              <a:t>Your Lazarus will </a:t>
            </a:r>
            <a:r>
              <a:rPr lang="en-US" b="1" dirty="0">
                <a:effectLst>
                  <a:outerShdw blurRad="38100" dist="38100" dir="2700000" algn="tl">
                    <a:srgbClr val="000000">
                      <a:alpha val="43137"/>
                    </a:srgbClr>
                  </a:outerShdw>
                </a:effectLst>
                <a:latin typeface="Arial Rounded MT Bold" panose="020F0704030504030204" pitchFamily="34" charset="0"/>
              </a:rPr>
              <a:t>Come Forth</a:t>
            </a:r>
            <a:r>
              <a:rPr lang="en-US" b="1" dirty="0" smtClean="0">
                <a:effectLst>
                  <a:outerShdw blurRad="38100" dist="38100" dir="2700000" algn="tl">
                    <a:srgbClr val="000000">
                      <a:alpha val="43137"/>
                    </a:srgbClr>
                  </a:outerShdw>
                </a:effectLst>
                <a:latin typeface="Arial Rounded MT Bold" panose="020F0704030504030204" pitchFamily="34" charset="0"/>
              </a:rPr>
              <a:t>!</a:t>
            </a:r>
          </a:p>
          <a:p>
            <a:pPr>
              <a:lnSpc>
                <a:spcPct val="100000"/>
              </a:lnSpc>
              <a:spcBef>
                <a:spcPts val="0"/>
              </a:spcBef>
            </a:pPr>
            <a:r>
              <a:rPr lang="en-US" b="1" dirty="0" smtClean="0">
                <a:effectLst>
                  <a:outerShdw blurRad="38100" dist="38100" dir="2700000" algn="tl">
                    <a:srgbClr val="000000">
                      <a:alpha val="43137"/>
                    </a:srgbClr>
                  </a:outerShdw>
                </a:effectLst>
                <a:latin typeface="Arial Rounded MT Bold" panose="020F0704030504030204" pitchFamily="34" charset="0"/>
              </a:rPr>
              <a:t>You Will Know God Did It!</a:t>
            </a:r>
          </a:p>
          <a:p>
            <a:pPr>
              <a:lnSpc>
                <a:spcPct val="100000"/>
              </a:lnSpc>
              <a:spcBef>
                <a:spcPts val="0"/>
              </a:spcBef>
            </a:pPr>
            <a:r>
              <a:rPr lang="en-US" b="1" dirty="0" smtClean="0">
                <a:effectLst>
                  <a:outerShdw blurRad="38100" dist="38100" dir="2700000" algn="tl">
                    <a:srgbClr val="000000">
                      <a:alpha val="43137"/>
                    </a:srgbClr>
                  </a:outerShdw>
                </a:effectLst>
                <a:latin typeface="Arial Rounded MT Bold" panose="020F0704030504030204" pitchFamily="34" charset="0"/>
              </a:rPr>
              <a:t>Others Will Know God Did It!</a:t>
            </a:r>
            <a:endParaRPr lang="en-US" dirty="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b="1"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846" y="4507606"/>
            <a:ext cx="4572000" cy="2309074"/>
          </a:xfrm>
          <a:prstGeom prst="rect">
            <a:avLst/>
          </a:prstGeom>
        </p:spPr>
      </p:pic>
    </p:spTree>
    <p:extLst>
      <p:ext uri="{BB962C8B-B14F-4D97-AF65-F5344CB8AC3E}">
        <p14:creationId xmlns:p14="http://schemas.microsoft.com/office/powerpoint/2010/main" val="223755809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2" presetClass="entr" presetSubtype="12"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6"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850004"/>
          </a:xfrm>
        </p:spPr>
        <p:txBody>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What Needs to Resurrect in Your Life!</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60377" y="1117463"/>
            <a:ext cx="4061721" cy="5661025"/>
          </a:xfrm>
          <a:prstGeom prst="rect">
            <a:avLst/>
          </a:prstGeom>
        </p:spPr>
      </p:pic>
    </p:spTree>
    <p:extLst>
      <p:ext uri="{BB962C8B-B14F-4D97-AF65-F5344CB8AC3E}">
        <p14:creationId xmlns:p14="http://schemas.microsoft.com/office/powerpoint/2010/main" val="318951351"/>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850004"/>
          </a:xfrm>
        </p:spPr>
        <p:txBody>
          <a:bodyPr/>
          <a:lstStyle/>
          <a:p>
            <a:endParaRPr lang="en-US" dirty="0"/>
          </a:p>
        </p:txBody>
      </p:sp>
      <p:sp>
        <p:nvSpPr>
          <p:cNvPr id="3" name="Content Placeholder 2"/>
          <p:cNvSpPr>
            <a:spLocks noGrp="1"/>
          </p:cNvSpPr>
          <p:nvPr>
            <p:ph idx="1"/>
          </p:nvPr>
        </p:nvSpPr>
        <p:spPr>
          <a:xfrm>
            <a:off x="141668" y="1197734"/>
            <a:ext cx="11900078" cy="5660265"/>
          </a:xfrm>
        </p:spPr>
        <p:txBody>
          <a:bodyPr/>
          <a:lstStyle/>
          <a:p>
            <a:endParaRPr lang="en-US" dirty="0"/>
          </a:p>
        </p:txBody>
      </p:sp>
    </p:spTree>
    <p:extLst>
      <p:ext uri="{BB962C8B-B14F-4D97-AF65-F5344CB8AC3E}">
        <p14:creationId xmlns:p14="http://schemas.microsoft.com/office/powerpoint/2010/main" val="74739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Lazarus</a:t>
            </a:r>
            <a:r>
              <a:rPr lang="en-US" dirty="0" smtClean="0"/>
              <a:t> -</a:t>
            </a:r>
            <a:r>
              <a:rPr lang="en-US" dirty="0" smtClean="0"/>
              <a:t>heb</a:t>
            </a:r>
            <a:r>
              <a:rPr lang="en-US" dirty="0" smtClean="0"/>
              <a:t> </a:t>
            </a:r>
            <a:r>
              <a:rPr lang="en-US" dirty="0"/>
              <a:t>is Eliezer—God my Helper. </a:t>
            </a:r>
            <a:endParaRPr lang="en-US" dirty="0" smtClean="0"/>
          </a:p>
          <a:p>
            <a:r>
              <a:rPr lang="en-US" dirty="0" smtClean="0"/>
              <a:t>Surely </a:t>
            </a:r>
            <a:r>
              <a:rPr lang="en-US" dirty="0"/>
              <a:t>a fitting name for one who was so mightily helped by God.</a:t>
            </a:r>
            <a:br>
              <a:rPr lang="en-US" dirty="0"/>
            </a:br>
            <a:endParaRPr lang="en-US" dirty="0"/>
          </a:p>
        </p:txBody>
      </p:sp>
    </p:spTree>
    <p:extLst>
      <p:ext uri="{BB962C8B-B14F-4D97-AF65-F5344CB8AC3E}">
        <p14:creationId xmlns:p14="http://schemas.microsoft.com/office/powerpoint/2010/main" val="301391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365" y="335559"/>
            <a:ext cx="3121152" cy="191109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7977" y="187012"/>
            <a:ext cx="2298879" cy="2059643"/>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9016" t="10495" b="9129"/>
          <a:stretch/>
        </p:blipFill>
        <p:spPr>
          <a:xfrm>
            <a:off x="6104586" y="187012"/>
            <a:ext cx="4159789" cy="2756079"/>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3719" y="3644721"/>
            <a:ext cx="3567447" cy="3171959"/>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20480" y="3644721"/>
            <a:ext cx="3053052" cy="3191504"/>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52846" y="3387680"/>
            <a:ext cx="4572000" cy="3429000"/>
          </a:xfrm>
          <a:prstGeom prst="rect">
            <a:avLst/>
          </a:prstGeom>
        </p:spPr>
      </p:pic>
    </p:spTree>
    <p:extLst>
      <p:ext uri="{BB962C8B-B14F-4D97-AF65-F5344CB8AC3E}">
        <p14:creationId xmlns:p14="http://schemas.microsoft.com/office/powerpoint/2010/main" val="279118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141669"/>
            <a:ext cx="11629622" cy="850004"/>
          </a:xfrm>
        </p:spPr>
        <p:txBody>
          <a:bodyPr>
            <a:normAutofit fontScale="90000"/>
          </a:bodyPr>
          <a:lstStyle/>
          <a:p>
            <a:r>
              <a:rPr lang="en-US" dirty="0" smtClean="0">
                <a:effectLst>
                  <a:outerShdw blurRad="38100" dist="38100" dir="2700000" algn="tl">
                    <a:srgbClr val="000000">
                      <a:alpha val="43137"/>
                    </a:srgbClr>
                  </a:outerShdw>
                </a:effectLst>
                <a:latin typeface="Arial Rounded MT Bold" panose="020F0704030504030204" pitchFamily="34" charset="0"/>
              </a:rPr>
              <a:t>#2- </a:t>
            </a:r>
            <a:r>
              <a:rPr lang="en-US" b="1" dirty="0" smtClean="0">
                <a:effectLst>
                  <a:outerShdw blurRad="38100" dist="38100" dir="2700000" algn="tl">
                    <a:srgbClr val="000000">
                      <a:alpha val="43137"/>
                    </a:srgbClr>
                  </a:outerShdw>
                </a:effectLst>
                <a:latin typeface="Arial Rounded MT Bold" panose="020F0704030504030204" pitchFamily="34" charset="0"/>
              </a:rPr>
              <a:t>It’s </a:t>
            </a:r>
            <a:r>
              <a:rPr lang="en-US" b="1" dirty="0">
                <a:effectLst>
                  <a:outerShdw blurRad="38100" dist="38100" dir="2700000" algn="tl">
                    <a:srgbClr val="000000">
                      <a:alpha val="43137"/>
                    </a:srgbClr>
                  </a:outerShdw>
                </a:effectLst>
                <a:latin typeface="Arial Rounded MT Bold" panose="020F0704030504030204" pitchFamily="34" charset="0"/>
              </a:rPr>
              <a:t>Always </a:t>
            </a:r>
            <a:r>
              <a:rPr lang="en-US" b="1" dirty="0" smtClean="0">
                <a:effectLst>
                  <a:outerShdw blurRad="38100" dist="38100" dir="2700000" algn="tl">
                    <a:srgbClr val="000000">
                      <a:alpha val="43137"/>
                    </a:srgbClr>
                  </a:outerShdw>
                </a:effectLst>
                <a:latin typeface="Arial Rounded MT Bold" panose="020F0704030504030204" pitchFamily="34" charset="0"/>
              </a:rPr>
              <a:t>Too </a:t>
            </a:r>
            <a:r>
              <a:rPr lang="en-US" b="1" dirty="0">
                <a:effectLst>
                  <a:outerShdw blurRad="38100" dist="38100" dir="2700000" algn="tl">
                    <a:srgbClr val="000000">
                      <a:alpha val="43137"/>
                    </a:srgbClr>
                  </a:outerShdw>
                </a:effectLst>
                <a:latin typeface="Arial Rounded MT Bold" panose="020F0704030504030204" pitchFamily="34" charset="0"/>
              </a:rPr>
              <a:t>Early to Give Up on </a:t>
            </a:r>
            <a:r>
              <a:rPr lang="en-US" b="1" dirty="0" smtClean="0">
                <a:effectLst>
                  <a:outerShdw blurRad="38100" dist="38100" dir="2700000" algn="tl">
                    <a:srgbClr val="000000">
                      <a:alpha val="43137"/>
                    </a:srgbClr>
                  </a:outerShdw>
                </a:effectLst>
                <a:latin typeface="Arial Rounded MT Bold" panose="020F0704030504030204" pitchFamily="34" charset="0"/>
              </a:rPr>
              <a:t>God (4)</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fontScale="40000" lnSpcReduction="20000"/>
          </a:bodyPr>
          <a:lstStyle/>
          <a:p>
            <a:pPr marL="0" indent="0">
              <a:lnSpc>
                <a:spcPct val="120000"/>
              </a:lnSpc>
              <a:buNone/>
            </a:pPr>
            <a:r>
              <a:rPr lang="en-US" sz="5900" i="1" dirty="0" smtClean="0">
                <a:effectLst>
                  <a:outerShdw blurRad="38100" dist="38100" dir="2700000" algn="tl">
                    <a:srgbClr val="000000">
                      <a:alpha val="43137"/>
                    </a:srgbClr>
                  </a:outerShdw>
                </a:effectLst>
                <a:latin typeface="Arial Rounded MT Bold" panose="020F0704030504030204" pitchFamily="34" charset="0"/>
              </a:rPr>
              <a:t>“When </a:t>
            </a:r>
            <a:r>
              <a:rPr lang="en-US" sz="5900" i="1" dirty="0">
                <a:effectLst>
                  <a:outerShdw blurRad="38100" dist="38100" dir="2700000" algn="tl">
                    <a:srgbClr val="000000">
                      <a:alpha val="43137"/>
                    </a:srgbClr>
                  </a:outerShdw>
                </a:effectLst>
                <a:latin typeface="Arial Rounded MT Bold" panose="020F0704030504030204" pitchFamily="34" charset="0"/>
              </a:rPr>
              <a:t>He heard this, Jesus said, “This sickness is not unto death.  NO, it is for God’s glory so that God’s Son may be glorified through it.”</a:t>
            </a:r>
            <a:endParaRPr lang="en-US" sz="5900" dirty="0">
              <a:effectLst>
                <a:outerShdw blurRad="38100" dist="38100" dir="2700000" algn="tl">
                  <a:srgbClr val="000000">
                    <a:alpha val="43137"/>
                  </a:srgbClr>
                </a:outerShdw>
              </a:effectLst>
              <a:latin typeface="Arial Rounded MT Bold" panose="020F0704030504030204" pitchFamily="34" charset="0"/>
            </a:endParaRPr>
          </a:p>
          <a:p>
            <a:pPr lvl="1">
              <a:lnSpc>
                <a:spcPct val="120000"/>
              </a:lnSpc>
            </a:pPr>
            <a:r>
              <a:rPr lang="en-US" sz="6000" b="1" dirty="0">
                <a:effectLst>
                  <a:outerShdw blurRad="38100" dist="38100" dir="2700000" algn="tl">
                    <a:srgbClr val="000000">
                      <a:alpha val="43137"/>
                    </a:srgbClr>
                  </a:outerShdw>
                </a:effectLst>
                <a:latin typeface="Arial Rounded MT Bold" panose="020F0704030504030204" pitchFamily="34" charset="0"/>
              </a:rPr>
              <a:t>2 Things – God has a </a:t>
            </a:r>
            <a:r>
              <a:rPr lang="en-US" sz="6000" b="1" u="sng" dirty="0">
                <a:effectLst>
                  <a:outerShdw blurRad="38100" dist="38100" dir="2700000" algn="tl">
                    <a:srgbClr val="000000">
                      <a:alpha val="43137"/>
                    </a:srgbClr>
                  </a:outerShdw>
                </a:effectLst>
                <a:latin typeface="Arial Rounded MT Bold" panose="020F0704030504030204" pitchFamily="34" charset="0"/>
              </a:rPr>
              <a:t>Plan</a:t>
            </a:r>
            <a:r>
              <a:rPr lang="en-US" sz="6000" b="1" dirty="0">
                <a:effectLst>
                  <a:outerShdw blurRad="38100" dist="38100" dir="2700000" algn="tl">
                    <a:srgbClr val="000000">
                      <a:alpha val="43137"/>
                    </a:srgbClr>
                  </a:outerShdw>
                </a:effectLst>
                <a:latin typeface="Arial Rounded MT Bold" panose="020F0704030504030204" pitchFamily="34" charset="0"/>
              </a:rPr>
              <a:t> and </a:t>
            </a:r>
            <a:r>
              <a:rPr lang="en-US" sz="6000" b="1" u="sng" dirty="0">
                <a:effectLst>
                  <a:outerShdw blurRad="38100" dist="38100" dir="2700000" algn="tl">
                    <a:srgbClr val="000000">
                      <a:alpha val="43137"/>
                    </a:srgbClr>
                  </a:outerShdw>
                </a:effectLst>
                <a:latin typeface="Arial Rounded MT Bold" panose="020F0704030504030204" pitchFamily="34" charset="0"/>
              </a:rPr>
              <a:t>Timing</a:t>
            </a:r>
            <a:endParaRPr lang="en-US" sz="6000" dirty="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sz="3300" b="1" dirty="0">
                <a:effectLst>
                  <a:outerShdw blurRad="38100" dist="38100" dir="2700000" algn="tl">
                    <a:srgbClr val="000000">
                      <a:alpha val="43137"/>
                    </a:srgbClr>
                  </a:outerShdw>
                </a:effectLst>
                <a:latin typeface="Arial Rounded MT Bold" panose="020F0704030504030204" pitchFamily="34" charset="0"/>
              </a:rPr>
              <a:t>When Jesus heard </a:t>
            </a:r>
            <a:r>
              <a:rPr lang="en-US" sz="3300" b="1" i="1" dirty="0">
                <a:effectLst>
                  <a:outerShdw blurRad="38100" dist="38100" dir="2700000" algn="tl">
                    <a:srgbClr val="000000">
                      <a:alpha val="43137"/>
                    </a:srgbClr>
                  </a:outerShdw>
                </a:effectLst>
                <a:latin typeface="Arial Rounded MT Bold" panose="020F0704030504030204" pitchFamily="34" charset="0"/>
              </a:rPr>
              <a:t>that</a:t>
            </a:r>
            <a:r>
              <a:rPr lang="en-US" sz="3300" b="1" dirty="0">
                <a:effectLst>
                  <a:outerShdw blurRad="38100" dist="38100" dir="2700000" algn="tl">
                    <a:srgbClr val="000000">
                      <a:alpha val="43137"/>
                    </a:srgbClr>
                  </a:outerShdw>
                </a:effectLst>
                <a:latin typeface="Arial Rounded MT Bold" panose="020F0704030504030204" pitchFamily="34" charset="0"/>
              </a:rPr>
              <a:t>, he said, This sickness is not unto death, but for the glory of God, that the Son of God might be glorified thereby.</a:t>
            </a:r>
            <a:endParaRPr lang="en-US" sz="3300" dirty="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sz="3300" b="1" dirty="0">
                <a:effectLst>
                  <a:outerShdw blurRad="38100" dist="38100" dir="2700000" algn="tl">
                    <a:srgbClr val="000000">
                      <a:alpha val="43137"/>
                    </a:srgbClr>
                  </a:outerShdw>
                </a:effectLst>
                <a:latin typeface="Arial Rounded MT Bold" panose="020F0704030504030204" pitchFamily="34" charset="0"/>
              </a:rPr>
              <a:t>And I am glad for your sakes that I was not there, to the intent ye may believe; nevertheless let us go unto him</a:t>
            </a:r>
            <a:endParaRPr lang="en-US" sz="3300" dirty="0">
              <a:effectLst>
                <a:outerShdw blurRad="38100" dist="38100" dir="2700000" algn="tl">
                  <a:srgbClr val="000000">
                    <a:alpha val="43137"/>
                  </a:srgbClr>
                </a:outerShdw>
              </a:effectLst>
              <a:latin typeface="Arial Rounded MT Bold" panose="020F0704030504030204" pitchFamily="34" charset="0"/>
            </a:endParaRPr>
          </a:p>
          <a:p>
            <a:pPr lvl="1">
              <a:lnSpc>
                <a:spcPct val="120000"/>
              </a:lnSpc>
            </a:pPr>
            <a:r>
              <a:rPr lang="en-US" sz="6000" b="1" u="sng" dirty="0">
                <a:effectLst>
                  <a:outerShdw blurRad="38100" dist="38100" dir="2700000" algn="tl">
                    <a:srgbClr val="000000">
                      <a:alpha val="43137"/>
                    </a:srgbClr>
                  </a:outerShdw>
                </a:effectLst>
                <a:latin typeface="Arial Rounded MT Bold" panose="020F0704030504030204" pitchFamily="34" charset="0"/>
              </a:rPr>
              <a:t>Delays</a:t>
            </a:r>
            <a:r>
              <a:rPr lang="en-US" sz="6000" b="1" dirty="0">
                <a:effectLst>
                  <a:outerShdw blurRad="38100" dist="38100" dir="2700000" algn="tl">
                    <a:srgbClr val="000000">
                      <a:alpha val="43137"/>
                    </a:srgbClr>
                  </a:outerShdw>
                </a:effectLst>
                <a:latin typeface="Arial Rounded MT Bold" panose="020F0704030504030204" pitchFamily="34" charset="0"/>
              </a:rPr>
              <a:t> are not</a:t>
            </a:r>
            <a:r>
              <a:rPr lang="en-US" sz="6000" b="1" u="sng" dirty="0">
                <a:effectLst>
                  <a:outerShdw blurRad="38100" dist="38100" dir="2700000" algn="tl">
                    <a:srgbClr val="000000">
                      <a:alpha val="43137"/>
                    </a:srgbClr>
                  </a:outerShdw>
                </a:effectLst>
                <a:latin typeface="Arial Rounded MT Bold" panose="020F0704030504030204" pitchFamily="34" charset="0"/>
              </a:rPr>
              <a:t> Denials</a:t>
            </a:r>
            <a:endParaRPr lang="en-US" sz="6000" dirty="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sz="3300" b="1" dirty="0">
                <a:effectLst>
                  <a:outerShdw blurRad="38100" dist="38100" dir="2700000" algn="tl">
                    <a:srgbClr val="000000">
                      <a:alpha val="43137"/>
                    </a:srgbClr>
                  </a:outerShdw>
                </a:effectLst>
                <a:latin typeface="Arial Rounded MT Bold" panose="020F0704030504030204" pitchFamily="34" charset="0"/>
              </a:rPr>
              <a:t> </a:t>
            </a:r>
            <a:r>
              <a:rPr lang="en-US" sz="3300" baseline="30000" dirty="0">
                <a:effectLst>
                  <a:outerShdw blurRad="38100" dist="38100" dir="2700000" algn="tl">
                    <a:srgbClr val="000000">
                      <a:alpha val="43137"/>
                    </a:srgbClr>
                  </a:outerShdw>
                </a:effectLst>
                <a:latin typeface="Arial Rounded MT Bold" panose="020F0704030504030204" pitchFamily="34" charset="0"/>
              </a:rPr>
              <a:t>5 </a:t>
            </a:r>
            <a:r>
              <a:rPr lang="en-US" sz="3300" dirty="0">
                <a:effectLst>
                  <a:outerShdw blurRad="38100" dist="38100" dir="2700000" algn="tl">
                    <a:srgbClr val="000000">
                      <a:alpha val="43137"/>
                    </a:srgbClr>
                  </a:outerShdw>
                </a:effectLst>
                <a:latin typeface="Arial Rounded MT Bold" panose="020F0704030504030204" pitchFamily="34" charset="0"/>
              </a:rPr>
              <a:t> Now Jesus loved Martha, and her sister, and Lazarus. </a:t>
            </a:r>
            <a:r>
              <a:rPr lang="en-US" sz="3300" baseline="30000" dirty="0">
                <a:effectLst>
                  <a:outerShdw blurRad="38100" dist="38100" dir="2700000" algn="tl">
                    <a:srgbClr val="000000">
                      <a:alpha val="43137"/>
                    </a:srgbClr>
                  </a:outerShdw>
                </a:effectLst>
                <a:latin typeface="Arial Rounded MT Bold" panose="020F0704030504030204" pitchFamily="34" charset="0"/>
              </a:rPr>
              <a:t>6 </a:t>
            </a:r>
            <a:r>
              <a:rPr lang="en-US" sz="3300" dirty="0">
                <a:effectLst>
                  <a:outerShdw blurRad="38100" dist="38100" dir="2700000" algn="tl">
                    <a:srgbClr val="000000">
                      <a:alpha val="43137"/>
                    </a:srgbClr>
                  </a:outerShdw>
                </a:effectLst>
                <a:latin typeface="Arial Rounded MT Bold" panose="020F0704030504030204" pitchFamily="34" charset="0"/>
              </a:rPr>
              <a:t> When he had heard therefore that he was sick, he </a:t>
            </a:r>
            <a:r>
              <a:rPr lang="en-US" sz="3300" b="1" dirty="0">
                <a:effectLst>
                  <a:outerShdw blurRad="38100" dist="38100" dir="2700000" algn="tl">
                    <a:srgbClr val="000000">
                      <a:alpha val="43137"/>
                    </a:srgbClr>
                  </a:outerShdw>
                </a:effectLst>
                <a:latin typeface="Arial Rounded MT Bold" panose="020F0704030504030204" pitchFamily="34" charset="0"/>
              </a:rPr>
              <a:t>abode two days still in the same place where he was</a:t>
            </a:r>
            <a:endParaRPr lang="en-US" sz="3300" dirty="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sz="4500" b="1" dirty="0">
                <a:effectLst>
                  <a:outerShdw blurRad="38100" dist="38100" dir="2700000" algn="tl">
                    <a:srgbClr val="000000">
                      <a:alpha val="43137"/>
                    </a:srgbClr>
                  </a:outerShdw>
                </a:effectLst>
                <a:latin typeface="Arial Rounded MT Bold" panose="020F0704030504030204" pitchFamily="34" charset="0"/>
              </a:rPr>
              <a:t>So what does this mean to you today?</a:t>
            </a:r>
            <a:r>
              <a:rPr lang="en-US" sz="4500" dirty="0">
                <a:effectLst>
                  <a:outerShdw blurRad="38100" dist="38100" dir="2700000" algn="tl">
                    <a:srgbClr val="000000">
                      <a:alpha val="43137"/>
                    </a:srgbClr>
                  </a:outerShdw>
                </a:effectLst>
                <a:latin typeface="Arial Rounded MT Bold" panose="020F0704030504030204" pitchFamily="34" charset="0"/>
              </a:rPr>
              <a:t> </a:t>
            </a:r>
          </a:p>
          <a:p>
            <a:pPr marL="0" indent="0">
              <a:lnSpc>
                <a:spcPct val="120000"/>
              </a:lnSpc>
              <a:buNone/>
            </a:pPr>
            <a:r>
              <a:rPr lang="en-US" sz="4000" dirty="0">
                <a:effectLst>
                  <a:outerShdw blurRad="38100" dist="38100" dir="2700000" algn="tl">
                    <a:srgbClr val="000000">
                      <a:alpha val="43137"/>
                    </a:srgbClr>
                  </a:outerShdw>
                </a:effectLst>
                <a:latin typeface="Arial Rounded MT Bold" panose="020F0704030504030204" pitchFamily="34" charset="0"/>
              </a:rPr>
              <a:t>1.  Being a Christian does not mean that we will never go through any storms.</a:t>
            </a:r>
            <a:br>
              <a:rPr lang="en-US" sz="4000" dirty="0">
                <a:effectLst>
                  <a:outerShdw blurRad="38100" dist="38100" dir="2700000" algn="tl">
                    <a:srgbClr val="000000">
                      <a:alpha val="43137"/>
                    </a:srgbClr>
                  </a:outerShdw>
                </a:effectLst>
                <a:latin typeface="Arial Rounded MT Bold" panose="020F0704030504030204" pitchFamily="34" charset="0"/>
              </a:rPr>
            </a:br>
            <a:r>
              <a:rPr lang="en-US" sz="4000" dirty="0">
                <a:effectLst>
                  <a:outerShdw blurRad="38100" dist="38100" dir="2700000" algn="tl">
                    <a:srgbClr val="000000">
                      <a:alpha val="43137"/>
                    </a:srgbClr>
                  </a:outerShdw>
                </a:effectLst>
                <a:latin typeface="Arial Rounded MT Bold" panose="020F0704030504030204" pitchFamily="34" charset="0"/>
              </a:rPr>
              <a:t>2.  Whenever situations enter your life that are bigger than your capacity to handle, take it to the Lord in prayer.</a:t>
            </a:r>
            <a:br>
              <a:rPr lang="en-US" sz="4000" dirty="0">
                <a:effectLst>
                  <a:outerShdw blurRad="38100" dist="38100" dir="2700000" algn="tl">
                    <a:srgbClr val="000000">
                      <a:alpha val="43137"/>
                    </a:srgbClr>
                  </a:outerShdw>
                </a:effectLst>
                <a:latin typeface="Arial Rounded MT Bold" panose="020F0704030504030204" pitchFamily="34" charset="0"/>
              </a:rPr>
            </a:br>
            <a:r>
              <a:rPr lang="en-US" sz="4000" dirty="0">
                <a:effectLst>
                  <a:outerShdw blurRad="38100" dist="38100" dir="2700000" algn="tl">
                    <a:srgbClr val="000000">
                      <a:alpha val="43137"/>
                    </a:srgbClr>
                  </a:outerShdw>
                </a:effectLst>
                <a:latin typeface="Arial Rounded MT Bold" panose="020F0704030504030204" pitchFamily="34" charset="0"/>
              </a:rPr>
              <a:t>3.  When you pray, remember that you are not sending breaking news to God, like a reporter on the front lines.  He knows everything that has and will ever happen to us.</a:t>
            </a:r>
            <a:br>
              <a:rPr lang="en-US" sz="4000" dirty="0">
                <a:effectLst>
                  <a:outerShdw blurRad="38100" dist="38100" dir="2700000" algn="tl">
                    <a:srgbClr val="000000">
                      <a:alpha val="43137"/>
                    </a:srgbClr>
                  </a:outerShdw>
                </a:effectLst>
                <a:latin typeface="Arial Rounded MT Bold" panose="020F0704030504030204" pitchFamily="34" charset="0"/>
              </a:rPr>
            </a:br>
            <a:r>
              <a:rPr lang="en-US" sz="4000" dirty="0">
                <a:effectLst>
                  <a:outerShdw blurRad="38100" dist="38100" dir="2700000" algn="tl">
                    <a:srgbClr val="000000">
                      <a:alpha val="43137"/>
                    </a:srgbClr>
                  </a:outerShdw>
                </a:effectLst>
                <a:latin typeface="Arial Rounded MT Bold" panose="020F0704030504030204" pitchFamily="34" charset="0"/>
              </a:rPr>
              <a:t>4.  Whatever He permits to enter the arena of our lives, He has purpose wrapped up in.</a:t>
            </a:r>
            <a:br>
              <a:rPr lang="en-US" sz="4000" dirty="0">
                <a:effectLst>
                  <a:outerShdw blurRad="38100" dist="38100" dir="2700000" algn="tl">
                    <a:srgbClr val="000000">
                      <a:alpha val="43137"/>
                    </a:srgbClr>
                  </a:outerShdw>
                </a:effectLst>
                <a:latin typeface="Arial Rounded MT Bold" panose="020F0704030504030204" pitchFamily="34" charset="0"/>
              </a:rPr>
            </a:br>
            <a:r>
              <a:rPr lang="en-US" sz="4000" dirty="0">
                <a:effectLst>
                  <a:outerShdw blurRad="38100" dist="38100" dir="2700000" algn="tl">
                    <a:srgbClr val="000000">
                      <a:alpha val="43137"/>
                    </a:srgbClr>
                  </a:outerShdw>
                </a:effectLst>
                <a:latin typeface="Arial Rounded MT Bold" panose="020F0704030504030204" pitchFamily="34" charset="0"/>
              </a:rPr>
              <a:t>5.  His timing is not our timing.</a:t>
            </a:r>
            <a:br>
              <a:rPr lang="en-US" sz="4000" dirty="0">
                <a:effectLst>
                  <a:outerShdw blurRad="38100" dist="38100" dir="2700000" algn="tl">
                    <a:srgbClr val="000000">
                      <a:alpha val="43137"/>
                    </a:srgbClr>
                  </a:outerShdw>
                </a:effectLst>
                <a:latin typeface="Arial Rounded MT Bold" panose="020F0704030504030204" pitchFamily="34" charset="0"/>
              </a:rPr>
            </a:br>
            <a:r>
              <a:rPr lang="en-US" sz="4000" dirty="0">
                <a:effectLst>
                  <a:outerShdw blurRad="38100" dist="38100" dir="2700000" algn="tl">
                    <a:srgbClr val="000000">
                      <a:alpha val="43137"/>
                    </a:srgbClr>
                  </a:outerShdw>
                </a:effectLst>
                <a:latin typeface="Arial Rounded MT Bold" panose="020F0704030504030204" pitchFamily="34" charset="0"/>
              </a:rPr>
              <a:t>6.  Never give up on God, no matter how grim the circumstances may seem!</a:t>
            </a:r>
          </a:p>
          <a:p>
            <a:endParaRPr lang="en-US" dirty="0"/>
          </a:p>
        </p:txBody>
      </p:sp>
    </p:spTree>
    <p:extLst>
      <p:ext uri="{BB962C8B-B14F-4D97-AF65-F5344CB8AC3E}">
        <p14:creationId xmlns:p14="http://schemas.microsoft.com/office/powerpoint/2010/main" val="1932190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41667" y="141669"/>
            <a:ext cx="11758411" cy="850004"/>
          </a:xfrm>
        </p:spPr>
        <p:txBody>
          <a:bodyPr>
            <a:normAutofit fontScale="90000"/>
          </a:bodyPr>
          <a:lstStyle/>
          <a:p>
            <a:r>
              <a:rPr lang="en-US" dirty="0" smtClean="0">
                <a:effectLst>
                  <a:outerShdw blurRad="38100" dist="38100" dir="2700000" algn="tl">
                    <a:srgbClr val="000000">
                      <a:alpha val="43137"/>
                    </a:srgbClr>
                  </a:outerShdw>
                </a:effectLst>
                <a:latin typeface="Arial Rounded MT Bold" panose="020F0704030504030204" pitchFamily="34" charset="0"/>
              </a:rPr>
              <a:t>#3- </a:t>
            </a:r>
            <a:r>
              <a:rPr lang="en-US" b="1" dirty="0">
                <a:effectLst>
                  <a:outerShdw blurRad="38100" dist="38100" dir="2700000" algn="tl">
                    <a:srgbClr val="000000">
                      <a:alpha val="43137"/>
                    </a:srgbClr>
                  </a:outerShdw>
                </a:effectLst>
                <a:latin typeface="Arial Rounded MT Bold" panose="020F0704030504030204" pitchFamily="34" charset="0"/>
              </a:rPr>
              <a:t>God can Resurrect </a:t>
            </a:r>
            <a:r>
              <a:rPr lang="en-US" b="1" dirty="0" smtClean="0">
                <a:effectLst>
                  <a:outerShdw blurRad="38100" dist="38100" dir="2700000" algn="tl">
                    <a:srgbClr val="000000">
                      <a:alpha val="43137"/>
                    </a:srgbClr>
                  </a:outerShdw>
                </a:effectLst>
                <a:latin typeface="Arial Rounded MT Bold" panose="020F0704030504030204" pitchFamily="34" charset="0"/>
              </a:rPr>
              <a:t>Your Dead Things! (17)</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fontScale="92500"/>
          </a:bodyPr>
          <a:lstStyle/>
          <a:p>
            <a:pPr marL="0" indent="0">
              <a:buNone/>
            </a:pPr>
            <a:r>
              <a:rPr lang="en-US" i="1" dirty="0" smtClean="0">
                <a:effectLst>
                  <a:outerShdw blurRad="38100" dist="38100" dir="2700000" algn="tl">
                    <a:srgbClr val="000000">
                      <a:alpha val="43137"/>
                    </a:srgbClr>
                  </a:outerShdw>
                </a:effectLst>
                <a:latin typeface="Arial Rounded MT Bold" panose="020F0704030504030204" pitchFamily="34" charset="0"/>
              </a:rPr>
              <a:t>“On </a:t>
            </a:r>
            <a:r>
              <a:rPr lang="en-US" i="1" dirty="0">
                <a:effectLst>
                  <a:outerShdw blurRad="38100" dist="38100" dir="2700000" algn="tl">
                    <a:srgbClr val="000000">
                      <a:alpha val="43137"/>
                    </a:srgbClr>
                  </a:outerShdw>
                </a:effectLst>
                <a:latin typeface="Arial Rounded MT Bold" panose="020F0704030504030204" pitchFamily="34" charset="0"/>
              </a:rPr>
              <a:t>His arrival, Jesus found that Lazarus had already been in the tomb for four </a:t>
            </a:r>
            <a:r>
              <a:rPr lang="en-US" i="1" dirty="0" smtClean="0">
                <a:effectLst>
                  <a:outerShdw blurRad="38100" dist="38100" dir="2700000" algn="tl">
                    <a:srgbClr val="000000">
                      <a:alpha val="43137"/>
                    </a:srgbClr>
                  </a:outerShdw>
                </a:effectLst>
                <a:latin typeface="Arial Rounded MT Bold" panose="020F0704030504030204" pitchFamily="34" charset="0"/>
              </a:rPr>
              <a:t>days”</a:t>
            </a:r>
            <a:endParaRPr lang="en-US" i="1" dirty="0">
              <a:effectLst>
                <a:outerShdw blurRad="38100" dist="38100" dir="2700000" algn="tl">
                  <a:srgbClr val="000000">
                    <a:alpha val="43137"/>
                  </a:srgbClr>
                </a:outerShdw>
              </a:effectLst>
              <a:latin typeface="Arial Rounded MT Bold" panose="020F0704030504030204" pitchFamily="34" charset="0"/>
            </a:endParaRPr>
          </a:p>
          <a:p>
            <a:pPr lvl="0"/>
            <a:r>
              <a:rPr lang="en-US" dirty="0">
                <a:effectLst>
                  <a:outerShdw blurRad="38100" dist="38100" dir="2700000" algn="tl">
                    <a:srgbClr val="000000">
                      <a:alpha val="43137"/>
                    </a:srgbClr>
                  </a:outerShdw>
                </a:effectLst>
                <a:latin typeface="Arial Rounded MT Bold" panose="020F0704030504030204" pitchFamily="34" charset="0"/>
              </a:rPr>
              <a:t>Jesus hung around where He was for two more days and then takes off for Bethany</a:t>
            </a:r>
          </a:p>
          <a:p>
            <a:r>
              <a:rPr lang="en-US" dirty="0">
                <a:effectLst>
                  <a:outerShdw blurRad="38100" dist="38100" dir="2700000" algn="tl">
                    <a:srgbClr val="000000">
                      <a:alpha val="43137"/>
                    </a:srgbClr>
                  </a:outerShdw>
                </a:effectLst>
                <a:latin typeface="Arial Rounded MT Bold" panose="020F0704030504030204" pitchFamily="34" charset="0"/>
              </a:rPr>
              <a:t>So here it is, Jesus finally arrives at the scene and not only is Lazarus dead, but he had been dead for four days.  By this point he was legally dead.  It was the Jewish custom to wait until the fourth day to legally pronounce death, as if to ensure that the person was truly dead.</a:t>
            </a:r>
          </a:p>
          <a:p>
            <a:pPr lvl="0"/>
            <a:r>
              <a:rPr lang="en-US" dirty="0">
                <a:effectLst>
                  <a:outerShdw blurRad="38100" dist="38100" dir="2700000" algn="tl">
                    <a:srgbClr val="000000">
                      <a:alpha val="43137"/>
                    </a:srgbClr>
                  </a:outerShdw>
                </a:effectLst>
                <a:latin typeface="Arial Rounded MT Bold" panose="020F0704030504030204" pitchFamily="34" charset="0"/>
              </a:rPr>
              <a:t>Jesus arrives after the professional mourners had already mourned his death with the family.  Jesus arrives after they had already prepared the body for burial and wrapped it in grave clothes.  Jesus arrives after the Jews had already legally pronounced his death.  Jesus arrives after rigor mortis had set in and the body had already begun to stink.  It was a terrible situation, but Jesus was now on the scene!</a:t>
            </a:r>
          </a:p>
          <a:p>
            <a:endParaRPr lang="en-US" dirty="0"/>
          </a:p>
        </p:txBody>
      </p:sp>
    </p:spTree>
    <p:extLst>
      <p:ext uri="{BB962C8B-B14F-4D97-AF65-F5344CB8AC3E}">
        <p14:creationId xmlns:p14="http://schemas.microsoft.com/office/powerpoint/2010/main" val="2391511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507" y="257577"/>
            <a:ext cx="9968248" cy="985704"/>
          </a:xfrm>
        </p:spPr>
        <p:txBody>
          <a:bodyPr>
            <a:normAutofit/>
          </a:bodyPr>
          <a:lstStyle/>
          <a:p>
            <a:r>
              <a:rPr lang="en-US" sz="4800" b="1" dirty="0" smtClean="0">
                <a:effectLst>
                  <a:outerShdw blurRad="38100" dist="38100" dir="2700000" algn="tl">
                    <a:srgbClr val="000000">
                      <a:alpha val="43137"/>
                    </a:srgbClr>
                  </a:outerShdw>
                </a:effectLst>
                <a:latin typeface="Arial Rounded MT Bold" panose="020F0704030504030204" pitchFamily="34" charset="0"/>
              </a:rPr>
              <a:t>What If Jesus Had Been There?</a:t>
            </a:r>
            <a:endParaRPr lang="en-US" sz="4800" i="1" dirty="0">
              <a:effectLst>
                <a:outerShdw blurRad="38100" dist="38100" dir="2700000" algn="tl">
                  <a:srgbClr val="000000">
                    <a:alpha val="43137"/>
                  </a:srgbClr>
                </a:outerShdw>
              </a:effectLst>
              <a:latin typeface="Arial Rounded MT Bold" panose="020F0704030504030204" pitchFamily="34" charset="0"/>
            </a:endParaRPr>
          </a:p>
        </p:txBody>
      </p:sp>
      <p:sp>
        <p:nvSpPr>
          <p:cNvPr id="3" name="Subtitle 2"/>
          <p:cNvSpPr>
            <a:spLocks noGrp="1"/>
          </p:cNvSpPr>
          <p:nvPr>
            <p:ph type="subTitle" idx="1"/>
          </p:nvPr>
        </p:nvSpPr>
        <p:spPr>
          <a:xfrm>
            <a:off x="2932178" y="1386871"/>
            <a:ext cx="3249769" cy="647990"/>
          </a:xfrm>
        </p:spPr>
        <p:txBody>
          <a:bodyPr>
            <a:normAutofit/>
          </a:bodyPr>
          <a:lstStyle/>
          <a:p>
            <a:r>
              <a:rPr lang="en-US" sz="3600" b="1" dirty="0" smtClean="0">
                <a:effectLst>
                  <a:outerShdw blurRad="38100" dist="38100" dir="2700000" algn="tl">
                    <a:srgbClr val="000000">
                      <a:alpha val="43137"/>
                    </a:srgbClr>
                  </a:outerShdw>
                </a:effectLst>
                <a:latin typeface="Arial Rounded MT Bold" panose="020F0704030504030204" pitchFamily="34" charset="0"/>
              </a:rPr>
              <a:t>John 11:21 </a:t>
            </a:r>
            <a:endParaRPr lang="en-US" sz="3600"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016" t="16673" b="16509"/>
          <a:stretch/>
        </p:blipFill>
        <p:spPr>
          <a:xfrm>
            <a:off x="3464418" y="2215164"/>
            <a:ext cx="7701566" cy="4224270"/>
          </a:xfrm>
          <a:prstGeom prst="rect">
            <a:avLst/>
          </a:prstGeom>
        </p:spPr>
      </p:pic>
      <p:sp>
        <p:nvSpPr>
          <p:cNvPr id="5" name="TextBox 4"/>
          <p:cNvSpPr txBox="1"/>
          <p:nvPr/>
        </p:nvSpPr>
        <p:spPr>
          <a:xfrm>
            <a:off x="463639" y="6516710"/>
            <a:ext cx="1725769"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Edward Church</a:t>
            </a:r>
            <a:endParaRPr lang="en-US" b="1" dirty="0">
              <a:effectLst>
                <a:outerShdw blurRad="38100" dist="38100" dir="2700000" algn="tl">
                  <a:srgbClr val="000000">
                    <a:alpha val="43137"/>
                  </a:srgbClr>
                </a:outerShdw>
              </a:effectLst>
            </a:endParaRPr>
          </a:p>
        </p:txBody>
      </p:sp>
      <p:sp>
        <p:nvSpPr>
          <p:cNvPr id="6" name="TextBox 5"/>
          <p:cNvSpPr txBox="1"/>
          <p:nvPr/>
        </p:nvSpPr>
        <p:spPr>
          <a:xfrm>
            <a:off x="9839470" y="6516710"/>
            <a:ext cx="1725769"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March 6, 2016</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86615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650"/>
                            </p:stCondLst>
                            <p:childTnLst>
                              <p:par>
                                <p:cTn id="13" presetID="16" presetClass="entr" presetSubtype="42"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outHorizontal)">
                                      <p:cBhvr>
                                        <p:cTn id="15" dur="3000"/>
                                        <p:tgtEl>
                                          <p:spTgt spid="4"/>
                                        </p:tgtEl>
                                      </p:cBhvr>
                                    </p:animEffect>
                                  </p:childTnLst>
                                </p:cTn>
                              </p:par>
                            </p:childTnLst>
                          </p:cTn>
                        </p:par>
                        <p:par>
                          <p:cTn id="16" fill="hold">
                            <p:stCondLst>
                              <p:cond delay="4650"/>
                            </p:stCondLst>
                            <p:childTnLst>
                              <p:par>
                                <p:cTn id="17" presetID="16" presetClass="entr" presetSubtype="21"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par>
                          <p:cTn id="20" fill="hold">
                            <p:stCondLst>
                              <p:cond delay="5150"/>
                            </p:stCondLst>
                            <p:childTnLst>
                              <p:par>
                                <p:cTn id="21" presetID="22" presetClass="entr" presetSubtype="4"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12123" y="0"/>
            <a:ext cx="11513713" cy="1081825"/>
          </a:xfrm>
        </p:spPr>
        <p:txBody>
          <a:bodyPr>
            <a:normAutofit fontScale="90000"/>
          </a:bodyPr>
          <a:lstStyle/>
          <a:p>
            <a:r>
              <a:rPr lang="en-US" dirty="0" smtClean="0">
                <a:effectLst>
                  <a:outerShdw blurRad="38100" dist="38100" dir="2700000" algn="tl">
                    <a:srgbClr val="000000">
                      <a:alpha val="43137"/>
                    </a:srgbClr>
                  </a:outerShdw>
                </a:effectLst>
                <a:latin typeface="Arial Rounded MT Bold" panose="020F0704030504030204" pitchFamily="34" charset="0"/>
              </a:rPr>
              <a:t>#5- </a:t>
            </a:r>
            <a:r>
              <a:rPr lang="en-US" b="1" dirty="0">
                <a:effectLst>
                  <a:outerShdw blurRad="38100" dist="38100" dir="2700000" algn="tl">
                    <a:srgbClr val="000000">
                      <a:alpha val="43137"/>
                    </a:srgbClr>
                  </a:outerShdw>
                </a:effectLst>
                <a:latin typeface="Arial Rounded MT Bold" panose="020F0704030504030204" pitchFamily="34" charset="0"/>
              </a:rPr>
              <a:t>When Life is Out of Control </a:t>
            </a:r>
            <a:r>
              <a:rPr lang="en-US" b="1" dirty="0" smtClean="0">
                <a:effectLst>
                  <a:outerShdw blurRad="38100" dist="38100" dir="2700000" algn="tl">
                    <a:srgbClr val="000000">
                      <a:alpha val="43137"/>
                    </a:srgbClr>
                  </a:outerShdw>
                </a:effectLst>
                <a:latin typeface="Arial Rounded MT Bold" panose="020F0704030504030204" pitchFamily="34" charset="0"/>
              </a:rPr>
              <a:t/>
            </a:r>
            <a:br>
              <a:rPr lang="en-US" b="1" dirty="0" smtClean="0">
                <a:effectLst>
                  <a:outerShdw blurRad="38100" dist="38100" dir="2700000" algn="tl">
                    <a:srgbClr val="000000">
                      <a:alpha val="43137"/>
                    </a:srgbClr>
                  </a:outerShdw>
                </a:effectLst>
                <a:latin typeface="Arial Rounded MT Bold" panose="020F0704030504030204" pitchFamily="34" charset="0"/>
              </a:rPr>
            </a:b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a:t>
            </a:r>
            <a:r>
              <a:rPr lang="en-US" b="1" dirty="0">
                <a:effectLst>
                  <a:outerShdw blurRad="38100" dist="38100" dir="2700000" algn="tl">
                    <a:srgbClr val="000000">
                      <a:alpha val="43137"/>
                    </a:srgbClr>
                  </a:outerShdw>
                </a:effectLst>
                <a:latin typeface="Arial Rounded MT Bold" panose="020F0704030504030204" pitchFamily="34" charset="0"/>
              </a:rPr>
              <a:t>God is Always in Control</a:t>
            </a:r>
            <a:r>
              <a:rPr lang="en-US" b="1" dirty="0" smtClean="0">
                <a:effectLst>
                  <a:outerShdw blurRad="38100" dist="38100" dir="2700000" algn="tl">
                    <a:srgbClr val="000000">
                      <a:alpha val="43137"/>
                    </a:srgbClr>
                  </a:outerShdw>
                </a:effectLst>
                <a:latin typeface="Arial Rounded MT Bold" panose="020F0704030504030204" pitchFamily="34" charset="0"/>
              </a:rPr>
              <a:t>! (45)</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fontScale="47500" lnSpcReduction="20000"/>
          </a:bodyPr>
          <a:lstStyle/>
          <a:p>
            <a:pPr marL="0" indent="0">
              <a:lnSpc>
                <a:spcPct val="120000"/>
              </a:lnSpc>
              <a:buNone/>
            </a:pPr>
            <a:r>
              <a:rPr lang="en-US" sz="4400" b="1" dirty="0" smtClean="0">
                <a:effectLst>
                  <a:outerShdw blurRad="38100" dist="38100" dir="2700000" algn="tl">
                    <a:srgbClr val="000000">
                      <a:alpha val="43137"/>
                    </a:srgbClr>
                  </a:outerShdw>
                </a:effectLst>
                <a:latin typeface="Arial Rounded MT Bold" panose="020F0704030504030204" pitchFamily="34" charset="0"/>
              </a:rPr>
              <a:t>“Therefore </a:t>
            </a:r>
            <a:r>
              <a:rPr lang="en-US" sz="4400" b="1" dirty="0">
                <a:effectLst>
                  <a:outerShdw blurRad="38100" dist="38100" dir="2700000" algn="tl">
                    <a:srgbClr val="000000">
                      <a:alpha val="43137"/>
                    </a:srgbClr>
                  </a:outerShdw>
                </a:effectLst>
                <a:latin typeface="Arial Rounded MT Bold" panose="020F0704030504030204" pitchFamily="34" charset="0"/>
              </a:rPr>
              <a:t>many of the Jews who had come to visit </a:t>
            </a:r>
            <a:r>
              <a:rPr lang="en-US" sz="4400" b="1" dirty="0" smtClean="0">
                <a:effectLst>
                  <a:outerShdw blurRad="38100" dist="38100" dir="2700000" algn="tl">
                    <a:srgbClr val="000000">
                      <a:alpha val="43137"/>
                    </a:srgbClr>
                  </a:outerShdw>
                </a:effectLst>
                <a:latin typeface="Arial Rounded MT Bold" panose="020F0704030504030204" pitchFamily="34" charset="0"/>
              </a:rPr>
              <a:t>Mary/ </a:t>
            </a:r>
            <a:r>
              <a:rPr lang="en-US" sz="4400" b="1" dirty="0">
                <a:effectLst>
                  <a:outerShdw blurRad="38100" dist="38100" dir="2700000" algn="tl">
                    <a:srgbClr val="000000">
                      <a:alpha val="43137"/>
                    </a:srgbClr>
                  </a:outerShdw>
                </a:effectLst>
                <a:latin typeface="Arial Rounded MT Bold" panose="020F0704030504030204" pitchFamily="34" charset="0"/>
              </a:rPr>
              <a:t>had seen what Jesus did, put their faith in </a:t>
            </a:r>
            <a:r>
              <a:rPr lang="en-US" sz="4400" b="1" dirty="0" smtClean="0">
                <a:effectLst>
                  <a:outerShdw blurRad="38100" dist="38100" dir="2700000" algn="tl">
                    <a:srgbClr val="000000">
                      <a:alpha val="43137"/>
                    </a:srgbClr>
                  </a:outerShdw>
                </a:effectLst>
                <a:latin typeface="Arial Rounded MT Bold" panose="020F0704030504030204" pitchFamily="34" charset="0"/>
              </a:rPr>
              <a:t>Him”</a:t>
            </a:r>
            <a:endParaRPr lang="en-US" sz="4400" dirty="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dirty="0">
                <a:effectLst>
                  <a:outerShdw blurRad="38100" dist="38100" dir="2700000" algn="tl">
                    <a:srgbClr val="000000">
                      <a:alpha val="43137"/>
                    </a:srgbClr>
                  </a:outerShdw>
                </a:effectLst>
                <a:latin typeface="Arial Rounded MT Bold" panose="020F0704030504030204" pitchFamily="34" charset="0"/>
              </a:rPr>
              <a:t>We have walked through the entire Lazarus account.  It started off with Jesus receiving word that Lazarus was sick.  He said, “This sickness will not end in death, No it is for God’s glory that God’s Son may be glorified through it” when He found out.  Yesterday we saw that Lazarus was raised from the dead after four days and then loosed of his grave clothes.  This morning’s text bring closure to the whole matter.  Many of the Jews who had been there mourning with Mary and Martha were present when Jesus raised Lazarus from the dead.  This tremendous miracle served as evidence to them that Jesus was the Messiah and they put their faith in Him.  Jesus’ statement that this sickness was for God’s glory was made manifest.  God did get the glory and the Good Shepherd received new sheep because of it.  But we also have to remember that for these people to come to God and for God to get the glory, there was a family in the middle of the story that had to go through a tremendously painful ordeal.  Lazarus had to experience sickness and eventual death for four days.  Mary and Martha had to experience the loss of their brother and the hurt in knowing that Jesus had received word, but that He had not yet arrived.  God permitted this tragedy to enter the arena of this family’s life and remember that these were people that He loved.</a:t>
            </a:r>
          </a:p>
          <a:p>
            <a:pPr>
              <a:lnSpc>
                <a:spcPct val="120000"/>
              </a:lnSpc>
            </a:pPr>
            <a:r>
              <a:rPr lang="en-US" b="1" dirty="0">
                <a:effectLst>
                  <a:outerShdw blurRad="38100" dist="38100" dir="2700000" algn="tl">
                    <a:srgbClr val="000000">
                      <a:alpha val="43137"/>
                    </a:srgbClr>
                  </a:outerShdw>
                </a:effectLst>
                <a:latin typeface="Arial Rounded MT Bold" panose="020F0704030504030204" pitchFamily="34" charset="0"/>
              </a:rPr>
              <a:t>So what does this mean to you today?</a:t>
            </a:r>
            <a:r>
              <a:rPr lang="en-US" dirty="0">
                <a:effectLst>
                  <a:outerShdw blurRad="38100" dist="38100" dir="2700000" algn="tl">
                    <a:srgbClr val="000000">
                      <a:alpha val="43137"/>
                    </a:srgbClr>
                  </a:outerShdw>
                </a:effectLst>
                <a:latin typeface="Arial Rounded MT Bold" panose="020F0704030504030204" pitchFamily="34" charset="0"/>
              </a:rPr>
              <a:t> A few things:</a:t>
            </a:r>
          </a:p>
          <a:p>
            <a:pPr>
              <a:lnSpc>
                <a:spcPct val="120000"/>
              </a:lnSpc>
            </a:pPr>
            <a:r>
              <a:rPr lang="en-US" dirty="0">
                <a:effectLst>
                  <a:outerShdw blurRad="38100" dist="38100" dir="2700000" algn="tl">
                    <a:srgbClr val="000000">
                      <a:alpha val="43137"/>
                    </a:srgbClr>
                  </a:outerShdw>
                </a:effectLst>
                <a:latin typeface="Arial Rounded MT Bold" panose="020F0704030504030204" pitchFamily="34" charset="0"/>
              </a:rPr>
              <a:t>1.  Sometimes bad things happen to good people, for the glory of God.</a:t>
            </a:r>
            <a:br>
              <a:rPr lang="en-US"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2.  When God brings you through a storm, share your testimony, so that God would get the glory.</a:t>
            </a:r>
            <a:br>
              <a:rPr lang="en-US"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3.  Learn from other people’s experiences so that God would not have to send you through all the experiences yourself.</a:t>
            </a:r>
            <a:br>
              <a:rPr lang="en-US"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4.  It’s never too late for God and it is not over until He says it’s over.</a:t>
            </a:r>
            <a:br>
              <a:rPr lang="en-US"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5.  God is always in Control!</a:t>
            </a:r>
            <a:br>
              <a:rPr lang="en-US"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6.  Delay does not mean denial!</a:t>
            </a:r>
            <a:br>
              <a:rPr lang="en-US" dirty="0">
                <a:effectLst>
                  <a:outerShdw blurRad="38100" dist="38100" dir="2700000" algn="tl">
                    <a:srgbClr val="000000">
                      <a:alpha val="43137"/>
                    </a:srgbClr>
                  </a:outerShdw>
                </a:effectLst>
                <a:latin typeface="Arial Rounded MT Bold" panose="020F0704030504030204" pitchFamily="34" charset="0"/>
              </a:rPr>
            </a:br>
            <a:r>
              <a:rPr lang="en-US" dirty="0">
                <a:effectLst>
                  <a:outerShdw blurRad="38100" dist="38100" dir="2700000" algn="tl">
                    <a:srgbClr val="000000">
                      <a:alpha val="43137"/>
                    </a:srgbClr>
                  </a:outerShdw>
                </a:effectLst>
                <a:latin typeface="Arial Rounded MT Bold" panose="020F0704030504030204" pitchFamily="34" charset="0"/>
              </a:rPr>
              <a:t>7.  Whatever God permits to enter the arena of your life, He has purpose wrapped up in!</a:t>
            </a:r>
          </a:p>
          <a:p>
            <a:endParaRPr lang="en-US" dirty="0"/>
          </a:p>
        </p:txBody>
      </p:sp>
    </p:spTree>
    <p:extLst>
      <p:ext uri="{BB962C8B-B14F-4D97-AF65-F5344CB8AC3E}">
        <p14:creationId xmlns:p14="http://schemas.microsoft.com/office/powerpoint/2010/main" val="1926242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850004"/>
          </a:xfrm>
        </p:spPr>
        <p:txBody>
          <a:bodyPr>
            <a:normAutofit/>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What If Jesus Had Been There?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lstStyle/>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John </a:t>
            </a:r>
            <a:r>
              <a:rPr lang="en-US" b="1" dirty="0" smtClean="0">
                <a:effectLst>
                  <a:outerShdw blurRad="38100" dist="38100" dir="2700000" algn="tl">
                    <a:srgbClr val="000000">
                      <a:alpha val="43137"/>
                    </a:srgbClr>
                  </a:outerShdw>
                </a:effectLst>
                <a:latin typeface="Arial Rounded MT Bold" panose="020F0704030504030204" pitchFamily="34" charset="0"/>
              </a:rPr>
              <a:t>11:21</a:t>
            </a:r>
            <a:r>
              <a:rPr lang="en-US" i="1" dirty="0" smtClean="0">
                <a:effectLst>
                  <a:outerShdw blurRad="38100" dist="38100" dir="2700000" algn="tl">
                    <a:srgbClr val="000000">
                      <a:alpha val="43137"/>
                    </a:srgbClr>
                  </a:outerShdw>
                </a:effectLst>
                <a:latin typeface="Arial Rounded MT Bold" panose="020F0704030504030204" pitchFamily="34" charset="0"/>
              </a:rPr>
              <a:t>,“Then </a:t>
            </a:r>
            <a:r>
              <a:rPr lang="en-US" i="1" dirty="0">
                <a:effectLst>
                  <a:outerShdw blurRad="38100" dist="38100" dir="2700000" algn="tl">
                    <a:srgbClr val="000000">
                      <a:alpha val="43137"/>
                    </a:srgbClr>
                  </a:outerShdw>
                </a:effectLst>
                <a:latin typeface="Arial Rounded MT Bold" panose="020F0704030504030204" pitchFamily="34" charset="0"/>
              </a:rPr>
              <a:t>said Martha unto Jesus, Lord, if thou hadst been here, my brother had not </a:t>
            </a:r>
            <a:r>
              <a:rPr lang="en-US" i="1" dirty="0" smtClean="0">
                <a:effectLst>
                  <a:outerShdw blurRad="38100" dist="38100" dir="2700000" algn="tl">
                    <a:srgbClr val="000000">
                      <a:alpha val="43137"/>
                    </a:srgbClr>
                  </a:outerShdw>
                </a:effectLst>
                <a:latin typeface="Arial Rounded MT Bold" panose="020F0704030504030204" pitchFamily="34" charset="0"/>
              </a:rPr>
              <a:t>died”</a:t>
            </a:r>
            <a:endParaRPr lang="en-US" i="1" dirty="0">
              <a:effectLst>
                <a:outerShdw blurRad="38100" dist="38100" dir="2700000" algn="tl">
                  <a:srgbClr val="000000">
                    <a:alpha val="43137"/>
                  </a:srgbClr>
                </a:outerShdw>
              </a:effectLst>
              <a:latin typeface="Arial Rounded MT Bold" panose="020F0704030504030204" pitchFamily="34" charset="0"/>
            </a:endParaRPr>
          </a:p>
          <a:p>
            <a:r>
              <a:rPr lang="en-US" b="1" dirty="0">
                <a:effectLst>
                  <a:outerShdw blurRad="38100" dist="38100" dir="2700000" algn="tl">
                    <a:srgbClr val="000000">
                      <a:alpha val="43137"/>
                    </a:srgbClr>
                  </a:outerShdw>
                </a:effectLst>
                <a:latin typeface="Arial Rounded MT Bold" panose="020F0704030504030204" pitchFamily="34" charset="0"/>
              </a:rPr>
              <a:t>Let’s Look at the Story of Lazarus –Mary / Martha </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from </a:t>
            </a:r>
            <a:r>
              <a:rPr lang="en-US" b="1" dirty="0">
                <a:effectLst>
                  <a:outerShdw blurRad="38100" dist="38100" dir="2700000" algn="tl">
                    <a:srgbClr val="000000">
                      <a:alpha val="43137"/>
                    </a:srgbClr>
                  </a:outerShdw>
                </a:effectLst>
                <a:latin typeface="Arial Rounded MT Bold" panose="020F0704030504030204" pitchFamily="34" charset="0"/>
              </a:rPr>
              <a:t>a </a:t>
            </a:r>
            <a:r>
              <a:rPr lang="en-US" b="1" dirty="0" smtClean="0">
                <a:effectLst>
                  <a:outerShdw blurRad="38100" dist="38100" dir="2700000" algn="tl">
                    <a:srgbClr val="000000">
                      <a:alpha val="43137"/>
                    </a:srgbClr>
                  </a:outerShdw>
                </a:effectLst>
                <a:latin typeface="Arial Rounded MT Bold" panose="020F0704030504030204" pitchFamily="34" charset="0"/>
              </a:rPr>
              <a:t>Different </a:t>
            </a:r>
            <a:r>
              <a:rPr lang="en-US" b="1" dirty="0">
                <a:effectLst>
                  <a:outerShdw blurRad="38100" dist="38100" dir="2700000" algn="tl">
                    <a:srgbClr val="000000">
                      <a:alpha val="43137"/>
                    </a:srgbClr>
                  </a:outerShdw>
                </a:effectLst>
                <a:latin typeface="Arial Rounded MT Bold" panose="020F0704030504030204" pitchFamily="34" charset="0"/>
              </a:rPr>
              <a:t>Viewpoint </a:t>
            </a:r>
            <a:endParaRPr lang="en-US" dirty="0">
              <a:effectLst>
                <a:outerShdw blurRad="38100" dist="38100" dir="2700000" algn="tl">
                  <a:srgbClr val="000000">
                    <a:alpha val="43137"/>
                  </a:srgbClr>
                </a:outerShdw>
              </a:effectLst>
              <a:latin typeface="Arial Rounded MT Bold" panose="020F0704030504030204" pitchFamily="34" charset="0"/>
            </a:endParaRPr>
          </a:p>
          <a:p>
            <a:pPr lvl="0">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1</a:t>
            </a:r>
            <a:r>
              <a:rPr lang="en-US" b="1" baseline="30000" dirty="0" smtClean="0">
                <a:effectLst>
                  <a:outerShdw blurRad="38100" dist="38100" dir="2700000" algn="tl">
                    <a:srgbClr val="000000">
                      <a:alpha val="43137"/>
                    </a:srgbClr>
                  </a:outerShdw>
                </a:effectLst>
                <a:latin typeface="Arial Rounded MT Bold" panose="020F0704030504030204" pitchFamily="34" charset="0"/>
              </a:rPr>
              <a:t>st</a:t>
            </a:r>
            <a:r>
              <a:rPr lang="en-US" b="1" dirty="0" smtClean="0">
                <a:effectLst>
                  <a:outerShdw blurRad="38100" dist="38100" dir="2700000" algn="tl">
                    <a:srgbClr val="000000">
                      <a:alpha val="43137"/>
                    </a:srgbClr>
                  </a:outerShdw>
                </a:effectLst>
                <a:latin typeface="Arial Rounded MT Bold" panose="020F0704030504030204" pitchFamily="34" charset="0"/>
              </a:rPr>
              <a:t>- the Place </a:t>
            </a:r>
          </a:p>
          <a:p>
            <a:pPr lvl="2">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Bethany = House of Joy</a:t>
            </a:r>
          </a:p>
          <a:p>
            <a:pPr marL="0" lv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 House of Pain</a:t>
            </a:r>
          </a:p>
          <a:p>
            <a:pPr marL="0" lvl="0" indent="0">
              <a:lnSpc>
                <a:spcPct val="100000"/>
              </a:lnSpc>
              <a:spcBef>
                <a:spcPts val="180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Its an Intriguing Fact of Life…</a:t>
            </a:r>
          </a:p>
          <a:p>
            <a:pPr marL="0" lv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…the Thing that can be a </a:t>
            </a:r>
            <a:r>
              <a:rPr lang="en-US" b="1" u="sng" dirty="0" smtClean="0">
                <a:effectLst>
                  <a:outerShdw blurRad="38100" dist="38100" dir="2700000" algn="tl">
                    <a:srgbClr val="000000">
                      <a:alpha val="43137"/>
                    </a:srgbClr>
                  </a:outerShdw>
                </a:effectLst>
                <a:latin typeface="Arial Rounded MT Bold" panose="020F0704030504030204" pitchFamily="34" charset="0"/>
              </a:rPr>
              <a:t>Source of Joy</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marL="0" lv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…can Also be a </a:t>
            </a:r>
            <a:r>
              <a:rPr lang="en-US" b="1" u="sng" dirty="0" smtClean="0">
                <a:effectLst>
                  <a:outerShdw blurRad="38100" dist="38100" dir="2700000" algn="tl">
                    <a:srgbClr val="000000">
                      <a:alpha val="43137"/>
                    </a:srgbClr>
                  </a:outerShdw>
                </a:effectLst>
                <a:latin typeface="Arial Rounded MT Bold" panose="020F0704030504030204" pitchFamily="34" charset="0"/>
              </a:rPr>
              <a:t>Source of Pain </a:t>
            </a:r>
          </a:p>
          <a:p>
            <a:pPr marL="0" lv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 </a:t>
            </a:r>
            <a:endParaRPr lang="en-US" dirty="0" smtClean="0">
              <a:effectLst>
                <a:outerShdw blurRad="38100" dist="38100" dir="2700000" algn="tl">
                  <a:srgbClr val="000000">
                    <a:alpha val="43137"/>
                  </a:srgbClr>
                </a:outerShdw>
              </a:effectLst>
              <a:latin typeface="Arial Rounded MT Bold" panose="020F0704030504030204" pitchFamily="34" charset="0"/>
            </a:endParaRPr>
          </a:p>
          <a:p>
            <a:endParaRPr lang="en-US"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3697" y="2640168"/>
            <a:ext cx="3078050" cy="4088335"/>
          </a:xfrm>
          <a:prstGeom prst="rect">
            <a:avLst/>
          </a:prstGeom>
        </p:spPr>
      </p:pic>
    </p:spTree>
    <p:extLst>
      <p:ext uri="{BB962C8B-B14F-4D97-AF65-F5344CB8AC3E}">
        <p14:creationId xmlns:p14="http://schemas.microsoft.com/office/powerpoint/2010/main" val="32994317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childTnLst>
                          </p:cTn>
                        </p:par>
                        <p:par>
                          <p:cTn id="30" fill="hold">
                            <p:stCondLst>
                              <p:cond delay="500"/>
                            </p:stCondLst>
                            <p:childTnLst>
                              <p:par>
                                <p:cTn id="31" presetID="53" presetClass="entr" presetSubtype="16"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par>
                          <p:cTn id="36" fill="hold">
                            <p:stCondLst>
                              <p:cond delay="1000"/>
                            </p:stCondLst>
                            <p:childTnLst>
                              <p:par>
                                <p:cTn id="37" presetID="53" presetClass="entr" presetSubtype="16"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p:cTn id="4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8" dur="500"/>
                                        <p:tgtEl>
                                          <p:spTgt spid="3">
                                            <p:txEl>
                                              <p:pRg st="6" end="6"/>
                                            </p:txEl>
                                          </p:spTgt>
                                        </p:tgtEl>
                                      </p:cBhvr>
                                    </p:animEffect>
                                  </p:childTnLst>
                                </p:cTn>
                              </p:par>
                            </p:childTnLst>
                          </p:cTn>
                        </p:par>
                        <p:par>
                          <p:cTn id="49" fill="hold">
                            <p:stCondLst>
                              <p:cond delay="500"/>
                            </p:stCondLst>
                            <p:childTnLst>
                              <p:par>
                                <p:cTn id="50" presetID="53" presetClass="entr" presetSubtype="16"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p:cTn id="5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4" dur="500"/>
                                        <p:tgtEl>
                                          <p:spTgt spid="3">
                                            <p:txEl>
                                              <p:pRg st="7" end="7"/>
                                            </p:txEl>
                                          </p:spTgt>
                                        </p:tgtEl>
                                      </p:cBhvr>
                                    </p:animEffect>
                                  </p:childTnLst>
                                </p:cTn>
                              </p:par>
                            </p:childTnLst>
                          </p:cTn>
                        </p:par>
                        <p:par>
                          <p:cTn id="55" fill="hold">
                            <p:stCondLst>
                              <p:cond delay="1000"/>
                            </p:stCondLst>
                            <p:childTnLst>
                              <p:par>
                                <p:cTn id="56" presetID="53" presetClass="entr" presetSubtype="16" fill="hold" grpId="0" nodeType="after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 calcmode="lin" valueType="num">
                                      <p:cBhvr>
                                        <p:cTn id="5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0" dur="500"/>
                                        <p:tgtEl>
                                          <p:spTgt spid="3">
                                            <p:txEl>
                                              <p:pRg st="8" end="8"/>
                                            </p:txEl>
                                          </p:spTgt>
                                        </p:tgtEl>
                                      </p:cBhvr>
                                    </p:animEffect>
                                  </p:childTnLst>
                                </p:cTn>
                              </p:par>
                            </p:childTnLst>
                          </p:cTn>
                        </p:par>
                        <p:par>
                          <p:cTn id="61" fill="hold">
                            <p:stCondLst>
                              <p:cond delay="1500"/>
                            </p:stCondLst>
                            <p:childTnLst>
                              <p:par>
                                <p:cTn id="62" presetID="53" presetClass="entr" presetSubtype="16" fill="hold" grpId="0" nodeType="after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 calcmode="lin" valueType="num">
                                      <p:cBhvr>
                                        <p:cTn id="64"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5"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850004"/>
          </a:xfrm>
        </p:spPr>
        <p:txBody>
          <a:bodyPr>
            <a:normAutofit/>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What If Jesus Had Been There?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lstStyle/>
          <a:p>
            <a:pPr marL="0" indent="0">
              <a:buNone/>
            </a:pPr>
            <a:r>
              <a:rPr lang="en-US" b="1" dirty="0">
                <a:effectLst>
                  <a:outerShdw blurRad="38100" dist="38100" dir="2700000" algn="tl">
                    <a:srgbClr val="000000">
                      <a:alpha val="43137"/>
                    </a:srgbClr>
                  </a:outerShdw>
                </a:effectLst>
                <a:latin typeface="Arial Rounded MT Bold" panose="020F0704030504030204" pitchFamily="34" charset="0"/>
              </a:rPr>
              <a:t>John </a:t>
            </a:r>
            <a:r>
              <a:rPr lang="en-US" b="1" dirty="0" smtClean="0">
                <a:effectLst>
                  <a:outerShdw blurRad="38100" dist="38100" dir="2700000" algn="tl">
                    <a:srgbClr val="000000">
                      <a:alpha val="43137"/>
                    </a:srgbClr>
                  </a:outerShdw>
                </a:effectLst>
                <a:latin typeface="Arial Rounded MT Bold" panose="020F0704030504030204" pitchFamily="34" charset="0"/>
              </a:rPr>
              <a:t>11:21</a:t>
            </a:r>
            <a:r>
              <a:rPr lang="en-US" i="1" dirty="0" smtClean="0">
                <a:effectLst>
                  <a:outerShdw blurRad="38100" dist="38100" dir="2700000" algn="tl">
                    <a:srgbClr val="000000">
                      <a:alpha val="43137"/>
                    </a:srgbClr>
                  </a:outerShdw>
                </a:effectLst>
                <a:latin typeface="Arial Rounded MT Bold" panose="020F0704030504030204" pitchFamily="34" charset="0"/>
              </a:rPr>
              <a:t>,“Then </a:t>
            </a:r>
            <a:r>
              <a:rPr lang="en-US" i="1" dirty="0">
                <a:effectLst>
                  <a:outerShdw blurRad="38100" dist="38100" dir="2700000" algn="tl">
                    <a:srgbClr val="000000">
                      <a:alpha val="43137"/>
                    </a:srgbClr>
                  </a:outerShdw>
                </a:effectLst>
                <a:latin typeface="Arial Rounded MT Bold" panose="020F0704030504030204" pitchFamily="34" charset="0"/>
              </a:rPr>
              <a:t>said Martha unto Jesus, Lord, if thou hadst been here, my brother had not </a:t>
            </a:r>
            <a:r>
              <a:rPr lang="en-US" i="1" dirty="0" smtClean="0">
                <a:effectLst>
                  <a:outerShdw blurRad="38100" dist="38100" dir="2700000" algn="tl">
                    <a:srgbClr val="000000">
                      <a:alpha val="43137"/>
                    </a:srgbClr>
                  </a:outerShdw>
                </a:effectLst>
                <a:latin typeface="Arial Rounded MT Bold" panose="020F0704030504030204" pitchFamily="34" charset="0"/>
              </a:rPr>
              <a:t>died”</a:t>
            </a:r>
            <a:endParaRPr lang="en-US" i="1" dirty="0">
              <a:effectLst>
                <a:outerShdw blurRad="38100" dist="38100" dir="2700000" algn="tl">
                  <a:srgbClr val="000000">
                    <a:alpha val="43137"/>
                  </a:srgbClr>
                </a:outerShdw>
              </a:effectLst>
              <a:latin typeface="Arial Rounded MT Bold" panose="020F0704030504030204" pitchFamily="34" charset="0"/>
            </a:endParaRPr>
          </a:p>
          <a:p>
            <a:r>
              <a:rPr lang="en-US" b="1" dirty="0">
                <a:effectLst>
                  <a:outerShdw blurRad="38100" dist="38100" dir="2700000" algn="tl">
                    <a:srgbClr val="000000">
                      <a:alpha val="43137"/>
                    </a:srgbClr>
                  </a:outerShdw>
                </a:effectLst>
                <a:latin typeface="Arial Rounded MT Bold" panose="020F0704030504030204" pitchFamily="34" charset="0"/>
              </a:rPr>
              <a:t>Let’s Look at the Story of Lazarus –Mary / Martha </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from </a:t>
            </a:r>
            <a:r>
              <a:rPr lang="en-US" b="1" dirty="0">
                <a:effectLst>
                  <a:outerShdw blurRad="38100" dist="38100" dir="2700000" algn="tl">
                    <a:srgbClr val="000000">
                      <a:alpha val="43137"/>
                    </a:srgbClr>
                  </a:outerShdw>
                </a:effectLst>
                <a:latin typeface="Arial Rounded MT Bold" panose="020F0704030504030204" pitchFamily="34" charset="0"/>
              </a:rPr>
              <a:t>a </a:t>
            </a:r>
            <a:r>
              <a:rPr lang="en-US" b="1" dirty="0" smtClean="0">
                <a:effectLst>
                  <a:outerShdw blurRad="38100" dist="38100" dir="2700000" algn="tl">
                    <a:srgbClr val="000000">
                      <a:alpha val="43137"/>
                    </a:srgbClr>
                  </a:outerShdw>
                </a:effectLst>
                <a:latin typeface="Arial Rounded MT Bold" panose="020F0704030504030204" pitchFamily="34" charset="0"/>
              </a:rPr>
              <a:t>Different </a:t>
            </a:r>
            <a:r>
              <a:rPr lang="en-US" b="1" dirty="0">
                <a:effectLst>
                  <a:outerShdw blurRad="38100" dist="38100" dir="2700000" algn="tl">
                    <a:srgbClr val="000000">
                      <a:alpha val="43137"/>
                    </a:srgbClr>
                  </a:outerShdw>
                </a:effectLst>
                <a:latin typeface="Arial Rounded MT Bold" panose="020F0704030504030204" pitchFamily="34" charset="0"/>
              </a:rPr>
              <a:t>Viewpoint </a:t>
            </a:r>
            <a:endParaRPr lang="en-US" dirty="0">
              <a:effectLst>
                <a:outerShdw blurRad="38100" dist="38100" dir="2700000" algn="tl">
                  <a:srgbClr val="000000">
                    <a:alpha val="43137"/>
                  </a:srgbClr>
                </a:outerShdw>
              </a:effectLst>
              <a:latin typeface="Arial Rounded MT Bold" panose="020F0704030504030204" pitchFamily="34" charset="0"/>
            </a:endParaRPr>
          </a:p>
          <a:p>
            <a:pPr lvl="0">
              <a:lnSpc>
                <a:spcPct val="100000"/>
              </a:lnSpc>
            </a:pPr>
            <a:r>
              <a:rPr lang="en-US" b="1" dirty="0">
                <a:effectLst>
                  <a:outerShdw blurRad="38100" dist="38100" dir="2700000" algn="tl">
                    <a:srgbClr val="000000">
                      <a:alpha val="43137"/>
                    </a:srgbClr>
                  </a:outerShdw>
                </a:effectLst>
                <a:latin typeface="Arial Rounded MT Bold" panose="020F0704030504030204" pitchFamily="34" charset="0"/>
              </a:rPr>
              <a:t>He </a:t>
            </a:r>
            <a:r>
              <a:rPr lang="en-US" b="1" dirty="0" smtClean="0">
                <a:effectLst>
                  <a:outerShdw blurRad="38100" dist="38100" dir="2700000" algn="tl">
                    <a:srgbClr val="000000">
                      <a:alpha val="43137"/>
                    </a:srgbClr>
                  </a:outerShdw>
                </a:effectLst>
                <a:latin typeface="Arial Rounded MT Bold" panose="020F0704030504030204" pitchFamily="34" charset="0"/>
              </a:rPr>
              <a:t>Wants to Perfect You…</a:t>
            </a:r>
          </a:p>
          <a:p>
            <a:pPr marL="0" lvl="0" indent="0">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…Not Pamper You</a:t>
            </a:r>
          </a:p>
          <a:p>
            <a:pPr marL="0" lvl="0" indent="0">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…And Challenge Your Faith</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lv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If Jesus Had of Been There…</a:t>
            </a:r>
          </a:p>
          <a:p>
            <a:pPr marL="0" lvl="0" indent="0">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…They Would NOT have Discovered</a:t>
            </a:r>
          </a:p>
          <a:p>
            <a:pPr marL="0" lvl="0" indent="0">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…Seven Things We Need to Know  </a:t>
            </a:r>
            <a:endParaRPr lang="en-US" dirty="0" smtClean="0">
              <a:effectLst>
                <a:outerShdw blurRad="38100" dist="38100" dir="2700000" algn="tl">
                  <a:srgbClr val="000000">
                    <a:alpha val="43137"/>
                  </a:srgbClr>
                </a:outerShdw>
              </a:effectLst>
              <a:latin typeface="Arial Rounded MT Bold" panose="020F0704030504030204" pitchFamily="34" charset="0"/>
            </a:endParaRPr>
          </a:p>
          <a:p>
            <a:endParaRPr lang="en-US"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3697" y="2640168"/>
            <a:ext cx="3078050" cy="4088335"/>
          </a:xfrm>
          <a:prstGeom prst="rect">
            <a:avLst/>
          </a:prstGeom>
        </p:spPr>
      </p:pic>
    </p:spTree>
    <p:extLst>
      <p:ext uri="{BB962C8B-B14F-4D97-AF65-F5344CB8AC3E}">
        <p14:creationId xmlns:p14="http://schemas.microsoft.com/office/powerpoint/2010/main" val="35737581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5" dur="500"/>
                                        <p:tgtEl>
                                          <p:spTgt spid="3">
                                            <p:txEl>
                                              <p:pRg st="4" end="4"/>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p:cTn id="2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8" dur="500"/>
                                        <p:tgtEl>
                                          <p:spTgt spid="3">
                                            <p:txEl>
                                              <p:pRg st="6" end="6"/>
                                            </p:txEl>
                                          </p:spTgt>
                                        </p:tgtEl>
                                      </p:cBhvr>
                                    </p:animEffect>
                                  </p:childTnLst>
                                </p:cTn>
                              </p:par>
                            </p:childTnLst>
                          </p:cTn>
                        </p:par>
                        <p:par>
                          <p:cTn id="29" fill="hold">
                            <p:stCondLst>
                              <p:cond delay="500"/>
                            </p:stCondLst>
                            <p:childTnLst>
                              <p:par>
                                <p:cTn id="30" presetID="53" presetClass="entr" presetSubtype="16" fill="hold" grpId="0"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p:cTn id="3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4" dur="500"/>
                                        <p:tgtEl>
                                          <p:spTgt spid="3">
                                            <p:txEl>
                                              <p:pRg st="7" end="7"/>
                                            </p:txEl>
                                          </p:spTgt>
                                        </p:tgtEl>
                                      </p:cBhvr>
                                    </p:animEffect>
                                  </p:childTnLst>
                                </p:cTn>
                              </p:par>
                            </p:childTnLst>
                          </p:cTn>
                        </p:par>
                        <p:par>
                          <p:cTn id="35" fill="hold">
                            <p:stCondLst>
                              <p:cond delay="1000"/>
                            </p:stCondLst>
                            <p:childTnLst>
                              <p:par>
                                <p:cTn id="36" presetID="53" presetClass="entr" presetSubtype="16" fill="hold" grpId="0" nodeType="after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p:cTn id="3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850004"/>
          </a:xfrm>
        </p:spPr>
        <p:txBody>
          <a:bodyPr>
            <a:normAutofit/>
          </a:bodyPr>
          <a:lstStyle/>
          <a:p>
            <a:r>
              <a:rPr lang="en-US" dirty="0" smtClean="0">
                <a:effectLst>
                  <a:outerShdw blurRad="38100" dist="38100" dir="2700000" algn="tl">
                    <a:srgbClr val="000000">
                      <a:alpha val="43137"/>
                    </a:srgbClr>
                  </a:outerShdw>
                </a:effectLst>
                <a:latin typeface="Arial Rounded MT Bold" panose="020F0704030504030204" pitchFamily="34" charset="0"/>
              </a:rPr>
              <a:t>#1</a:t>
            </a:r>
            <a:r>
              <a:rPr lang="en-US" b="1" dirty="0" smtClean="0">
                <a:effectLst>
                  <a:outerShdw blurRad="38100" dist="38100" dir="2700000" algn="tl">
                    <a:srgbClr val="000000">
                      <a:alpha val="43137"/>
                    </a:srgbClr>
                  </a:outerShdw>
                </a:effectLst>
                <a:latin typeface="Arial Rounded MT Bold" panose="020F0704030504030204" pitchFamily="34" charset="0"/>
              </a:rPr>
              <a:t>- God </a:t>
            </a:r>
            <a:r>
              <a:rPr lang="en-US" b="1" dirty="0">
                <a:effectLst>
                  <a:outerShdw blurRad="38100" dist="38100" dir="2700000" algn="tl">
                    <a:srgbClr val="000000">
                      <a:alpha val="43137"/>
                    </a:srgbClr>
                  </a:outerShdw>
                </a:effectLst>
                <a:latin typeface="Arial Rounded MT Bold" panose="020F0704030504030204" pitchFamily="34" charset="0"/>
              </a:rPr>
              <a:t>Always Hears Our </a:t>
            </a:r>
            <a:r>
              <a:rPr lang="en-US" b="1" dirty="0" smtClean="0">
                <a:effectLst>
                  <a:outerShdw blurRad="38100" dist="38100" dir="2700000" algn="tl">
                    <a:srgbClr val="000000">
                      <a:alpha val="43137"/>
                    </a:srgbClr>
                  </a:outerShdw>
                </a:effectLst>
                <a:latin typeface="Arial Rounded MT Bold" panose="020F0704030504030204" pitchFamily="34" charset="0"/>
              </a:rPr>
              <a:t>Cries (</a:t>
            </a:r>
            <a:r>
              <a:rPr lang="en-US" dirty="0" smtClean="0">
                <a:effectLst>
                  <a:outerShdw blurRad="38100" dist="38100" dir="2700000" algn="tl">
                    <a:srgbClr val="000000">
                      <a:alpha val="43137"/>
                    </a:srgbClr>
                  </a:outerShdw>
                </a:effectLst>
                <a:latin typeface="Arial Rounded MT Bold" panose="020F0704030504030204" pitchFamily="34" charset="0"/>
              </a:rPr>
              <a:t>1-5</a:t>
            </a:r>
            <a:r>
              <a:rPr lang="en-US" b="1" dirty="0" smtClean="0">
                <a:effectLst>
                  <a:outerShdw blurRad="38100" dist="38100" dir="2700000" algn="tl">
                    <a:srgbClr val="000000">
                      <a:alpha val="43137"/>
                    </a:srgbClr>
                  </a:outerShdw>
                </a:effectLst>
                <a:latin typeface="Arial Rounded MT Bold" panose="020F0704030504030204" pitchFamily="34" charset="0"/>
              </a:rPr>
              <a:t>) </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71230"/>
            <a:ext cx="11900078" cy="5686770"/>
          </a:xfrm>
        </p:spPr>
        <p:txBody>
          <a:bodyPr>
            <a:noAutofit/>
          </a:bodyPr>
          <a:lstStyle/>
          <a:p>
            <a:pPr marL="0" indent="0">
              <a:lnSpc>
                <a:spcPct val="100000"/>
              </a:lnSpc>
              <a:spcBef>
                <a:spcPts val="0"/>
              </a:spcBef>
              <a:buNone/>
            </a:pPr>
            <a:r>
              <a:rPr lang="en-US" sz="2400" b="1" dirty="0" smtClean="0">
                <a:effectLst>
                  <a:outerShdw blurRad="38100" dist="38100" dir="2700000" algn="tl">
                    <a:srgbClr val="000000">
                      <a:alpha val="43137"/>
                    </a:srgbClr>
                  </a:outerShdw>
                </a:effectLst>
              </a:rPr>
              <a:t>1-5 </a:t>
            </a:r>
            <a:r>
              <a:rPr lang="en-US" sz="2400" b="1" dirty="0">
                <a:effectLst>
                  <a:outerShdw blurRad="38100" dist="38100" dir="2700000" algn="tl">
                    <a:srgbClr val="000000">
                      <a:alpha val="43137"/>
                    </a:srgbClr>
                  </a:outerShdw>
                </a:effectLst>
              </a:rPr>
              <a:t>(</a:t>
            </a:r>
            <a:r>
              <a:rPr lang="en-US" sz="2400" b="1" dirty="0" smtClean="0">
                <a:effectLst>
                  <a:outerShdw blurRad="38100" dist="38100" dir="2700000" algn="tl">
                    <a:srgbClr val="000000">
                      <a:alpha val="43137"/>
                    </a:srgbClr>
                  </a:outerShdw>
                </a:effectLst>
              </a:rPr>
              <a:t>Phillips)</a:t>
            </a:r>
            <a:r>
              <a:rPr lang="en-US" sz="2400" dirty="0">
                <a:effectLst>
                  <a:outerShdw blurRad="38100" dist="38100" dir="2700000" algn="tl">
                    <a:srgbClr val="000000">
                      <a:alpha val="43137"/>
                    </a:srgbClr>
                  </a:outerShdw>
                </a:effectLst>
              </a:rPr>
              <a:t> </a:t>
            </a:r>
            <a:r>
              <a:rPr lang="en-US" sz="2400" i="1" dirty="0" smtClean="0">
                <a:effectLst>
                  <a:outerShdw blurRad="38100" dist="38100" dir="2700000" algn="tl">
                    <a:srgbClr val="000000">
                      <a:alpha val="43137"/>
                    </a:srgbClr>
                  </a:outerShdw>
                </a:effectLst>
                <a:latin typeface="Arial Rounded MT Bold" panose="020F0704030504030204" pitchFamily="34" charset="0"/>
              </a:rPr>
              <a:t>…Lazarus </a:t>
            </a:r>
            <a:r>
              <a:rPr lang="en-US" sz="2400" i="1" dirty="0">
                <a:effectLst>
                  <a:outerShdw blurRad="38100" dist="38100" dir="2700000" algn="tl">
                    <a:srgbClr val="000000">
                      <a:alpha val="43137"/>
                    </a:srgbClr>
                  </a:outerShdw>
                </a:effectLst>
                <a:latin typeface="Arial Rounded MT Bold" panose="020F0704030504030204" pitchFamily="34" charset="0"/>
              </a:rPr>
              <a:t>who became seriously ill. </a:t>
            </a:r>
            <a:r>
              <a:rPr lang="en-US" sz="2400" i="1" dirty="0" smtClean="0">
                <a:effectLst>
                  <a:outerShdw blurRad="38100" dist="38100" dir="2700000" algn="tl">
                    <a:srgbClr val="000000">
                      <a:alpha val="43137"/>
                    </a:srgbClr>
                  </a:outerShdw>
                </a:effectLst>
                <a:latin typeface="Arial Rounded MT Bold" panose="020F0704030504030204" pitchFamily="34" charset="0"/>
              </a:rPr>
              <a:t>So </a:t>
            </a:r>
            <a:r>
              <a:rPr lang="en-US" sz="2400" i="1" dirty="0">
                <a:effectLst>
                  <a:outerShdw blurRad="38100" dist="38100" dir="2700000" algn="tl">
                    <a:srgbClr val="000000">
                      <a:alpha val="43137"/>
                    </a:srgbClr>
                  </a:outerShdw>
                </a:effectLst>
                <a:latin typeface="Arial Rounded MT Bold" panose="020F0704030504030204" pitchFamily="34" charset="0"/>
              </a:rPr>
              <a:t>the sisters sent word to Jesus: "Lord, your friend is ill." </a:t>
            </a:r>
            <a:r>
              <a:rPr lang="en-US" sz="2400" i="1" dirty="0" smtClean="0">
                <a:effectLst>
                  <a:outerShdw blurRad="38100" dist="38100" dir="2700000" algn="tl">
                    <a:srgbClr val="000000">
                      <a:alpha val="43137"/>
                    </a:srgbClr>
                  </a:outerShdw>
                </a:effectLst>
                <a:latin typeface="Arial Rounded MT Bold" panose="020F0704030504030204" pitchFamily="34" charset="0"/>
              </a:rPr>
              <a:t>When </a:t>
            </a:r>
            <a:r>
              <a:rPr lang="en-US" sz="2400" i="1" dirty="0">
                <a:effectLst>
                  <a:outerShdw blurRad="38100" dist="38100" dir="2700000" algn="tl">
                    <a:srgbClr val="000000">
                      <a:alpha val="43137"/>
                    </a:srgbClr>
                  </a:outerShdw>
                </a:effectLst>
                <a:latin typeface="Arial Rounded MT Bold" panose="020F0704030504030204" pitchFamily="34" charset="0"/>
              </a:rPr>
              <a:t>Jesus received the message, he said, "This illness is not meant to end in death; it is going to bring glory to God - for it will show the glory of the Son of God." </a:t>
            </a:r>
            <a:r>
              <a:rPr lang="en-US" sz="2400" i="1" baseline="30000" dirty="0" smtClean="0">
                <a:effectLst>
                  <a:outerShdw blurRad="38100" dist="38100" dir="2700000" algn="tl">
                    <a:srgbClr val="000000">
                      <a:alpha val="43137"/>
                    </a:srgbClr>
                  </a:outerShdw>
                </a:effectLst>
                <a:latin typeface="Arial Rounded MT Bold" panose="020F0704030504030204" pitchFamily="34" charset="0"/>
              </a:rPr>
              <a:t>5 </a:t>
            </a:r>
            <a:r>
              <a:rPr lang="en-US" sz="2400" i="1" dirty="0">
                <a:effectLst>
                  <a:outerShdw blurRad="38100" dist="38100" dir="2700000" algn="tl">
                    <a:srgbClr val="000000">
                      <a:alpha val="43137"/>
                    </a:srgbClr>
                  </a:outerShdw>
                </a:effectLst>
                <a:latin typeface="Arial Rounded MT Bold" panose="020F0704030504030204" pitchFamily="34" charset="0"/>
              </a:rPr>
              <a:t> </a:t>
            </a:r>
            <a:r>
              <a:rPr lang="en-US" sz="2400" i="1" dirty="0" smtClean="0">
                <a:effectLst>
                  <a:outerShdw blurRad="38100" dist="38100" dir="2700000" algn="tl">
                    <a:srgbClr val="000000">
                      <a:alpha val="43137"/>
                    </a:srgbClr>
                  </a:outerShdw>
                </a:effectLst>
                <a:latin typeface="Arial Rounded MT Bold" panose="020F0704030504030204" pitchFamily="34" charset="0"/>
              </a:rPr>
              <a:t>So </a:t>
            </a:r>
            <a:r>
              <a:rPr lang="en-US" sz="2400" i="1" dirty="0">
                <a:effectLst>
                  <a:outerShdw blurRad="38100" dist="38100" dir="2700000" algn="tl">
                    <a:srgbClr val="000000">
                      <a:alpha val="43137"/>
                    </a:srgbClr>
                  </a:outerShdw>
                </a:effectLst>
                <a:latin typeface="Arial Rounded MT Bold" panose="020F0704030504030204" pitchFamily="34" charset="0"/>
              </a:rPr>
              <a:t>when he heard of Lazarus' illness he stayed where he was two days </a:t>
            </a:r>
            <a:r>
              <a:rPr lang="en-US" sz="2400" i="1" dirty="0" smtClean="0">
                <a:effectLst>
                  <a:outerShdw blurRad="38100" dist="38100" dir="2700000" algn="tl">
                    <a:srgbClr val="000000">
                      <a:alpha val="43137"/>
                    </a:srgbClr>
                  </a:outerShdw>
                </a:effectLst>
                <a:latin typeface="Arial Rounded MT Bold" panose="020F0704030504030204" pitchFamily="34" charset="0"/>
              </a:rPr>
              <a:t>longer</a:t>
            </a:r>
            <a:endParaRPr lang="en-US" sz="2400"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600"/>
              </a:spcBef>
            </a:pPr>
            <a:r>
              <a:rPr lang="en-US" b="1" dirty="0" smtClean="0">
                <a:effectLst>
                  <a:outerShdw blurRad="38100" dist="38100" dir="2700000" algn="tl">
                    <a:srgbClr val="000000">
                      <a:alpha val="43137"/>
                    </a:srgbClr>
                  </a:outerShdw>
                </a:effectLst>
                <a:latin typeface="Arial Rounded MT Bold" panose="020F0704030504030204" pitchFamily="34" charset="0"/>
              </a:rPr>
              <a:t>Daniel 10:12, </a:t>
            </a:r>
            <a:r>
              <a:rPr lang="en-US" i="1" dirty="0">
                <a:effectLst>
                  <a:outerShdw blurRad="38100" dist="38100" dir="2700000" algn="tl">
                    <a:srgbClr val="000000">
                      <a:alpha val="43137"/>
                    </a:srgbClr>
                  </a:outerShdw>
                </a:effectLst>
                <a:latin typeface="Arial Rounded MT Bold" panose="020F0704030504030204" pitchFamily="34" charset="0"/>
              </a:rPr>
              <a:t>"Don't be afraid, </a:t>
            </a:r>
            <a:r>
              <a:rPr lang="en-US" i="1" dirty="0" smtClean="0">
                <a:effectLst>
                  <a:outerShdw blurRad="38100" dist="38100" dir="2700000" algn="tl">
                    <a:srgbClr val="000000">
                      <a:alpha val="43137"/>
                    </a:srgbClr>
                  </a:outerShdw>
                </a:effectLst>
                <a:latin typeface="Arial Rounded MT Bold" panose="020F0704030504030204" pitchFamily="34" charset="0"/>
              </a:rPr>
              <a:t>Daniel..the</a:t>
            </a:r>
            <a:r>
              <a:rPr lang="en-US" i="1" dirty="0" smtClean="0">
                <a:effectLst>
                  <a:outerShdw blurRad="38100" dist="38100" dir="2700000" algn="tl">
                    <a:srgbClr val="000000">
                      <a:alpha val="43137"/>
                    </a:srgbClr>
                  </a:outerShdw>
                </a:effectLst>
                <a:latin typeface="Arial Rounded MT Bold" panose="020F0704030504030204" pitchFamily="34" charset="0"/>
              </a:rPr>
              <a:t> 1st </a:t>
            </a:r>
            <a:r>
              <a:rPr lang="en-US" i="1" dirty="0" smtClean="0">
                <a:effectLst>
                  <a:outerShdw blurRad="38100" dist="38100" dir="2700000" algn="tl">
                    <a:srgbClr val="000000">
                      <a:alpha val="43137"/>
                    </a:srgbClr>
                  </a:outerShdw>
                </a:effectLst>
                <a:latin typeface="Arial Rounded MT Bold" panose="020F0704030504030204" pitchFamily="34" charset="0"/>
              </a:rPr>
              <a:t>day..began</a:t>
            </a: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to </a:t>
            </a:r>
            <a:r>
              <a:rPr lang="en-US" i="1" dirty="0" smtClean="0">
                <a:effectLst>
                  <a:outerShdw blurRad="38100" dist="38100" dir="2700000" algn="tl">
                    <a:srgbClr val="000000">
                      <a:alpha val="43137"/>
                    </a:srgbClr>
                  </a:outerShdw>
                </a:effectLst>
                <a:latin typeface="Arial Rounded MT Bold" panose="020F0704030504030204" pitchFamily="34" charset="0"/>
              </a:rPr>
              <a:t>pray- I heard” </a:t>
            </a:r>
          </a:p>
          <a:p>
            <a:pPr lvl="1">
              <a:lnSpc>
                <a:spcPct val="100000"/>
              </a:lnSpc>
              <a:spcBef>
                <a:spcPts val="600"/>
              </a:spcBef>
            </a:pPr>
            <a:r>
              <a:rPr lang="en-US" b="1" dirty="0" smtClean="0">
                <a:effectLst>
                  <a:outerShdw blurRad="38100" dist="38100" dir="2700000" algn="tl">
                    <a:srgbClr val="000000">
                      <a:alpha val="43137"/>
                    </a:srgbClr>
                  </a:outerShdw>
                </a:effectLst>
                <a:latin typeface="Arial Rounded MT Bold" panose="020F0704030504030204" pitchFamily="34" charset="0"/>
              </a:rPr>
              <a:t>Mk 4:38, </a:t>
            </a:r>
            <a:r>
              <a:rPr lang="en-US" i="1" dirty="0" smtClean="0">
                <a:effectLst>
                  <a:outerShdw blurRad="38100" dist="38100" dir="2700000" algn="tl">
                    <a:srgbClr val="000000">
                      <a:alpha val="43137"/>
                    </a:srgbClr>
                  </a:outerShdw>
                </a:effectLst>
                <a:latin typeface="Arial Rounded MT Bold" panose="020F0704030504030204" pitchFamily="34" charset="0"/>
              </a:rPr>
              <a:t>“Master </a:t>
            </a:r>
            <a:r>
              <a:rPr lang="en-US" i="1" dirty="0" smtClean="0">
                <a:effectLst>
                  <a:outerShdw blurRad="38100" dist="38100" dir="2700000" algn="tl">
                    <a:srgbClr val="000000">
                      <a:alpha val="43137"/>
                    </a:srgbClr>
                  </a:outerShdw>
                </a:effectLst>
                <a:latin typeface="Arial Rounded MT Bold" panose="020F0704030504030204" pitchFamily="34" charset="0"/>
              </a:rPr>
              <a:t>carest</a:t>
            </a:r>
            <a:r>
              <a:rPr lang="en-US" i="1" dirty="0" smtClean="0">
                <a:effectLst>
                  <a:outerShdw blurRad="38100" dist="38100" dir="2700000" algn="tl">
                    <a:srgbClr val="000000">
                      <a:alpha val="43137"/>
                    </a:srgbClr>
                  </a:outerShdw>
                </a:effectLst>
                <a:latin typeface="Arial Rounded MT Bold" panose="020F0704030504030204" pitchFamily="34" charset="0"/>
              </a:rPr>
              <a:t> not that we perish?” </a:t>
            </a:r>
            <a:r>
              <a:rPr lang="en-US" b="1" dirty="0" smtClean="0">
                <a:effectLst>
                  <a:outerShdw blurRad="38100" dist="38100" dir="2700000" algn="tl">
                    <a:srgbClr val="000000">
                      <a:alpha val="43137"/>
                    </a:srgbClr>
                  </a:outerShdw>
                </a:effectLst>
                <a:latin typeface="Arial Rounded MT Bold" panose="020F0704030504030204" pitchFamily="34" charset="0"/>
              </a:rPr>
              <a:t>Mk 4:38</a:t>
            </a:r>
          </a:p>
          <a:p>
            <a:pPr marL="0" indent="0">
              <a:lnSpc>
                <a:spcPct val="100000"/>
              </a:lnSpc>
              <a:spcBef>
                <a:spcPts val="1200"/>
              </a:spcBef>
              <a:buNone/>
            </a:pPr>
            <a:r>
              <a:rPr lang="en-US" sz="2400" b="1" dirty="0" smtClean="0">
                <a:effectLst>
                  <a:outerShdw blurRad="38100" dist="38100" dir="2700000" algn="tl">
                    <a:srgbClr val="000000">
                      <a:alpha val="43137"/>
                    </a:srgbClr>
                  </a:outerShdw>
                </a:effectLst>
                <a:latin typeface="Arial Rounded MT Bold" panose="020F0704030504030204" pitchFamily="34" charset="0"/>
              </a:rPr>
              <a:t>Whatever He Permits to Enter the Arena of Our Lives…</a:t>
            </a:r>
          </a:p>
          <a:p>
            <a:pPr marL="0" indent="0">
              <a:lnSpc>
                <a:spcPct val="100000"/>
              </a:lnSpc>
              <a:spcBef>
                <a:spcPts val="0"/>
              </a:spcBef>
              <a:buNone/>
            </a:pPr>
            <a:r>
              <a:rPr lang="en-US" sz="2400" b="1" dirty="0" smtClean="0">
                <a:effectLst>
                  <a:outerShdw blurRad="38100" dist="38100" dir="2700000" algn="tl">
                    <a:srgbClr val="000000">
                      <a:alpha val="43137"/>
                    </a:srgbClr>
                  </a:outerShdw>
                </a:effectLst>
                <a:latin typeface="Arial Rounded MT Bold" panose="020F0704030504030204" pitchFamily="34" charset="0"/>
              </a:rPr>
              <a:t>              …He Has Purpose Wrapped Up In It</a:t>
            </a:r>
          </a:p>
          <a:p>
            <a:pPr marL="0" indent="0">
              <a:lnSpc>
                <a:spcPct val="100000"/>
              </a:lnSpc>
              <a:spcBef>
                <a:spcPts val="600"/>
              </a:spcBef>
              <a:buNone/>
            </a:pPr>
            <a:r>
              <a:rPr lang="en-US" sz="2400" b="1" dirty="0" smtClean="0">
                <a:effectLst>
                  <a:outerShdw blurRad="38100" dist="38100" dir="2700000" algn="tl">
                    <a:srgbClr val="000000">
                      <a:alpha val="43137"/>
                    </a:srgbClr>
                  </a:outerShdw>
                </a:effectLst>
                <a:latin typeface="Arial Rounded MT Bold" panose="020F0704030504030204" pitchFamily="34" charset="0"/>
              </a:rPr>
              <a:t>The Reason We Don’t Always… </a:t>
            </a:r>
          </a:p>
          <a:p>
            <a:pPr lvl="1">
              <a:lnSpc>
                <a:spcPct val="100000"/>
              </a:lnSpc>
              <a:spcBef>
                <a:spcPts val="0"/>
              </a:spcBef>
            </a:pPr>
            <a:r>
              <a:rPr lang="en-US" b="1" dirty="0" smtClean="0">
                <a:effectLst>
                  <a:outerShdw blurRad="38100" dist="38100" dir="2700000" algn="tl">
                    <a:srgbClr val="000000">
                      <a:alpha val="43137"/>
                    </a:srgbClr>
                  </a:outerShdw>
                </a:effectLst>
                <a:latin typeface="Arial Rounded MT Bold" panose="020F0704030504030204" pitchFamily="34" charset="0"/>
              </a:rPr>
              <a:t>See </a:t>
            </a:r>
          </a:p>
          <a:p>
            <a:pPr lvl="1">
              <a:lnSpc>
                <a:spcPct val="100000"/>
              </a:lnSpc>
              <a:spcBef>
                <a:spcPts val="300"/>
              </a:spcBef>
            </a:pPr>
            <a:r>
              <a:rPr lang="en-US" b="1" dirty="0" smtClean="0">
                <a:effectLst>
                  <a:outerShdw blurRad="38100" dist="38100" dir="2700000" algn="tl">
                    <a:srgbClr val="000000">
                      <a:alpha val="43137"/>
                    </a:srgbClr>
                  </a:outerShdw>
                </a:effectLst>
                <a:latin typeface="Arial Rounded MT Bold" panose="020F0704030504030204" pitchFamily="34" charset="0"/>
              </a:rPr>
              <a:t>Feel </a:t>
            </a:r>
          </a:p>
          <a:p>
            <a:pPr lvl="1">
              <a:lnSpc>
                <a:spcPct val="100000"/>
              </a:lnSpc>
              <a:spcBef>
                <a:spcPts val="300"/>
              </a:spcBef>
            </a:pPr>
            <a:r>
              <a:rPr lang="en-US" b="1" dirty="0" smtClean="0">
                <a:effectLst>
                  <a:outerShdw blurRad="38100" dist="38100" dir="2700000" algn="tl">
                    <a:srgbClr val="000000">
                      <a:alpha val="43137"/>
                    </a:srgbClr>
                  </a:outerShdw>
                </a:effectLst>
                <a:latin typeface="Arial Rounded MT Bold" panose="020F0704030504030204" pitchFamily="34" charset="0"/>
              </a:rPr>
              <a:t>Experience </a:t>
            </a:r>
          </a:p>
          <a:p>
            <a:pPr marL="0" indent="0">
              <a:lnSpc>
                <a:spcPct val="100000"/>
              </a:lnSpc>
              <a:spcBef>
                <a:spcPts val="300"/>
              </a:spcBef>
              <a:buNone/>
            </a:pPr>
            <a:r>
              <a:rPr lang="en-US" sz="2400" b="1" dirty="0" smtClean="0">
                <a:effectLst>
                  <a:outerShdw blurRad="38100" dist="38100" dir="2700000" algn="tl">
                    <a:srgbClr val="000000">
                      <a:alpha val="43137"/>
                    </a:srgbClr>
                  </a:outerShdw>
                </a:effectLst>
                <a:latin typeface="Arial Rounded MT Bold" panose="020F0704030504030204" pitchFamily="34" charset="0"/>
              </a:rPr>
              <a:t>                 …Immediate Answers (</a:t>
            </a:r>
            <a:r>
              <a:rPr lang="en-US" sz="2400" i="1" dirty="0" smtClean="0">
                <a:effectLst>
                  <a:outerShdw blurRad="38100" dist="38100" dir="2700000" algn="tl">
                    <a:srgbClr val="000000">
                      <a:alpha val="43137"/>
                    </a:srgbClr>
                  </a:outerShdw>
                </a:effectLst>
                <a:latin typeface="Arial Rounded MT Bold" panose="020F0704030504030204" pitchFamily="34" charset="0"/>
              </a:rPr>
              <a:t>the Next 6 Things Give Insight</a:t>
            </a:r>
            <a:r>
              <a:rPr lang="en-US" sz="2400" b="1" dirty="0" smtClean="0">
                <a:effectLst>
                  <a:outerShdw blurRad="38100" dist="38100" dir="2700000" algn="tl">
                    <a:srgbClr val="000000">
                      <a:alpha val="43137"/>
                    </a:srgbClr>
                  </a:outerShdw>
                </a:effectLst>
                <a:latin typeface="Arial Rounded MT Bold" panose="020F0704030504030204" pitchFamily="34" charset="0"/>
              </a:rPr>
              <a:t>)</a:t>
            </a:r>
            <a:endParaRPr lang="en-US" sz="2400"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13974340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3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out)">
                                      <p:cBhvr>
                                        <p:cTn id="11" dur="2000"/>
                                        <p:tgtEl>
                                          <p:spTgt spid="3">
                                            <p:txEl>
                                              <p:pRg st="1" end="1"/>
                                            </p:txEl>
                                          </p:spTgt>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32"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out)">
                                      <p:cBhvr>
                                        <p:cTn id="20" dur="2000"/>
                                        <p:tgtEl>
                                          <p:spTgt spid="3">
                                            <p:txEl>
                                              <p:pRg st="3" end="3"/>
                                            </p:txEl>
                                          </p:spTgt>
                                        </p:tgtEl>
                                      </p:cBhvr>
                                    </p:animEffect>
                                  </p:childTnLst>
                                </p:cTn>
                              </p:par>
                            </p:childTnLst>
                          </p:cTn>
                        </p:par>
                        <p:par>
                          <p:cTn id="21" fill="hold">
                            <p:stCondLst>
                              <p:cond delay="2000"/>
                            </p:stCondLst>
                            <p:childTnLst>
                              <p:par>
                                <p:cTn id="22" presetID="6" presetClass="entr" presetSubtype="16"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32"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out)">
                                      <p:cBhvr>
                                        <p:cTn id="29" dur="2000"/>
                                        <p:tgtEl>
                                          <p:spTgt spid="3">
                                            <p:txEl>
                                              <p:pRg st="5" end="5"/>
                                            </p:txEl>
                                          </p:spTgt>
                                        </p:tgtEl>
                                      </p:cBhvr>
                                    </p:animEffect>
                                  </p:childTnLst>
                                </p:cTn>
                              </p:par>
                            </p:childTnLst>
                          </p:cTn>
                        </p:par>
                        <p:par>
                          <p:cTn id="30" fill="hold">
                            <p:stCondLst>
                              <p:cond delay="2000"/>
                            </p:stCondLst>
                            <p:childTnLst>
                              <p:par>
                                <p:cTn id="31" presetID="6" presetClass="entr" presetSubtype="16"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circle(in)">
                                      <p:cBhvr>
                                        <p:cTn id="33" dur="2000"/>
                                        <p:tgtEl>
                                          <p:spTgt spid="3">
                                            <p:txEl>
                                              <p:pRg st="6" end="6"/>
                                            </p:txEl>
                                          </p:spTgt>
                                        </p:tgtEl>
                                      </p:cBhvr>
                                    </p:animEffect>
                                  </p:childTnLst>
                                </p:cTn>
                              </p:par>
                            </p:childTnLst>
                          </p:cTn>
                        </p:par>
                        <p:par>
                          <p:cTn id="34" fill="hold">
                            <p:stCondLst>
                              <p:cond delay="4000"/>
                            </p:stCondLst>
                            <p:childTnLst>
                              <p:par>
                                <p:cTn id="35" presetID="6" presetClass="entr" presetSubtype="32"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out)">
                                      <p:cBhvr>
                                        <p:cTn id="37" dur="2000"/>
                                        <p:tgtEl>
                                          <p:spTgt spid="3">
                                            <p:txEl>
                                              <p:pRg st="7" end="7"/>
                                            </p:txEl>
                                          </p:spTgt>
                                        </p:tgtEl>
                                      </p:cBhvr>
                                    </p:animEffect>
                                  </p:childTnLst>
                                </p:cTn>
                              </p:par>
                            </p:childTnLst>
                          </p:cTn>
                        </p:par>
                        <p:par>
                          <p:cTn id="38" fill="hold">
                            <p:stCondLst>
                              <p:cond delay="6000"/>
                            </p:stCondLst>
                            <p:childTnLst>
                              <p:par>
                                <p:cTn id="39" presetID="6" presetClass="entr" presetSubtype="16" fill="hold" grpId="0"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circle(in)">
                                      <p:cBhvr>
                                        <p:cTn id="41" dur="2000"/>
                                        <p:tgtEl>
                                          <p:spTgt spid="3">
                                            <p:txEl>
                                              <p:pRg st="8" end="8"/>
                                            </p:txEl>
                                          </p:spTgt>
                                        </p:tgtEl>
                                      </p:cBhvr>
                                    </p:animEffect>
                                  </p:childTnLst>
                                </p:cTn>
                              </p:par>
                            </p:childTnLst>
                          </p:cTn>
                        </p:par>
                        <p:par>
                          <p:cTn id="42" fill="hold">
                            <p:stCondLst>
                              <p:cond delay="8000"/>
                            </p:stCondLst>
                            <p:childTnLst>
                              <p:par>
                                <p:cTn id="43" presetID="6" presetClass="entr" presetSubtype="32"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circle(out)">
                                      <p:cBhvr>
                                        <p:cTn id="45"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141669"/>
            <a:ext cx="11629622" cy="850004"/>
          </a:xfrm>
        </p:spPr>
        <p:txBody>
          <a:bodyPr>
            <a:normAutofit fontScale="90000"/>
          </a:bodyPr>
          <a:lstStyle/>
          <a:p>
            <a:r>
              <a:rPr lang="en-US" dirty="0" smtClean="0">
                <a:effectLst>
                  <a:outerShdw blurRad="38100" dist="38100" dir="2700000" algn="tl">
                    <a:srgbClr val="000000">
                      <a:alpha val="43137"/>
                    </a:srgbClr>
                  </a:outerShdw>
                </a:effectLst>
                <a:latin typeface="Arial Rounded MT Bold" panose="020F0704030504030204" pitchFamily="34" charset="0"/>
              </a:rPr>
              <a:t>#2- </a:t>
            </a:r>
            <a:r>
              <a:rPr lang="en-US" b="1" dirty="0" smtClean="0">
                <a:effectLst>
                  <a:outerShdw blurRad="38100" dist="38100" dir="2700000" algn="tl">
                    <a:srgbClr val="000000">
                      <a:alpha val="43137"/>
                    </a:srgbClr>
                  </a:outerShdw>
                </a:effectLst>
                <a:latin typeface="Arial Rounded MT Bold" panose="020F0704030504030204" pitchFamily="34" charset="0"/>
              </a:rPr>
              <a:t>It’s </a:t>
            </a:r>
            <a:r>
              <a:rPr lang="en-US" b="1" dirty="0">
                <a:effectLst>
                  <a:outerShdw blurRad="38100" dist="38100" dir="2700000" algn="tl">
                    <a:srgbClr val="000000">
                      <a:alpha val="43137"/>
                    </a:srgbClr>
                  </a:outerShdw>
                </a:effectLst>
                <a:latin typeface="Arial Rounded MT Bold" panose="020F0704030504030204" pitchFamily="34" charset="0"/>
              </a:rPr>
              <a:t>Always </a:t>
            </a:r>
            <a:r>
              <a:rPr lang="en-US" b="1" dirty="0" smtClean="0">
                <a:effectLst>
                  <a:outerShdw blurRad="38100" dist="38100" dir="2700000" algn="tl">
                    <a:srgbClr val="000000">
                      <a:alpha val="43137"/>
                    </a:srgbClr>
                  </a:outerShdw>
                </a:effectLst>
                <a:latin typeface="Arial Rounded MT Bold" panose="020F0704030504030204" pitchFamily="34" charset="0"/>
              </a:rPr>
              <a:t>Too </a:t>
            </a:r>
            <a:r>
              <a:rPr lang="en-US" b="1" dirty="0">
                <a:effectLst>
                  <a:outerShdw blurRad="38100" dist="38100" dir="2700000" algn="tl">
                    <a:srgbClr val="000000">
                      <a:alpha val="43137"/>
                    </a:srgbClr>
                  </a:outerShdw>
                </a:effectLst>
                <a:latin typeface="Arial Rounded MT Bold" panose="020F0704030504030204" pitchFamily="34" charset="0"/>
              </a:rPr>
              <a:t>Early to Give Up on </a:t>
            </a:r>
            <a:r>
              <a:rPr lang="en-US" b="1" dirty="0" smtClean="0">
                <a:effectLst>
                  <a:outerShdw blurRad="38100" dist="38100" dir="2700000" algn="tl">
                    <a:srgbClr val="000000">
                      <a:alpha val="43137"/>
                    </a:srgbClr>
                  </a:outerShdw>
                </a:effectLst>
                <a:latin typeface="Arial Rounded MT Bold" panose="020F0704030504030204" pitchFamily="34" charset="0"/>
              </a:rPr>
              <a:t>God (</a:t>
            </a:r>
            <a:r>
              <a:rPr lang="en-US" dirty="0" smtClean="0">
                <a:effectLst>
                  <a:outerShdw blurRad="38100" dist="38100" dir="2700000" algn="tl">
                    <a:srgbClr val="000000">
                      <a:alpha val="43137"/>
                    </a:srgbClr>
                  </a:outerShdw>
                </a:effectLst>
                <a:latin typeface="Arial Rounded MT Bold" panose="020F0704030504030204" pitchFamily="34" charset="0"/>
              </a:rPr>
              <a:t>4</a:t>
            </a:r>
            <a:r>
              <a:rPr lang="en-US" b="1" dirty="0" smtClean="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a:bodyPr>
          <a:lstStyle/>
          <a:p>
            <a:pPr marL="0" indent="0">
              <a:lnSpc>
                <a:spcPct val="100000"/>
              </a:lnSpc>
              <a:buNone/>
            </a:pPr>
            <a:r>
              <a:rPr lang="en-US" i="1" dirty="0" smtClean="0">
                <a:effectLst>
                  <a:outerShdw blurRad="38100" dist="38100" dir="2700000" algn="tl">
                    <a:srgbClr val="000000">
                      <a:alpha val="43137"/>
                    </a:srgbClr>
                  </a:outerShdw>
                </a:effectLst>
                <a:latin typeface="Arial Rounded MT Bold" panose="020F0704030504030204" pitchFamily="34" charset="0"/>
              </a:rPr>
              <a:t>“When </a:t>
            </a:r>
            <a:r>
              <a:rPr lang="en-US" i="1" dirty="0">
                <a:effectLst>
                  <a:outerShdw blurRad="38100" dist="38100" dir="2700000" algn="tl">
                    <a:srgbClr val="000000">
                      <a:alpha val="43137"/>
                    </a:srgbClr>
                  </a:outerShdw>
                </a:effectLst>
                <a:latin typeface="Arial Rounded MT Bold" panose="020F0704030504030204" pitchFamily="34" charset="0"/>
              </a:rPr>
              <a:t>He heard this, Jesus said, “This sickness is not unto death.  NO, it is for God’s glory so that God’s Son may be glorified through it.”</a:t>
            </a:r>
            <a:endParaRPr lang="en-US"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2 Things – God has a </a:t>
            </a:r>
            <a:r>
              <a:rPr lang="en-US" sz="2800" b="1" u="sng" dirty="0">
                <a:effectLst>
                  <a:outerShdw blurRad="38100" dist="38100" dir="2700000" algn="tl">
                    <a:srgbClr val="000000">
                      <a:alpha val="43137"/>
                    </a:srgbClr>
                  </a:outerShdw>
                </a:effectLst>
                <a:latin typeface="Arial Rounded MT Bold" panose="020F0704030504030204" pitchFamily="34" charset="0"/>
              </a:rPr>
              <a:t>Plan</a:t>
            </a:r>
            <a:r>
              <a:rPr lang="en-US" sz="2800" b="1" dirty="0">
                <a:effectLst>
                  <a:outerShdw blurRad="38100" dist="38100" dir="2700000" algn="tl">
                    <a:srgbClr val="000000">
                      <a:alpha val="43137"/>
                    </a:srgbClr>
                  </a:outerShdw>
                </a:effectLst>
                <a:latin typeface="Arial Rounded MT Bold" panose="020F0704030504030204" pitchFamily="34" charset="0"/>
              </a:rPr>
              <a:t> and </a:t>
            </a:r>
            <a:r>
              <a:rPr lang="en-US" sz="2800" b="1" u="sng" dirty="0">
                <a:effectLst>
                  <a:outerShdw blurRad="38100" dist="38100" dir="2700000" algn="tl">
                    <a:srgbClr val="000000">
                      <a:alpha val="43137"/>
                    </a:srgbClr>
                  </a:outerShdw>
                </a:effectLst>
                <a:latin typeface="Arial Rounded MT Bold" panose="020F0704030504030204" pitchFamily="34" charset="0"/>
              </a:rPr>
              <a:t>Timing</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sz="2400" b="1" i="1" dirty="0" smtClean="0">
                <a:effectLst>
                  <a:outerShdw blurRad="38100" dist="38100" dir="2700000" algn="tl">
                    <a:srgbClr val="000000">
                      <a:alpha val="43137"/>
                    </a:srgbClr>
                  </a:outerShdw>
                </a:effectLst>
                <a:latin typeface="Arial Rounded MT Bold" panose="020F0704030504030204" pitchFamily="34" charset="0"/>
              </a:rPr>
              <a:t>“When </a:t>
            </a:r>
            <a:r>
              <a:rPr lang="en-US" sz="2400" b="1" i="1" dirty="0">
                <a:effectLst>
                  <a:outerShdw blurRad="38100" dist="38100" dir="2700000" algn="tl">
                    <a:srgbClr val="000000">
                      <a:alpha val="43137"/>
                    </a:srgbClr>
                  </a:outerShdw>
                </a:effectLst>
                <a:latin typeface="Arial Rounded MT Bold" panose="020F0704030504030204" pitchFamily="34" charset="0"/>
              </a:rPr>
              <a:t>Jesus heard that, he said, This sickness is not unto death, but for the glory of God, that the Son of God might be glorified </a:t>
            </a:r>
            <a:r>
              <a:rPr lang="en-US" sz="2400" b="1" i="1" dirty="0" smtClean="0">
                <a:effectLst>
                  <a:outerShdw blurRad="38100" dist="38100" dir="2700000" algn="tl">
                    <a:srgbClr val="000000">
                      <a:alpha val="43137"/>
                    </a:srgbClr>
                  </a:outerShdw>
                </a:effectLst>
                <a:latin typeface="Arial Rounded MT Bold" panose="020F0704030504030204" pitchFamily="34" charset="0"/>
              </a:rPr>
              <a:t>thereby”</a:t>
            </a:r>
            <a:endParaRPr lang="en-US" sz="2400" i="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sz="2400" b="1" i="1" dirty="0" smtClean="0">
                <a:effectLst>
                  <a:outerShdw blurRad="38100" dist="38100" dir="2700000" algn="tl">
                    <a:srgbClr val="000000">
                      <a:alpha val="43137"/>
                    </a:srgbClr>
                  </a:outerShdw>
                </a:effectLst>
                <a:latin typeface="Arial Rounded MT Bold" panose="020F0704030504030204" pitchFamily="34" charset="0"/>
              </a:rPr>
              <a:t>“And </a:t>
            </a:r>
            <a:r>
              <a:rPr lang="en-US" sz="2400" b="1" i="1" dirty="0">
                <a:effectLst>
                  <a:outerShdw blurRad="38100" dist="38100" dir="2700000" algn="tl">
                    <a:srgbClr val="000000">
                      <a:alpha val="43137"/>
                    </a:srgbClr>
                  </a:outerShdw>
                </a:effectLst>
                <a:latin typeface="Arial Rounded MT Bold" panose="020F0704030504030204" pitchFamily="34" charset="0"/>
              </a:rPr>
              <a:t>I am glad for your sakes that I was not there, to the intent ye may believe; nevertheless let us go unto </a:t>
            </a:r>
            <a:r>
              <a:rPr lang="en-US" sz="2400" b="1" i="1" dirty="0" smtClean="0">
                <a:effectLst>
                  <a:outerShdw blurRad="38100" dist="38100" dir="2700000" algn="tl">
                    <a:srgbClr val="000000">
                      <a:alpha val="43137"/>
                    </a:srgbClr>
                  </a:outerShdw>
                </a:effectLst>
                <a:latin typeface="Arial Rounded MT Bold" panose="020F0704030504030204" pitchFamily="34" charset="0"/>
              </a:rPr>
              <a:t>him”</a:t>
            </a:r>
            <a:endParaRPr lang="en-US" sz="2400" i="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pPr>
            <a:r>
              <a:rPr lang="en-US" sz="2800" b="1" u="sng" dirty="0">
                <a:effectLst>
                  <a:outerShdw blurRad="38100" dist="38100" dir="2700000" algn="tl">
                    <a:srgbClr val="000000">
                      <a:alpha val="43137"/>
                    </a:srgbClr>
                  </a:outerShdw>
                </a:effectLst>
                <a:latin typeface="Arial Rounded MT Bold" panose="020F0704030504030204" pitchFamily="34" charset="0"/>
              </a:rPr>
              <a:t>Delays</a:t>
            </a:r>
            <a:r>
              <a:rPr lang="en-US" sz="2800" b="1" dirty="0">
                <a:effectLst>
                  <a:outerShdw blurRad="38100" dist="38100" dir="2700000" algn="tl">
                    <a:srgbClr val="000000">
                      <a:alpha val="43137"/>
                    </a:srgbClr>
                  </a:outerShdw>
                </a:effectLst>
                <a:latin typeface="Arial Rounded MT Bold" panose="020F0704030504030204" pitchFamily="34" charset="0"/>
              </a:rPr>
              <a:t> are </a:t>
            </a:r>
            <a:r>
              <a:rPr lang="en-US" sz="2800" b="1" dirty="0" smtClean="0">
                <a:effectLst>
                  <a:outerShdw blurRad="38100" dist="38100" dir="2700000" algn="tl">
                    <a:srgbClr val="000000">
                      <a:alpha val="43137"/>
                    </a:srgbClr>
                  </a:outerShdw>
                </a:effectLst>
                <a:latin typeface="Arial Rounded MT Bold" panose="020F0704030504030204" pitchFamily="34" charset="0"/>
              </a:rPr>
              <a:t>Not </a:t>
            </a:r>
            <a:r>
              <a:rPr lang="en-US" sz="2800" b="1" u="sng" dirty="0">
                <a:effectLst>
                  <a:outerShdw blurRad="38100" dist="38100" dir="2700000" algn="tl">
                    <a:srgbClr val="000000">
                      <a:alpha val="43137"/>
                    </a:srgbClr>
                  </a:outerShdw>
                </a:effectLst>
                <a:latin typeface="Arial Rounded MT Bold" panose="020F0704030504030204" pitchFamily="34" charset="0"/>
              </a:rPr>
              <a:t>Denials</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sz="2000" b="1" dirty="0">
                <a:effectLst>
                  <a:outerShdw blurRad="38100" dist="38100" dir="2700000" algn="tl">
                    <a:srgbClr val="000000">
                      <a:alpha val="43137"/>
                    </a:srgbClr>
                  </a:outerShdw>
                </a:effectLst>
                <a:latin typeface="Arial Rounded MT Bold" panose="020F0704030504030204" pitchFamily="34" charset="0"/>
              </a:rPr>
              <a:t> </a:t>
            </a:r>
            <a:r>
              <a:rPr lang="en-US" sz="2000" baseline="30000" dirty="0">
                <a:effectLst>
                  <a:outerShdw blurRad="38100" dist="38100" dir="2700000" algn="tl">
                    <a:srgbClr val="000000">
                      <a:alpha val="43137"/>
                    </a:srgbClr>
                  </a:outerShdw>
                </a:effectLst>
                <a:latin typeface="Arial Rounded MT Bold" panose="020F0704030504030204" pitchFamily="34" charset="0"/>
              </a:rPr>
              <a:t>5 </a:t>
            </a:r>
            <a:r>
              <a:rPr lang="en-US" sz="2000" dirty="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Now Jesus loved Martha, and her sister, and Lazarus. </a:t>
            </a:r>
            <a:r>
              <a:rPr lang="en-US" i="1" baseline="30000" dirty="0">
                <a:effectLst>
                  <a:outerShdw blurRad="38100" dist="38100" dir="2700000" algn="tl">
                    <a:srgbClr val="000000">
                      <a:alpha val="43137"/>
                    </a:srgbClr>
                  </a:outerShdw>
                </a:effectLst>
                <a:latin typeface="Arial Rounded MT Bold" panose="020F0704030504030204" pitchFamily="34" charset="0"/>
              </a:rPr>
              <a:t>6 </a:t>
            </a:r>
            <a:r>
              <a:rPr lang="en-US" i="1" dirty="0">
                <a:effectLst>
                  <a:outerShdw blurRad="38100" dist="38100" dir="2700000" algn="tl">
                    <a:srgbClr val="000000">
                      <a:alpha val="43137"/>
                    </a:srgbClr>
                  </a:outerShdw>
                </a:effectLst>
                <a:latin typeface="Arial Rounded MT Bold" panose="020F0704030504030204" pitchFamily="34" charset="0"/>
              </a:rPr>
              <a:t> When he had heard therefore that he was sick, he </a:t>
            </a:r>
            <a:r>
              <a:rPr lang="en-US" b="1" i="1" dirty="0">
                <a:effectLst>
                  <a:outerShdw blurRad="38100" dist="38100" dir="2700000" algn="tl">
                    <a:srgbClr val="000000">
                      <a:alpha val="43137"/>
                    </a:srgbClr>
                  </a:outerShdw>
                </a:effectLst>
                <a:latin typeface="Arial Rounded MT Bold" panose="020F0704030504030204" pitchFamily="34" charset="0"/>
              </a:rPr>
              <a:t>abode two days still in the same place where he was</a:t>
            </a:r>
            <a:endParaRPr lang="en-US" sz="2000" i="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9449" y="2188693"/>
            <a:ext cx="4772297" cy="4669307"/>
          </a:xfrm>
          <a:prstGeom prst="rect">
            <a:avLst/>
          </a:prstGeom>
        </p:spPr>
      </p:pic>
    </p:spTree>
    <p:extLst>
      <p:ext uri="{BB962C8B-B14F-4D97-AF65-F5344CB8AC3E}">
        <p14:creationId xmlns:p14="http://schemas.microsoft.com/office/powerpoint/2010/main" val="555162650"/>
      </p:ext>
    </p:extLst>
  </p:cSld>
  <p:clrMapOvr>
    <a:masterClrMapping/>
  </p:clrMapOvr>
  <mc:AlternateContent xmlns:mc="http://schemas.openxmlformats.org/markup-compatibility/2006" xmlns:p14="http://schemas.microsoft.com/office/powerpoint/2010/main">
    <mc:Choice Requires="p14">
      <p:transition spd="slow" p14:dur="200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par>
                                <p:cTn id="13" presetID="28"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0" fill="hold"/>
                                        <p:tgtEl>
                                          <p:spTgt spid="8"/>
                                        </p:tgtEl>
                                        <p:attrNameLst>
                                          <p:attrName>ppt_x</p:attrName>
                                        </p:attrNameLst>
                                      </p:cBhvr>
                                      <p:tavLst>
                                        <p:tav tm="0">
                                          <p:val>
                                            <p:strVal val="#ppt_x"/>
                                          </p:val>
                                        </p:tav>
                                        <p:tav tm="100000">
                                          <p:val>
                                            <p:strVal val="#ppt_x"/>
                                          </p:val>
                                        </p:tav>
                                      </p:tavLst>
                                    </p:anim>
                                    <p:anim calcmode="lin" valueType="num">
                                      <p:cBhvr>
                                        <p:cTn id="16" dur="5000" fill="hold"/>
                                        <p:tgtEl>
                                          <p:spTgt spid="8"/>
                                        </p:tgtEl>
                                        <p:attrNameLst>
                                          <p:attrName>ppt_y</p:attrName>
                                        </p:attrNameLst>
                                      </p:cBhvr>
                                      <p:tavLst>
                                        <p:tav tm="0">
                                          <p:val>
                                            <p:strVal val="#ppt_y+1"/>
                                          </p:val>
                                        </p:tav>
                                        <p:tav tm="100000">
                                          <p:val>
                                            <p:strVal val="#ppt_y-1"/>
                                          </p:val>
                                        </p:tav>
                                      </p:tavLst>
                                    </p:anim>
                                  </p:childTnLst>
                                </p:cTn>
                              </p:par>
                            </p:childTnLst>
                          </p:cTn>
                        </p:par>
                        <p:par>
                          <p:cTn id="17" fill="hold">
                            <p:stCondLst>
                              <p:cond delay="5000"/>
                            </p:stCondLst>
                            <p:childTnLst>
                              <p:par>
                                <p:cTn id="18" presetID="16" presetClass="entr" presetSubtype="21"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par>
                          <p:cTn id="21" fill="hold">
                            <p:stCondLst>
                              <p:cond delay="5500"/>
                            </p:stCondLst>
                            <p:childTnLst>
                              <p:par>
                                <p:cTn id="22" presetID="16" presetClass="entr" presetSubtype="37"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out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par>
                          <p:cTn id="30" fill="hold">
                            <p:stCondLst>
                              <p:cond delay="500"/>
                            </p:stCondLst>
                            <p:childTnLst>
                              <p:par>
                                <p:cTn id="31" presetID="16" presetClass="entr" presetSubtype="37" fill="hold" grpId="0"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outVertical)">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141669"/>
            <a:ext cx="11629622" cy="850004"/>
          </a:xfrm>
        </p:spPr>
        <p:txBody>
          <a:bodyPr>
            <a:normAutofit fontScale="90000"/>
          </a:bodyPr>
          <a:lstStyle/>
          <a:p>
            <a:pPr>
              <a:spcBef>
                <a:spcPts val="600"/>
              </a:spcBef>
            </a:pPr>
            <a:r>
              <a:rPr lang="en-US" dirty="0" smtClean="0">
                <a:effectLst>
                  <a:outerShdw blurRad="38100" dist="38100" dir="2700000" algn="tl">
                    <a:srgbClr val="000000">
                      <a:alpha val="43137"/>
                    </a:srgbClr>
                  </a:outerShdw>
                </a:effectLst>
                <a:latin typeface="Arial Rounded MT Bold" panose="020F0704030504030204" pitchFamily="34" charset="0"/>
              </a:rPr>
              <a:t>#2- </a:t>
            </a:r>
            <a:r>
              <a:rPr lang="en-US" b="1" dirty="0" smtClean="0">
                <a:effectLst>
                  <a:outerShdw blurRad="38100" dist="38100" dir="2700000" algn="tl">
                    <a:srgbClr val="000000">
                      <a:alpha val="43137"/>
                    </a:srgbClr>
                  </a:outerShdw>
                </a:effectLst>
                <a:latin typeface="Arial Rounded MT Bold" panose="020F0704030504030204" pitchFamily="34" charset="0"/>
              </a:rPr>
              <a:t>It’s </a:t>
            </a:r>
            <a:r>
              <a:rPr lang="en-US" b="1" dirty="0">
                <a:effectLst>
                  <a:outerShdw blurRad="38100" dist="38100" dir="2700000" algn="tl">
                    <a:srgbClr val="000000">
                      <a:alpha val="43137"/>
                    </a:srgbClr>
                  </a:outerShdw>
                </a:effectLst>
                <a:latin typeface="Arial Rounded MT Bold" panose="020F0704030504030204" pitchFamily="34" charset="0"/>
              </a:rPr>
              <a:t>Always </a:t>
            </a:r>
            <a:r>
              <a:rPr lang="en-US" b="1" dirty="0" smtClean="0">
                <a:effectLst>
                  <a:outerShdw blurRad="38100" dist="38100" dir="2700000" algn="tl">
                    <a:srgbClr val="000000">
                      <a:alpha val="43137"/>
                    </a:srgbClr>
                  </a:outerShdw>
                </a:effectLst>
                <a:latin typeface="Arial Rounded MT Bold" panose="020F0704030504030204" pitchFamily="34" charset="0"/>
              </a:rPr>
              <a:t>Too </a:t>
            </a:r>
            <a:r>
              <a:rPr lang="en-US" b="1" dirty="0">
                <a:effectLst>
                  <a:outerShdw blurRad="38100" dist="38100" dir="2700000" algn="tl">
                    <a:srgbClr val="000000">
                      <a:alpha val="43137"/>
                    </a:srgbClr>
                  </a:outerShdw>
                </a:effectLst>
                <a:latin typeface="Arial Rounded MT Bold" panose="020F0704030504030204" pitchFamily="34" charset="0"/>
              </a:rPr>
              <a:t>Early to Give Up on </a:t>
            </a:r>
            <a:r>
              <a:rPr lang="en-US" b="1" dirty="0" smtClean="0">
                <a:effectLst>
                  <a:outerShdw blurRad="38100" dist="38100" dir="2700000" algn="tl">
                    <a:srgbClr val="000000">
                      <a:alpha val="43137"/>
                    </a:srgbClr>
                  </a:outerShdw>
                </a:effectLst>
                <a:latin typeface="Arial Rounded MT Bold" panose="020F0704030504030204" pitchFamily="34" charset="0"/>
              </a:rPr>
              <a:t>God (</a:t>
            </a:r>
            <a:r>
              <a:rPr lang="en-US" dirty="0" smtClean="0">
                <a:effectLst>
                  <a:outerShdw blurRad="38100" dist="38100" dir="2700000" algn="tl">
                    <a:srgbClr val="000000">
                      <a:alpha val="43137"/>
                    </a:srgbClr>
                  </a:outerShdw>
                </a:effectLst>
                <a:latin typeface="Arial Rounded MT Bold" panose="020F0704030504030204" pitchFamily="34" charset="0"/>
              </a:rPr>
              <a:t>4</a:t>
            </a:r>
            <a:r>
              <a:rPr lang="en-US" b="1" dirty="0" smtClean="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0" y="1113184"/>
            <a:ext cx="12192000" cy="5744816"/>
          </a:xfrm>
        </p:spPr>
        <p:txBody>
          <a:bodyPr>
            <a:normAutofit fontScale="70000" lnSpcReduction="20000"/>
          </a:bodyPr>
          <a:lstStyle/>
          <a:p>
            <a:pPr marL="0" indent="0">
              <a:lnSpc>
                <a:spcPct val="120000"/>
              </a:lnSpc>
              <a:buNone/>
            </a:pPr>
            <a:r>
              <a:rPr lang="en-US" sz="4500" b="1" dirty="0" smtClean="0">
                <a:effectLst>
                  <a:outerShdw blurRad="38100" dist="38100" dir="2700000" algn="tl">
                    <a:srgbClr val="000000">
                      <a:alpha val="43137"/>
                    </a:srgbClr>
                  </a:outerShdw>
                </a:effectLst>
                <a:latin typeface="Arial Rounded MT Bold" panose="020F0704030504030204" pitchFamily="34" charset="0"/>
              </a:rPr>
              <a:t>So What Does This Mean To You Today?</a:t>
            </a:r>
            <a:r>
              <a:rPr lang="en-US" sz="4500" dirty="0" smtClean="0">
                <a:effectLst>
                  <a:outerShdw blurRad="38100" dist="38100" dir="2700000" algn="tl">
                    <a:srgbClr val="000000">
                      <a:alpha val="43137"/>
                    </a:srgbClr>
                  </a:outerShdw>
                </a:effectLst>
                <a:latin typeface="Arial Rounded MT Bold" panose="020F0704030504030204" pitchFamily="34" charset="0"/>
              </a:rPr>
              <a:t> </a:t>
            </a:r>
          </a:p>
          <a:p>
            <a:pPr>
              <a:lnSpc>
                <a:spcPct val="120000"/>
              </a:lnSpc>
            </a:pPr>
            <a:r>
              <a:rPr lang="en-US" sz="4000" dirty="0" smtClean="0">
                <a:effectLst>
                  <a:outerShdw blurRad="38100" dist="38100" dir="2700000" algn="tl">
                    <a:srgbClr val="000000">
                      <a:alpha val="43137"/>
                    </a:srgbClr>
                  </a:outerShdw>
                </a:effectLst>
                <a:latin typeface="Arial Rounded MT Bold" panose="020F0704030504030204" pitchFamily="34" charset="0"/>
              </a:rPr>
              <a:t>Being </a:t>
            </a:r>
            <a:r>
              <a:rPr lang="en-US" sz="4000" dirty="0">
                <a:effectLst>
                  <a:outerShdw blurRad="38100" dist="38100" dir="2700000" algn="tl">
                    <a:srgbClr val="000000">
                      <a:alpha val="43137"/>
                    </a:srgbClr>
                  </a:outerShdw>
                </a:effectLst>
                <a:latin typeface="Arial Rounded MT Bold" panose="020F0704030504030204" pitchFamily="34" charset="0"/>
              </a:rPr>
              <a:t>a Christian </a:t>
            </a:r>
            <a:r>
              <a:rPr lang="en-US" sz="4000" dirty="0" smtClean="0">
                <a:effectLst>
                  <a:outerShdw blurRad="38100" dist="38100" dir="2700000" algn="tl">
                    <a:srgbClr val="000000">
                      <a:alpha val="43137"/>
                    </a:srgbClr>
                  </a:outerShdw>
                </a:effectLst>
                <a:latin typeface="Arial Rounded MT Bold" panose="020F0704030504030204" pitchFamily="34" charset="0"/>
              </a:rPr>
              <a:t>Does Not Mean We Will Never Go Thru Storms</a:t>
            </a:r>
          </a:p>
          <a:p>
            <a:pPr>
              <a:lnSpc>
                <a:spcPct val="120000"/>
              </a:lnSpc>
            </a:pPr>
            <a:r>
              <a:rPr lang="en-US" sz="4000" dirty="0" smtClean="0">
                <a:effectLst>
                  <a:outerShdw blurRad="38100" dist="38100" dir="2700000" algn="tl">
                    <a:srgbClr val="000000">
                      <a:alpha val="43137"/>
                    </a:srgbClr>
                  </a:outerShdw>
                </a:effectLst>
                <a:latin typeface="Arial Rounded MT Bold" panose="020F0704030504030204" pitchFamily="34" charset="0"/>
              </a:rPr>
              <a:t>When </a:t>
            </a:r>
            <a:r>
              <a:rPr lang="en-US" sz="4000" dirty="0" smtClean="0">
                <a:effectLst>
                  <a:outerShdw blurRad="38100" dist="38100" dir="2700000" algn="tl">
                    <a:srgbClr val="000000">
                      <a:alpha val="43137"/>
                    </a:srgbClr>
                  </a:outerShdw>
                </a:effectLst>
                <a:latin typeface="Arial Rounded MT Bold" panose="020F0704030504030204" pitchFamily="34" charset="0"/>
              </a:rPr>
              <a:t>Sits </a:t>
            </a:r>
            <a:r>
              <a:rPr lang="en-US" sz="4000" dirty="0" smtClean="0">
                <a:effectLst>
                  <a:outerShdw blurRad="38100" dist="38100" dir="2700000" algn="tl">
                    <a:srgbClr val="000000">
                      <a:alpha val="43137"/>
                    </a:srgbClr>
                  </a:outerShdw>
                </a:effectLst>
                <a:latin typeface="Arial Rounded MT Bold" panose="020F0704030504030204" pitchFamily="34" charset="0"/>
              </a:rPr>
              <a:t>Enter Your Life Bigger than Your Capacity to </a:t>
            </a:r>
            <a:r>
              <a:rPr lang="en-US" sz="4000" dirty="0" smtClean="0">
                <a:effectLst>
                  <a:outerShdw blurRad="38100" dist="38100" dir="2700000" algn="tl">
                    <a:srgbClr val="000000">
                      <a:alpha val="43137"/>
                    </a:srgbClr>
                  </a:outerShdw>
                </a:effectLst>
                <a:latin typeface="Arial Rounded MT Bold" panose="020F0704030504030204" pitchFamily="34" charset="0"/>
              </a:rPr>
              <a:t>Handle…</a:t>
            </a:r>
            <a:endParaRPr lang="en-US" sz="40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20000"/>
              </a:lnSpc>
              <a:spcBef>
                <a:spcPts val="0"/>
              </a:spcBef>
              <a:buNone/>
            </a:pPr>
            <a:r>
              <a:rPr lang="en-US" sz="4000" dirty="0" smtClean="0">
                <a:effectLst>
                  <a:outerShdw blurRad="38100" dist="38100" dir="2700000" algn="tl">
                    <a:srgbClr val="000000">
                      <a:alpha val="43137"/>
                    </a:srgbClr>
                  </a:outerShdw>
                </a:effectLst>
                <a:latin typeface="Arial Rounded MT Bold" panose="020F0704030504030204" pitchFamily="34" charset="0"/>
              </a:rPr>
              <a:t>              …Take </a:t>
            </a:r>
            <a:r>
              <a:rPr lang="en-US" sz="4000" dirty="0" smtClean="0">
                <a:effectLst>
                  <a:outerShdw blurRad="38100" dist="38100" dir="2700000" algn="tl">
                    <a:srgbClr val="000000">
                      <a:alpha val="43137"/>
                    </a:srgbClr>
                  </a:outerShdw>
                </a:effectLst>
                <a:latin typeface="Arial Rounded MT Bold" panose="020F0704030504030204" pitchFamily="34" charset="0"/>
              </a:rPr>
              <a:t>It to </a:t>
            </a:r>
            <a:r>
              <a:rPr lang="en-US" sz="4000" dirty="0">
                <a:effectLst>
                  <a:outerShdw blurRad="38100" dist="38100" dir="2700000" algn="tl">
                    <a:srgbClr val="000000">
                      <a:alpha val="43137"/>
                    </a:srgbClr>
                  </a:outerShdw>
                </a:effectLst>
                <a:latin typeface="Arial Rounded MT Bold" panose="020F0704030504030204" pitchFamily="34" charset="0"/>
              </a:rPr>
              <a:t>the Lord in </a:t>
            </a:r>
            <a:r>
              <a:rPr lang="en-US" sz="4000" dirty="0" smtClean="0">
                <a:effectLst>
                  <a:outerShdw blurRad="38100" dist="38100" dir="2700000" algn="tl">
                    <a:srgbClr val="000000">
                      <a:alpha val="43137"/>
                    </a:srgbClr>
                  </a:outerShdw>
                </a:effectLst>
                <a:latin typeface="Arial Rounded MT Bold" panose="020F0704030504030204" pitchFamily="34" charset="0"/>
              </a:rPr>
              <a:t>Prayer</a:t>
            </a:r>
            <a:endParaRPr lang="en-US" sz="4000" dirty="0" smtClean="0">
              <a:effectLst>
                <a:outerShdw blurRad="38100" dist="38100" dir="2700000" algn="tl">
                  <a:srgbClr val="000000">
                    <a:alpha val="43137"/>
                  </a:srgbClr>
                </a:outerShdw>
              </a:effectLst>
              <a:latin typeface="Arial Rounded MT Bold" panose="020F0704030504030204" pitchFamily="34" charset="0"/>
            </a:endParaRPr>
          </a:p>
          <a:p>
            <a:pPr>
              <a:lnSpc>
                <a:spcPct val="120000"/>
              </a:lnSpc>
            </a:pPr>
            <a:r>
              <a:rPr lang="en-US" sz="4000" dirty="0" smtClean="0">
                <a:effectLst>
                  <a:outerShdw blurRad="38100" dist="38100" dir="2700000" algn="tl">
                    <a:srgbClr val="000000">
                      <a:alpha val="43137"/>
                    </a:srgbClr>
                  </a:outerShdw>
                </a:effectLst>
                <a:latin typeface="Arial Rounded MT Bold" panose="020F0704030504030204" pitchFamily="34" charset="0"/>
              </a:rPr>
              <a:t>When You Pray, Rem you</a:t>
            </a:r>
            <a:r>
              <a:rPr lang="en-US" sz="4000" dirty="0">
                <a:effectLst>
                  <a:outerShdw blurRad="38100" dist="38100" dir="2700000" algn="tl">
                    <a:srgbClr val="000000">
                      <a:alpha val="43137"/>
                    </a:srgbClr>
                  </a:outerShdw>
                </a:effectLst>
                <a:latin typeface="Arial Rounded MT Bold" panose="020F0704030504030204" pitchFamily="34" charset="0"/>
              </a:rPr>
              <a:t> are </a:t>
            </a:r>
            <a:r>
              <a:rPr lang="en-US" sz="4000" dirty="0" smtClean="0">
                <a:effectLst>
                  <a:outerShdw blurRad="38100" dist="38100" dir="2700000" algn="tl">
                    <a:srgbClr val="000000">
                      <a:alpha val="43137"/>
                    </a:srgbClr>
                  </a:outerShdw>
                </a:effectLst>
                <a:latin typeface="Arial Rounded MT Bold" panose="020F0704030504030204" pitchFamily="34" charset="0"/>
              </a:rPr>
              <a:t>Not Sending Breaking News to </a:t>
            </a:r>
            <a:r>
              <a:rPr lang="en-US" sz="4000" dirty="0" smtClean="0">
                <a:effectLst>
                  <a:outerShdw blurRad="38100" dist="38100" dir="2700000" algn="tl">
                    <a:srgbClr val="000000">
                      <a:alpha val="43137"/>
                    </a:srgbClr>
                  </a:outerShdw>
                </a:effectLst>
                <a:latin typeface="Arial Rounded MT Bold" panose="020F0704030504030204" pitchFamily="34" charset="0"/>
              </a:rPr>
              <a:t>God…   </a:t>
            </a:r>
          </a:p>
          <a:p>
            <a:pPr marL="0" indent="0">
              <a:lnSpc>
                <a:spcPct val="120000"/>
              </a:lnSpc>
              <a:spcBef>
                <a:spcPts val="0"/>
              </a:spcBef>
              <a:buNone/>
            </a:pPr>
            <a:r>
              <a:rPr lang="en-US" sz="4000" dirty="0">
                <a:effectLst>
                  <a:outerShdw blurRad="38100" dist="38100" dir="2700000" algn="tl">
                    <a:srgbClr val="000000">
                      <a:alpha val="43137"/>
                    </a:srgbClr>
                  </a:outerShdw>
                </a:effectLst>
                <a:latin typeface="Arial Rounded MT Bold" panose="020F0704030504030204" pitchFamily="34" charset="0"/>
              </a:rPr>
              <a:t> </a:t>
            </a:r>
            <a:r>
              <a:rPr lang="en-US" sz="4000" dirty="0" smtClean="0">
                <a:effectLst>
                  <a:outerShdw blurRad="38100" dist="38100" dir="2700000" algn="tl">
                    <a:srgbClr val="000000">
                      <a:alpha val="43137"/>
                    </a:srgbClr>
                  </a:outerShdw>
                </a:effectLst>
                <a:latin typeface="Arial Rounded MT Bold" panose="020F0704030504030204" pitchFamily="34" charset="0"/>
              </a:rPr>
              <a:t>              …</a:t>
            </a:r>
            <a:r>
              <a:rPr lang="en-US" sz="4000" dirty="0" smtClean="0">
                <a:effectLst>
                  <a:outerShdw blurRad="38100" dist="38100" dir="2700000" algn="tl">
                    <a:srgbClr val="000000">
                      <a:alpha val="43137"/>
                    </a:srgbClr>
                  </a:outerShdw>
                </a:effectLst>
                <a:latin typeface="Arial Rounded MT Bold" panose="020F0704030504030204" pitchFamily="34" charset="0"/>
              </a:rPr>
              <a:t>He Knows Everything that </a:t>
            </a:r>
            <a:r>
              <a:rPr lang="en-US" sz="4000" dirty="0" smtClean="0">
                <a:effectLst>
                  <a:outerShdw blurRad="38100" dist="38100" dir="2700000" algn="tl">
                    <a:srgbClr val="000000">
                      <a:alpha val="43137"/>
                    </a:srgbClr>
                  </a:outerShdw>
                </a:effectLst>
                <a:latin typeface="Arial Rounded MT Bold" panose="020F0704030504030204" pitchFamily="34" charset="0"/>
              </a:rPr>
              <a:t>Has/ Will Ever Happen to Us</a:t>
            </a:r>
          </a:p>
          <a:p>
            <a:pPr>
              <a:lnSpc>
                <a:spcPct val="120000"/>
              </a:lnSpc>
            </a:pPr>
            <a:r>
              <a:rPr lang="en-US" sz="4000" dirty="0" smtClean="0">
                <a:effectLst>
                  <a:outerShdw blurRad="38100" dist="38100" dir="2700000" algn="tl">
                    <a:srgbClr val="000000">
                      <a:alpha val="43137"/>
                    </a:srgbClr>
                  </a:outerShdw>
                </a:effectLst>
                <a:latin typeface="Arial Rounded MT Bold" panose="020F0704030504030204" pitchFamily="34" charset="0"/>
              </a:rPr>
              <a:t>Whatever </a:t>
            </a:r>
            <a:r>
              <a:rPr lang="en-US" sz="4000" dirty="0">
                <a:effectLst>
                  <a:outerShdw blurRad="38100" dist="38100" dir="2700000" algn="tl">
                    <a:srgbClr val="000000">
                      <a:alpha val="43137"/>
                    </a:srgbClr>
                  </a:outerShdw>
                </a:effectLst>
                <a:latin typeface="Arial Rounded MT Bold" panose="020F0704030504030204" pitchFamily="34" charset="0"/>
              </a:rPr>
              <a:t>He </a:t>
            </a:r>
            <a:r>
              <a:rPr lang="en-US" sz="4000" dirty="0" smtClean="0">
                <a:effectLst>
                  <a:outerShdw blurRad="38100" dist="38100" dir="2700000" algn="tl">
                    <a:srgbClr val="000000">
                      <a:alpha val="43137"/>
                    </a:srgbClr>
                  </a:outerShdw>
                </a:effectLst>
                <a:latin typeface="Arial Rounded MT Bold" panose="020F0704030504030204" pitchFamily="34" charset="0"/>
              </a:rPr>
              <a:t>Permits </a:t>
            </a:r>
            <a:r>
              <a:rPr lang="en-US" sz="4000" dirty="0">
                <a:effectLst>
                  <a:outerShdw blurRad="38100" dist="38100" dir="2700000" algn="tl">
                    <a:srgbClr val="000000">
                      <a:alpha val="43137"/>
                    </a:srgbClr>
                  </a:outerShdw>
                </a:effectLst>
                <a:latin typeface="Arial Rounded MT Bold" panose="020F0704030504030204" pitchFamily="34" charset="0"/>
              </a:rPr>
              <a:t>to </a:t>
            </a:r>
            <a:r>
              <a:rPr lang="en-US" sz="4000" dirty="0" smtClean="0">
                <a:effectLst>
                  <a:outerShdw blurRad="38100" dist="38100" dir="2700000" algn="tl">
                    <a:srgbClr val="000000">
                      <a:alpha val="43137"/>
                    </a:srgbClr>
                  </a:outerShdw>
                </a:effectLst>
                <a:latin typeface="Arial Rounded MT Bold" panose="020F0704030504030204" pitchFamily="34" charset="0"/>
              </a:rPr>
              <a:t>Enter </a:t>
            </a:r>
            <a:r>
              <a:rPr lang="en-US" sz="4000" dirty="0">
                <a:effectLst>
                  <a:outerShdw blurRad="38100" dist="38100" dir="2700000" algn="tl">
                    <a:srgbClr val="000000">
                      <a:alpha val="43137"/>
                    </a:srgbClr>
                  </a:outerShdw>
                </a:effectLst>
                <a:latin typeface="Arial Rounded MT Bold" panose="020F0704030504030204" pitchFamily="34" charset="0"/>
              </a:rPr>
              <a:t>the </a:t>
            </a:r>
            <a:r>
              <a:rPr lang="en-US" sz="4000" dirty="0" smtClean="0">
                <a:effectLst>
                  <a:outerShdw blurRad="38100" dist="38100" dir="2700000" algn="tl">
                    <a:srgbClr val="000000">
                      <a:alpha val="43137"/>
                    </a:srgbClr>
                  </a:outerShdw>
                </a:effectLst>
                <a:latin typeface="Arial Rounded MT Bold" panose="020F0704030504030204" pitchFamily="34" charset="0"/>
              </a:rPr>
              <a:t>Arena </a:t>
            </a:r>
            <a:r>
              <a:rPr lang="en-US" sz="4000" dirty="0">
                <a:effectLst>
                  <a:outerShdw blurRad="38100" dist="38100" dir="2700000" algn="tl">
                    <a:srgbClr val="000000">
                      <a:alpha val="43137"/>
                    </a:srgbClr>
                  </a:outerShdw>
                </a:effectLst>
                <a:latin typeface="Arial Rounded MT Bold" panose="020F0704030504030204" pitchFamily="34" charset="0"/>
              </a:rPr>
              <a:t>of </a:t>
            </a:r>
            <a:r>
              <a:rPr lang="en-US" sz="4000" dirty="0" smtClean="0">
                <a:effectLst>
                  <a:outerShdw blurRad="38100" dist="38100" dir="2700000" algn="tl">
                    <a:srgbClr val="000000">
                      <a:alpha val="43137"/>
                    </a:srgbClr>
                  </a:outerShdw>
                </a:effectLst>
                <a:latin typeface="Arial Rounded MT Bold" panose="020F0704030504030204" pitchFamily="34" charset="0"/>
              </a:rPr>
              <a:t>Our </a:t>
            </a:r>
            <a:r>
              <a:rPr lang="en-US" sz="4000" dirty="0" smtClean="0">
                <a:effectLst>
                  <a:outerShdw blurRad="38100" dist="38100" dir="2700000" algn="tl">
                    <a:srgbClr val="000000">
                      <a:alpha val="43137"/>
                    </a:srgbClr>
                  </a:outerShdw>
                </a:effectLst>
                <a:latin typeface="Arial Rounded MT Bold" panose="020F0704030504030204" pitchFamily="34" charset="0"/>
              </a:rPr>
              <a:t>Lives… </a:t>
            </a:r>
            <a:endParaRPr lang="en-US" sz="4000"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20000"/>
              </a:lnSpc>
              <a:spcBef>
                <a:spcPts val="0"/>
              </a:spcBef>
              <a:buNone/>
            </a:pPr>
            <a:r>
              <a:rPr lang="en-US" sz="4000" dirty="0">
                <a:effectLst>
                  <a:outerShdw blurRad="38100" dist="38100" dir="2700000" algn="tl">
                    <a:srgbClr val="000000">
                      <a:alpha val="43137"/>
                    </a:srgbClr>
                  </a:outerShdw>
                </a:effectLst>
                <a:latin typeface="Arial Rounded MT Bold" panose="020F0704030504030204" pitchFamily="34" charset="0"/>
              </a:rPr>
              <a:t> </a:t>
            </a:r>
            <a:r>
              <a:rPr lang="en-US" sz="4000" dirty="0" smtClean="0">
                <a:effectLst>
                  <a:outerShdw blurRad="38100" dist="38100" dir="2700000" algn="tl">
                    <a:srgbClr val="000000">
                      <a:alpha val="43137"/>
                    </a:srgbClr>
                  </a:outerShdw>
                </a:effectLst>
                <a:latin typeface="Arial Rounded MT Bold" panose="020F0704030504030204" pitchFamily="34" charset="0"/>
              </a:rPr>
              <a:t>                          …He </a:t>
            </a:r>
            <a:r>
              <a:rPr lang="en-US" sz="4000" dirty="0">
                <a:effectLst>
                  <a:outerShdw blurRad="38100" dist="38100" dir="2700000" algn="tl">
                    <a:srgbClr val="000000">
                      <a:alpha val="43137"/>
                    </a:srgbClr>
                  </a:outerShdw>
                </a:effectLst>
                <a:latin typeface="Arial Rounded MT Bold" panose="020F0704030504030204" pitchFamily="34" charset="0"/>
              </a:rPr>
              <a:t>has </a:t>
            </a:r>
            <a:r>
              <a:rPr lang="en-US" sz="4000" dirty="0" smtClean="0">
                <a:effectLst>
                  <a:outerShdw blurRad="38100" dist="38100" dir="2700000" algn="tl">
                    <a:srgbClr val="000000">
                      <a:alpha val="43137"/>
                    </a:srgbClr>
                  </a:outerShdw>
                </a:effectLst>
                <a:latin typeface="Arial Rounded MT Bold" panose="020F0704030504030204" pitchFamily="34" charset="0"/>
              </a:rPr>
              <a:t>Purpose Wrapped Up in </a:t>
            </a:r>
            <a:r>
              <a:rPr lang="en-US" sz="4000" dirty="0" smtClean="0">
                <a:effectLst>
                  <a:outerShdw blurRad="38100" dist="38100" dir="2700000" algn="tl">
                    <a:srgbClr val="000000">
                      <a:alpha val="43137"/>
                    </a:srgbClr>
                  </a:outerShdw>
                </a:effectLst>
                <a:latin typeface="Arial Rounded MT Bold" panose="020F0704030504030204" pitchFamily="34" charset="0"/>
              </a:rPr>
              <a:t>It</a:t>
            </a:r>
            <a:endParaRPr lang="en-US" sz="4000" dirty="0" smtClean="0">
              <a:effectLst>
                <a:outerShdw blurRad="38100" dist="38100" dir="2700000" algn="tl">
                  <a:srgbClr val="000000">
                    <a:alpha val="43137"/>
                  </a:srgbClr>
                </a:outerShdw>
              </a:effectLst>
              <a:latin typeface="Arial Rounded MT Bold" panose="020F0704030504030204" pitchFamily="34" charset="0"/>
            </a:endParaRPr>
          </a:p>
          <a:p>
            <a:pPr>
              <a:lnSpc>
                <a:spcPct val="120000"/>
              </a:lnSpc>
              <a:spcBef>
                <a:spcPts val="600"/>
              </a:spcBef>
            </a:pPr>
            <a:r>
              <a:rPr lang="en-US" sz="4000" dirty="0" smtClean="0">
                <a:effectLst>
                  <a:outerShdw blurRad="38100" dist="38100" dir="2700000" algn="tl">
                    <a:srgbClr val="000000">
                      <a:alpha val="43137"/>
                    </a:srgbClr>
                  </a:outerShdw>
                </a:effectLst>
                <a:latin typeface="Arial Rounded MT Bold" panose="020F0704030504030204" pitchFamily="34" charset="0"/>
              </a:rPr>
              <a:t>His Timing </a:t>
            </a:r>
            <a:r>
              <a:rPr lang="en-US" sz="4000" dirty="0">
                <a:effectLst>
                  <a:outerShdw blurRad="38100" dist="38100" dir="2700000" algn="tl">
                    <a:srgbClr val="000000">
                      <a:alpha val="43137"/>
                    </a:srgbClr>
                  </a:outerShdw>
                </a:effectLst>
                <a:latin typeface="Arial Rounded MT Bold" panose="020F0704030504030204" pitchFamily="34" charset="0"/>
              </a:rPr>
              <a:t>is </a:t>
            </a:r>
            <a:r>
              <a:rPr lang="en-US" sz="4000" dirty="0" smtClean="0">
                <a:effectLst>
                  <a:outerShdw blurRad="38100" dist="38100" dir="2700000" algn="tl">
                    <a:srgbClr val="000000">
                      <a:alpha val="43137"/>
                    </a:srgbClr>
                  </a:outerShdw>
                </a:effectLst>
                <a:latin typeface="Arial Rounded MT Bold" panose="020F0704030504030204" pitchFamily="34" charset="0"/>
              </a:rPr>
              <a:t>Not Our Timing</a:t>
            </a:r>
          </a:p>
          <a:p>
            <a:pPr>
              <a:lnSpc>
                <a:spcPct val="120000"/>
              </a:lnSpc>
              <a:spcBef>
                <a:spcPts val="600"/>
              </a:spcBef>
            </a:pPr>
            <a:r>
              <a:rPr lang="en-US" sz="4000" dirty="0" smtClean="0">
                <a:effectLst>
                  <a:outerShdw blurRad="38100" dist="38100" dir="2700000" algn="tl">
                    <a:srgbClr val="000000">
                      <a:alpha val="43137"/>
                    </a:srgbClr>
                  </a:outerShdw>
                </a:effectLst>
                <a:latin typeface="Arial Rounded MT Bold" panose="020F0704030504030204" pitchFamily="34" charset="0"/>
              </a:rPr>
              <a:t>Never Give Up On </a:t>
            </a:r>
            <a:r>
              <a:rPr lang="en-US" sz="4000" dirty="0" smtClean="0">
                <a:effectLst>
                  <a:outerShdw blurRad="38100" dist="38100" dir="2700000" algn="tl">
                    <a:srgbClr val="000000">
                      <a:alpha val="43137"/>
                    </a:srgbClr>
                  </a:outerShdw>
                </a:effectLst>
                <a:latin typeface="Arial Rounded MT Bold" panose="020F0704030504030204" pitchFamily="34" charset="0"/>
              </a:rPr>
              <a:t>God… </a:t>
            </a:r>
            <a:endParaRPr lang="en-US" sz="4000"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20000"/>
              </a:lnSpc>
              <a:spcBef>
                <a:spcPts val="0"/>
              </a:spcBef>
              <a:buNone/>
            </a:pPr>
            <a:r>
              <a:rPr lang="en-US" sz="4000" dirty="0">
                <a:effectLst>
                  <a:outerShdw blurRad="38100" dist="38100" dir="2700000" algn="tl">
                    <a:srgbClr val="000000">
                      <a:alpha val="43137"/>
                    </a:srgbClr>
                  </a:outerShdw>
                </a:effectLst>
                <a:latin typeface="Arial Rounded MT Bold" panose="020F0704030504030204" pitchFamily="34" charset="0"/>
              </a:rPr>
              <a:t> </a:t>
            </a:r>
            <a:r>
              <a:rPr lang="en-US" sz="4000" dirty="0" smtClean="0">
                <a:effectLst>
                  <a:outerShdw blurRad="38100" dist="38100" dir="2700000" algn="tl">
                    <a:srgbClr val="000000">
                      <a:alpha val="43137"/>
                    </a:srgbClr>
                  </a:outerShdw>
                </a:effectLst>
                <a:latin typeface="Arial Rounded MT Bold" panose="020F0704030504030204" pitchFamily="34" charset="0"/>
              </a:rPr>
              <a:t>           …No Matter How Grim </a:t>
            </a:r>
            <a:r>
              <a:rPr lang="en-US" sz="4000" dirty="0">
                <a:effectLst>
                  <a:outerShdw blurRad="38100" dist="38100" dir="2700000" algn="tl">
                    <a:srgbClr val="000000">
                      <a:alpha val="43137"/>
                    </a:srgbClr>
                  </a:outerShdw>
                </a:effectLst>
                <a:latin typeface="Arial Rounded MT Bold" panose="020F0704030504030204" pitchFamily="34" charset="0"/>
              </a:rPr>
              <a:t>the </a:t>
            </a:r>
            <a:r>
              <a:rPr lang="en-US" sz="4000" dirty="0" smtClean="0">
                <a:effectLst>
                  <a:outerShdw blurRad="38100" dist="38100" dir="2700000" algn="tl">
                    <a:srgbClr val="000000">
                      <a:alpha val="43137"/>
                    </a:srgbClr>
                  </a:outerShdw>
                </a:effectLst>
                <a:latin typeface="Arial Rounded MT Bold" panose="020F0704030504030204" pitchFamily="34" charset="0"/>
              </a:rPr>
              <a:t>Circumstances May Seem!</a:t>
            </a:r>
            <a:endParaRPr lang="en-US" sz="4000"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spTree>
    <p:extLst>
      <p:ext uri="{BB962C8B-B14F-4D97-AF65-F5344CB8AC3E}">
        <p14:creationId xmlns:p14="http://schemas.microsoft.com/office/powerpoint/2010/main" val="113008941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2000"/>
                                        <p:tgtEl>
                                          <p:spTgt spid="3">
                                            <p:txEl>
                                              <p:pRg st="2" end="2"/>
                                            </p:txEl>
                                          </p:spTgt>
                                        </p:tgtEl>
                                      </p:cBhvr>
                                    </p:animEffect>
                                  </p:childTnLst>
                                </p:cTn>
                              </p:par>
                            </p:childTnLst>
                          </p:cTn>
                        </p:par>
                        <p:par>
                          <p:cTn id="18" fill="hold">
                            <p:stCondLst>
                              <p:cond delay="2500"/>
                            </p:stCondLst>
                            <p:childTnLst>
                              <p:par>
                                <p:cTn id="19" presetID="22" presetClass="entr" presetSubtype="2"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right)">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50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left)">
                                      <p:cBhvr>
                                        <p:cTn id="26" dur="2000"/>
                                        <p:tgtEl>
                                          <p:spTgt spid="3">
                                            <p:txEl>
                                              <p:pRg st="4" end="4"/>
                                            </p:txEl>
                                          </p:spTgt>
                                        </p:tgtEl>
                                      </p:cBhvr>
                                    </p:animEffect>
                                  </p:childTnLst>
                                </p:cTn>
                              </p:par>
                            </p:childTnLst>
                          </p:cTn>
                        </p:par>
                        <p:par>
                          <p:cTn id="27" fill="hold">
                            <p:stCondLst>
                              <p:cond delay="2500"/>
                            </p:stCondLst>
                            <p:childTnLst>
                              <p:par>
                                <p:cTn id="28" presetID="22" presetClass="entr" presetSubtype="2"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right)">
                                      <p:cBhvr>
                                        <p:cTn id="30" dur="2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50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2000"/>
                                        <p:tgtEl>
                                          <p:spTgt spid="3">
                                            <p:txEl>
                                              <p:pRg st="6" end="6"/>
                                            </p:txEl>
                                          </p:spTgt>
                                        </p:tgtEl>
                                      </p:cBhvr>
                                    </p:animEffect>
                                  </p:childTnLst>
                                </p:cTn>
                              </p:par>
                            </p:childTnLst>
                          </p:cTn>
                        </p:par>
                        <p:par>
                          <p:cTn id="36" fill="hold">
                            <p:stCondLst>
                              <p:cond delay="2500"/>
                            </p:stCondLst>
                            <p:childTnLst>
                              <p:par>
                                <p:cTn id="37" presetID="22" presetClass="entr" presetSubtype="2"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right)">
                                      <p:cBhvr>
                                        <p:cTn id="39" dur="20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50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wipe(left)">
                                      <p:cBhvr>
                                        <p:cTn id="44" dur="20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50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wipe(right)">
                                      <p:cBhvr>
                                        <p:cTn id="49" dur="2000"/>
                                        <p:tgtEl>
                                          <p:spTgt spid="3">
                                            <p:txEl>
                                              <p:pRg st="9" end="9"/>
                                            </p:txEl>
                                          </p:spTgt>
                                        </p:tgtEl>
                                      </p:cBhvr>
                                    </p:animEffect>
                                  </p:childTnLst>
                                </p:cTn>
                              </p:par>
                            </p:childTnLst>
                          </p:cTn>
                        </p:par>
                        <p:par>
                          <p:cTn id="50" fill="hold">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wipe(left)">
                                      <p:cBhvr>
                                        <p:cTn id="53"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7" y="141669"/>
            <a:ext cx="11758411" cy="850004"/>
          </a:xfrm>
        </p:spPr>
        <p:txBody>
          <a:bodyPr>
            <a:normAutofit fontScale="90000"/>
          </a:bodyPr>
          <a:lstStyle/>
          <a:p>
            <a:r>
              <a:rPr lang="en-US" dirty="0" smtClean="0">
                <a:effectLst>
                  <a:outerShdw blurRad="38100" dist="38100" dir="2700000" algn="tl">
                    <a:srgbClr val="000000">
                      <a:alpha val="43137"/>
                    </a:srgbClr>
                  </a:outerShdw>
                </a:effectLst>
                <a:latin typeface="Arial Rounded MT Bold" panose="020F0704030504030204" pitchFamily="34" charset="0"/>
              </a:rPr>
              <a:t>#3- </a:t>
            </a:r>
            <a:r>
              <a:rPr lang="en-US" b="1" dirty="0">
                <a:effectLst>
                  <a:outerShdw blurRad="38100" dist="38100" dir="2700000" algn="tl">
                    <a:srgbClr val="000000">
                      <a:alpha val="43137"/>
                    </a:srgbClr>
                  </a:outerShdw>
                </a:effectLst>
                <a:latin typeface="Arial Rounded MT Bold" panose="020F0704030504030204" pitchFamily="34" charset="0"/>
              </a:rPr>
              <a:t>God </a:t>
            </a:r>
            <a:r>
              <a:rPr lang="en-US" b="1" dirty="0" smtClean="0">
                <a:effectLst>
                  <a:outerShdw blurRad="38100" dist="38100" dir="2700000" algn="tl">
                    <a:srgbClr val="000000">
                      <a:alpha val="43137"/>
                    </a:srgbClr>
                  </a:outerShdw>
                </a:effectLst>
                <a:latin typeface="Arial Rounded MT Bold" panose="020F0704030504030204" pitchFamily="34" charset="0"/>
              </a:rPr>
              <a:t>Can </a:t>
            </a:r>
            <a:r>
              <a:rPr lang="en-US" b="1" dirty="0">
                <a:effectLst>
                  <a:outerShdw blurRad="38100" dist="38100" dir="2700000" algn="tl">
                    <a:srgbClr val="000000">
                      <a:alpha val="43137"/>
                    </a:srgbClr>
                  </a:outerShdw>
                </a:effectLst>
                <a:latin typeface="Arial Rounded MT Bold" panose="020F0704030504030204" pitchFamily="34" charset="0"/>
              </a:rPr>
              <a:t>Resurrect </a:t>
            </a:r>
            <a:r>
              <a:rPr lang="en-US" b="1" dirty="0" smtClean="0">
                <a:effectLst>
                  <a:outerShdw blurRad="38100" dist="38100" dir="2700000" algn="tl">
                    <a:srgbClr val="000000">
                      <a:alpha val="43137"/>
                    </a:srgbClr>
                  </a:outerShdw>
                </a:effectLst>
                <a:latin typeface="Arial Rounded MT Bold" panose="020F0704030504030204" pitchFamily="34" charset="0"/>
              </a:rPr>
              <a:t>Your Dead Things! (</a:t>
            </a:r>
            <a:r>
              <a:rPr lang="en-US" dirty="0" smtClean="0">
                <a:effectLst>
                  <a:outerShdw blurRad="38100" dist="38100" dir="2700000" algn="tl">
                    <a:srgbClr val="000000">
                      <a:alpha val="43137"/>
                    </a:srgbClr>
                  </a:outerShdw>
                </a:effectLst>
                <a:latin typeface="Arial Rounded MT Bold" panose="020F0704030504030204" pitchFamily="34" charset="0"/>
              </a:rPr>
              <a:t>17</a:t>
            </a:r>
            <a:r>
              <a:rPr lang="en-US" b="1" dirty="0" smtClean="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fontScale="92500"/>
          </a:bodyPr>
          <a:lstStyle/>
          <a:p>
            <a:pPr marL="0" indent="0">
              <a:lnSpc>
                <a:spcPct val="120000"/>
              </a:lnSpc>
              <a:buNone/>
            </a:pPr>
            <a:r>
              <a:rPr lang="en-US" sz="3000" i="1" dirty="0" smtClean="0">
                <a:effectLst>
                  <a:outerShdw blurRad="38100" dist="38100" dir="2700000" algn="tl">
                    <a:srgbClr val="000000">
                      <a:alpha val="43137"/>
                    </a:srgbClr>
                  </a:outerShdw>
                </a:effectLst>
                <a:latin typeface="Arial Rounded MT Bold" panose="020F0704030504030204" pitchFamily="34" charset="0"/>
              </a:rPr>
              <a:t>“</a:t>
            </a:r>
            <a:r>
              <a:rPr lang="en-US" sz="3000" i="1" dirty="0">
                <a:effectLst>
                  <a:outerShdw blurRad="38100" dist="38100" dir="2700000" algn="tl">
                    <a:srgbClr val="000000">
                      <a:alpha val="43137"/>
                    </a:srgbClr>
                  </a:outerShdw>
                </a:effectLst>
                <a:latin typeface="Arial Rounded MT Bold" panose="020F0704030504030204" pitchFamily="34" charset="0"/>
              </a:rPr>
              <a:t> </a:t>
            </a:r>
            <a:r>
              <a:rPr lang="en-US" sz="3000" i="1" dirty="0" smtClean="0">
                <a:effectLst>
                  <a:outerShdw blurRad="38100" dist="38100" dir="2700000" algn="tl">
                    <a:srgbClr val="000000">
                      <a:alpha val="43137"/>
                    </a:srgbClr>
                  </a:outerShdw>
                </a:effectLst>
                <a:latin typeface="Arial Rounded MT Bold" panose="020F0704030504030204" pitchFamily="34" charset="0"/>
              </a:rPr>
              <a:t>‘ ‘Jesus </a:t>
            </a:r>
            <a:r>
              <a:rPr lang="en-US" sz="3000" i="1" dirty="0">
                <a:effectLst>
                  <a:outerShdw blurRad="38100" dist="38100" dir="2700000" algn="tl">
                    <a:srgbClr val="000000">
                      <a:alpha val="43137"/>
                    </a:srgbClr>
                  </a:outerShdw>
                </a:effectLst>
                <a:latin typeface="Arial Rounded MT Bold" panose="020F0704030504030204" pitchFamily="34" charset="0"/>
              </a:rPr>
              <a:t>found that Lazarus had already been </a:t>
            </a:r>
            <a:r>
              <a:rPr lang="en-US" sz="3000" i="1" dirty="0" smtClean="0">
                <a:effectLst>
                  <a:outerShdw blurRad="38100" dist="38100" dir="2700000" algn="tl">
                    <a:srgbClr val="000000">
                      <a:alpha val="43137"/>
                    </a:srgbClr>
                  </a:outerShdw>
                </a:effectLst>
                <a:latin typeface="Arial Rounded MT Bold" panose="020F0704030504030204" pitchFamily="34" charset="0"/>
              </a:rPr>
              <a:t>in </a:t>
            </a:r>
            <a:r>
              <a:rPr lang="en-US" sz="3000" i="1" dirty="0">
                <a:effectLst>
                  <a:outerShdw blurRad="38100" dist="38100" dir="2700000" algn="tl">
                    <a:srgbClr val="000000">
                      <a:alpha val="43137"/>
                    </a:srgbClr>
                  </a:outerShdw>
                </a:effectLst>
                <a:latin typeface="Arial Rounded MT Bold" panose="020F0704030504030204" pitchFamily="34" charset="0"/>
              </a:rPr>
              <a:t>tomb for </a:t>
            </a:r>
            <a:r>
              <a:rPr lang="en-US" sz="3000" i="1" dirty="0" smtClean="0">
                <a:effectLst>
                  <a:outerShdw blurRad="38100" dist="38100" dir="2700000" algn="tl">
                    <a:srgbClr val="000000">
                      <a:alpha val="43137"/>
                    </a:srgbClr>
                  </a:outerShdw>
                </a:effectLst>
                <a:latin typeface="Arial Rounded MT Bold" panose="020F0704030504030204" pitchFamily="34" charset="0"/>
              </a:rPr>
              <a:t>4 days”</a:t>
            </a:r>
            <a:endParaRPr lang="en-US" sz="3000" i="1" dirty="0">
              <a:effectLst>
                <a:outerShdw blurRad="38100" dist="38100" dir="2700000" algn="tl">
                  <a:srgbClr val="000000">
                    <a:alpha val="43137"/>
                  </a:srgbClr>
                </a:outerShdw>
              </a:effectLst>
              <a:latin typeface="Arial Rounded MT Bold" panose="020F0704030504030204" pitchFamily="34" charset="0"/>
            </a:endParaRPr>
          </a:p>
          <a:p>
            <a:pPr lvl="0">
              <a:lnSpc>
                <a:spcPct val="100000"/>
              </a:lnSpc>
              <a:spcBef>
                <a:spcPts val="300"/>
              </a:spcBef>
            </a:pPr>
            <a:r>
              <a:rPr lang="en-US" sz="3000" b="1" dirty="0" smtClean="0">
                <a:effectLst>
                  <a:outerShdw blurRad="38100" dist="38100" dir="2700000" algn="tl">
                    <a:srgbClr val="000000">
                      <a:alpha val="43137"/>
                    </a:srgbClr>
                  </a:outerShdw>
                </a:effectLst>
                <a:latin typeface="Arial Rounded MT Bold" panose="020F0704030504030204" pitchFamily="34" charset="0"/>
              </a:rPr>
              <a:t>Waits Two More Days / Then Takes Off for Bethany</a:t>
            </a:r>
            <a:endParaRPr lang="en-US" sz="3000" b="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spcBef>
                <a:spcPts val="300"/>
              </a:spcBef>
            </a:pPr>
            <a:r>
              <a:rPr lang="en-US" sz="3000" b="1" dirty="0" smtClean="0">
                <a:effectLst>
                  <a:outerShdw blurRad="38100" dist="38100" dir="2700000" algn="tl">
                    <a:srgbClr val="000000">
                      <a:alpha val="43137"/>
                    </a:srgbClr>
                  </a:outerShdw>
                </a:effectLst>
                <a:latin typeface="Arial Rounded MT Bold" panose="020F0704030504030204" pitchFamily="34" charset="0"/>
              </a:rPr>
              <a:t>Arrives After He </a:t>
            </a:r>
            <a:r>
              <a:rPr lang="en-US" sz="3000" b="1" dirty="0">
                <a:effectLst>
                  <a:outerShdw blurRad="38100" dist="38100" dir="2700000" algn="tl">
                    <a:srgbClr val="000000">
                      <a:alpha val="43137"/>
                    </a:srgbClr>
                  </a:outerShdw>
                </a:effectLst>
                <a:latin typeface="Arial Rounded MT Bold" panose="020F0704030504030204" pitchFamily="34" charset="0"/>
              </a:rPr>
              <a:t>had </a:t>
            </a:r>
            <a:r>
              <a:rPr lang="en-US" sz="3000" b="1" dirty="0" smtClean="0">
                <a:effectLst>
                  <a:outerShdw blurRad="38100" dist="38100" dir="2700000" algn="tl">
                    <a:srgbClr val="000000">
                      <a:alpha val="43137"/>
                    </a:srgbClr>
                  </a:outerShdw>
                </a:effectLst>
                <a:latin typeface="Arial Rounded MT Bold" panose="020F0704030504030204" pitchFamily="34" charset="0"/>
              </a:rPr>
              <a:t>Been Dead for 4 </a:t>
            </a:r>
            <a:r>
              <a:rPr lang="en-US" sz="3000" b="1" dirty="0" smtClean="0">
                <a:effectLst>
                  <a:outerShdw blurRad="38100" dist="38100" dir="2700000" algn="tl">
                    <a:srgbClr val="000000">
                      <a:alpha val="43137"/>
                    </a:srgbClr>
                  </a:outerShdw>
                </a:effectLst>
                <a:latin typeface="Arial Rounded MT Bold" panose="020F0704030504030204" pitchFamily="34" charset="0"/>
              </a:rPr>
              <a:t>Days</a:t>
            </a:r>
            <a:r>
              <a:rPr lang="en-US" sz="3000" b="1" dirty="0">
                <a:effectLst>
                  <a:outerShdw blurRad="38100" dist="38100" dir="2700000" algn="tl">
                    <a:srgbClr val="000000">
                      <a:alpha val="43137"/>
                    </a:srgbClr>
                  </a:outerShdw>
                </a:effectLst>
                <a:latin typeface="Arial Rounded MT Bold" panose="020F0704030504030204" pitchFamily="34" charset="0"/>
              </a:rPr>
              <a:t>  </a:t>
            </a:r>
            <a:endParaRPr lang="en-US" sz="3000" b="1" dirty="0" smtClean="0">
              <a:effectLst>
                <a:outerShdw blurRad="38100" dist="38100" dir="2700000" algn="tl">
                  <a:srgbClr val="000000">
                    <a:alpha val="43137"/>
                  </a:srgbClr>
                </a:outerShdw>
              </a:effectLst>
              <a:latin typeface="Arial Rounded MT Bold" panose="020F0704030504030204" pitchFamily="34" charset="0"/>
            </a:endParaRPr>
          </a:p>
          <a:p>
            <a:pPr>
              <a:lnSpc>
                <a:spcPct val="100000"/>
              </a:lnSpc>
              <a:spcBef>
                <a:spcPts val="300"/>
              </a:spcBef>
            </a:pPr>
            <a:r>
              <a:rPr lang="en-US" sz="3000" b="1" dirty="0" smtClean="0">
                <a:effectLst>
                  <a:outerShdw blurRad="38100" dist="38100" dir="2700000" algn="tl">
                    <a:srgbClr val="000000">
                      <a:alpha val="43137"/>
                    </a:srgbClr>
                  </a:outerShdw>
                </a:effectLst>
                <a:latin typeface="Arial Rounded MT Bold" panose="020F0704030504030204" pitchFamily="34" charset="0"/>
              </a:rPr>
              <a:t>By </a:t>
            </a:r>
            <a:r>
              <a:rPr lang="en-US" sz="3000" b="1" dirty="0">
                <a:effectLst>
                  <a:outerShdw blurRad="38100" dist="38100" dir="2700000" algn="tl">
                    <a:srgbClr val="000000">
                      <a:alpha val="43137"/>
                    </a:srgbClr>
                  </a:outerShdw>
                </a:effectLst>
                <a:latin typeface="Arial Rounded MT Bold" panose="020F0704030504030204" pitchFamily="34" charset="0"/>
              </a:rPr>
              <a:t>this </a:t>
            </a:r>
            <a:r>
              <a:rPr lang="en-US" sz="3000" b="1" dirty="0" smtClean="0">
                <a:effectLst>
                  <a:outerShdw blurRad="38100" dist="38100" dir="2700000" algn="tl">
                    <a:srgbClr val="000000">
                      <a:alpha val="43137"/>
                    </a:srgbClr>
                  </a:outerShdw>
                </a:effectLst>
                <a:latin typeface="Arial Rounded MT Bold" panose="020F0704030504030204" pitchFamily="34" charset="0"/>
              </a:rPr>
              <a:t>Point He Was Legally </a:t>
            </a:r>
            <a:r>
              <a:rPr lang="en-US" sz="3000" b="1" dirty="0" smtClean="0">
                <a:effectLst>
                  <a:outerShdw blurRad="38100" dist="38100" dir="2700000" algn="tl">
                    <a:srgbClr val="000000">
                      <a:alpha val="43137"/>
                    </a:srgbClr>
                  </a:outerShdw>
                </a:effectLst>
                <a:latin typeface="Arial Rounded MT Bold" panose="020F0704030504030204" pitchFamily="34" charset="0"/>
              </a:rPr>
              <a:t>Dead </a:t>
            </a:r>
            <a:endParaRPr lang="en-US" sz="3000" b="1" dirty="0" smtClean="0">
              <a:effectLst>
                <a:outerShdw blurRad="38100" dist="38100" dir="2700000" algn="tl">
                  <a:srgbClr val="000000">
                    <a:alpha val="43137"/>
                  </a:srgbClr>
                </a:outerShdw>
              </a:effectLst>
              <a:latin typeface="Arial Rounded MT Bold" panose="020F0704030504030204" pitchFamily="34" charset="0"/>
            </a:endParaRPr>
          </a:p>
          <a:p>
            <a:pPr>
              <a:lnSpc>
                <a:spcPct val="100000"/>
              </a:lnSpc>
              <a:spcBef>
                <a:spcPts val="300"/>
              </a:spcBef>
            </a:pPr>
            <a:r>
              <a:rPr lang="en-US" sz="3000" b="1" dirty="0" smtClean="0">
                <a:effectLst>
                  <a:outerShdw blurRad="38100" dist="38100" dir="2700000" algn="tl">
                    <a:srgbClr val="000000">
                      <a:alpha val="43137"/>
                    </a:srgbClr>
                  </a:outerShdw>
                </a:effectLst>
                <a:latin typeface="Arial Rounded MT Bold" panose="020F0704030504030204" pitchFamily="34" charset="0"/>
              </a:rPr>
              <a:t>Jewish Custom -Wait Until the </a:t>
            </a:r>
            <a:r>
              <a:rPr lang="en-US" sz="3000" b="1" dirty="0">
                <a:effectLst>
                  <a:outerShdw blurRad="38100" dist="38100" dir="2700000" algn="tl">
                    <a:srgbClr val="000000">
                      <a:alpha val="43137"/>
                    </a:srgbClr>
                  </a:outerShdw>
                </a:effectLst>
                <a:latin typeface="Arial Rounded MT Bold" panose="020F0704030504030204" pitchFamily="34" charset="0"/>
              </a:rPr>
              <a:t>4</a:t>
            </a:r>
            <a:r>
              <a:rPr lang="en-US" sz="3000" b="1" dirty="0" smtClean="0">
                <a:effectLst>
                  <a:outerShdw blurRad="38100" dist="38100" dir="2700000" algn="tl">
                    <a:srgbClr val="000000">
                      <a:alpha val="43137"/>
                    </a:srgbClr>
                  </a:outerShdw>
                </a:effectLst>
                <a:latin typeface="Arial Rounded MT Bold" panose="020F0704030504030204" pitchFamily="34" charset="0"/>
              </a:rPr>
              <a:t>th day to Ensure Truly </a:t>
            </a:r>
            <a:r>
              <a:rPr lang="en-US" sz="3000" b="1" dirty="0" smtClean="0">
                <a:effectLst>
                  <a:outerShdw blurRad="38100" dist="38100" dir="2700000" algn="tl">
                    <a:srgbClr val="000000">
                      <a:alpha val="43137"/>
                    </a:srgbClr>
                  </a:outerShdw>
                </a:effectLst>
                <a:latin typeface="Arial Rounded MT Bold" panose="020F0704030504030204" pitchFamily="34" charset="0"/>
              </a:rPr>
              <a:t>Dead</a:t>
            </a:r>
            <a:endParaRPr lang="en-US" sz="3000" b="1" dirty="0">
              <a:effectLst>
                <a:outerShdw blurRad="38100" dist="38100" dir="2700000" algn="tl">
                  <a:srgbClr val="000000">
                    <a:alpha val="43137"/>
                  </a:srgbClr>
                </a:outerShdw>
              </a:effectLst>
              <a:latin typeface="Arial Rounded MT Bold" panose="020F0704030504030204" pitchFamily="34" charset="0"/>
            </a:endParaRPr>
          </a:p>
          <a:p>
            <a:pPr marL="0" lvl="0" indent="0">
              <a:lnSpc>
                <a:spcPct val="100000"/>
              </a:lnSpc>
              <a:buNone/>
            </a:pPr>
            <a:r>
              <a:rPr lang="en-US" sz="3000" b="1" dirty="0">
                <a:effectLst>
                  <a:outerShdw blurRad="38100" dist="38100" dir="2700000" algn="tl">
                    <a:srgbClr val="000000">
                      <a:alpha val="43137"/>
                    </a:srgbClr>
                  </a:outerShdw>
                </a:effectLst>
                <a:latin typeface="Arial Rounded MT Bold" panose="020F0704030504030204" pitchFamily="34" charset="0"/>
              </a:rPr>
              <a:t>Jesus </a:t>
            </a:r>
            <a:r>
              <a:rPr lang="en-US" sz="3000" b="1" dirty="0" smtClean="0">
                <a:effectLst>
                  <a:outerShdw blurRad="38100" dist="38100" dir="2700000" algn="tl">
                    <a:srgbClr val="000000">
                      <a:alpha val="43137"/>
                    </a:srgbClr>
                  </a:outerShdw>
                </a:effectLst>
                <a:latin typeface="Arial Rounded MT Bold" panose="020F0704030504030204" pitchFamily="34" charset="0"/>
              </a:rPr>
              <a:t>Arrives After…</a:t>
            </a:r>
          </a:p>
          <a:p>
            <a:pPr lvl="1">
              <a:lnSpc>
                <a:spcPct val="100000"/>
              </a:lnSpc>
              <a:spcBef>
                <a:spcPts val="300"/>
              </a:spcBef>
            </a:pPr>
            <a:r>
              <a:rPr lang="en-US" sz="3000" b="1" dirty="0" smtClean="0">
                <a:effectLst>
                  <a:outerShdw blurRad="38100" dist="38100" dir="2700000" algn="tl">
                    <a:srgbClr val="000000">
                      <a:alpha val="43137"/>
                    </a:srgbClr>
                  </a:outerShdw>
                </a:effectLst>
                <a:latin typeface="Arial Rounded MT Bold" panose="020F0704030504030204" pitchFamily="34" charset="0"/>
              </a:rPr>
              <a:t>Professional Mourners There  </a:t>
            </a:r>
          </a:p>
          <a:p>
            <a:pPr lvl="1">
              <a:lnSpc>
                <a:spcPct val="100000"/>
              </a:lnSpc>
              <a:spcBef>
                <a:spcPts val="300"/>
              </a:spcBef>
            </a:pPr>
            <a:r>
              <a:rPr lang="en-US" sz="3000" b="1" dirty="0" smtClean="0">
                <a:effectLst>
                  <a:outerShdw blurRad="38100" dist="38100" dir="2700000" algn="tl">
                    <a:srgbClr val="000000">
                      <a:alpha val="43137"/>
                    </a:srgbClr>
                  </a:outerShdw>
                </a:effectLst>
                <a:latin typeface="Arial Rounded MT Bold" panose="020F0704030504030204" pitchFamily="34" charset="0"/>
              </a:rPr>
              <a:t>Body Prepared For Burial/ Wrapped It In Grave </a:t>
            </a:r>
            <a:r>
              <a:rPr lang="en-US" sz="3000" b="1" dirty="0" smtClean="0">
                <a:effectLst>
                  <a:outerShdw blurRad="38100" dist="38100" dir="2700000" algn="tl">
                    <a:srgbClr val="000000">
                      <a:alpha val="43137"/>
                    </a:srgbClr>
                  </a:outerShdw>
                </a:effectLst>
                <a:latin typeface="Arial Rounded MT Bold" panose="020F0704030504030204" pitchFamily="34" charset="0"/>
              </a:rPr>
              <a:t>Clothes</a:t>
            </a:r>
            <a:r>
              <a:rPr lang="en-US" sz="3000" b="1" dirty="0" smtClean="0">
                <a:effectLst>
                  <a:outerShdw blurRad="38100" dist="38100" dir="2700000" algn="tl">
                    <a:srgbClr val="000000">
                      <a:alpha val="43137"/>
                    </a:srgbClr>
                  </a:outerShdw>
                </a:effectLst>
                <a:latin typeface="Arial Rounded MT Bold" panose="020F0704030504030204" pitchFamily="34" charset="0"/>
              </a:rPr>
              <a:t>  </a:t>
            </a:r>
          </a:p>
          <a:p>
            <a:pPr lvl="1">
              <a:lnSpc>
                <a:spcPct val="100000"/>
              </a:lnSpc>
              <a:spcBef>
                <a:spcPts val="300"/>
              </a:spcBef>
            </a:pPr>
            <a:r>
              <a:rPr lang="en-US" sz="3000" b="1" dirty="0" smtClean="0">
                <a:effectLst>
                  <a:outerShdw blurRad="38100" dist="38100" dir="2700000" algn="tl">
                    <a:srgbClr val="000000">
                      <a:alpha val="43137"/>
                    </a:srgbClr>
                  </a:outerShdw>
                </a:effectLst>
                <a:latin typeface="Arial Rounded MT Bold" panose="020F0704030504030204" pitchFamily="34" charset="0"/>
              </a:rPr>
              <a:t>Body Had Already Begun to </a:t>
            </a:r>
            <a:r>
              <a:rPr lang="en-US" sz="3000" b="1" dirty="0" smtClean="0">
                <a:effectLst>
                  <a:outerShdw blurRad="38100" dist="38100" dir="2700000" algn="tl">
                    <a:srgbClr val="000000">
                      <a:alpha val="43137"/>
                    </a:srgbClr>
                  </a:outerShdw>
                </a:effectLst>
                <a:latin typeface="Arial Rounded MT Bold" panose="020F0704030504030204" pitchFamily="34" charset="0"/>
              </a:rPr>
              <a:t>Stink</a:t>
            </a:r>
            <a:r>
              <a:rPr lang="en-US" sz="3000" b="1" dirty="0" smtClean="0">
                <a:effectLst>
                  <a:outerShdw blurRad="38100" dist="38100" dir="2700000" algn="tl">
                    <a:srgbClr val="000000">
                      <a:alpha val="43137"/>
                    </a:srgbClr>
                  </a:outerShdw>
                </a:effectLst>
                <a:latin typeface="Arial Rounded MT Bold" panose="020F0704030504030204" pitchFamily="34" charset="0"/>
              </a:rPr>
              <a:t>  </a:t>
            </a:r>
          </a:p>
          <a:p>
            <a:pPr marL="0" lvl="0" indent="0">
              <a:lnSpc>
                <a:spcPct val="110000"/>
              </a:lnSpc>
              <a:spcBef>
                <a:spcPts val="600"/>
              </a:spcBef>
              <a:buNone/>
            </a:pPr>
            <a:r>
              <a:rPr lang="en-US" sz="3300" b="1" dirty="0" smtClean="0">
                <a:effectLst>
                  <a:outerShdw blurRad="38100" dist="38100" dir="2700000" algn="tl">
                    <a:srgbClr val="000000">
                      <a:alpha val="43137"/>
                    </a:srgbClr>
                  </a:outerShdw>
                </a:effectLst>
                <a:latin typeface="Arial Rounded MT Bold" panose="020F0704030504030204" pitchFamily="34" charset="0"/>
              </a:rPr>
              <a:t>Seemed Hopeless..</a:t>
            </a:r>
          </a:p>
          <a:p>
            <a:pPr marL="0" lvl="0" indent="0">
              <a:lnSpc>
                <a:spcPct val="100000"/>
              </a:lnSpc>
              <a:spcBef>
                <a:spcPts val="0"/>
              </a:spcBef>
              <a:buNone/>
            </a:pPr>
            <a:r>
              <a:rPr lang="en-US" sz="3300" b="1" dirty="0" smtClean="0">
                <a:effectLst>
                  <a:outerShdw blurRad="38100" dist="38100" dir="2700000" algn="tl">
                    <a:srgbClr val="000000">
                      <a:alpha val="43137"/>
                    </a:srgbClr>
                  </a:outerShdw>
                </a:effectLst>
                <a:latin typeface="Arial Rounded MT Bold" panose="020F0704030504030204" pitchFamily="34" charset="0"/>
              </a:rPr>
              <a:t>               …But Jesus Was About to Remove All Doubt!</a:t>
            </a:r>
            <a:endParaRPr lang="en-US" b="1" dirty="0"/>
          </a:p>
        </p:txBody>
      </p:sp>
    </p:spTree>
    <p:extLst>
      <p:ext uri="{BB962C8B-B14F-4D97-AF65-F5344CB8AC3E}">
        <p14:creationId xmlns:p14="http://schemas.microsoft.com/office/powerpoint/2010/main" val="7955141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528"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7" dur="20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par>
                          <p:cTn id="18" fill="hold">
                            <p:stCondLst>
                              <p:cond delay="4000"/>
                            </p:stCondLst>
                            <p:childTnLst>
                              <p:par>
                                <p:cTn id="19" presetID="53" presetClass="entr" presetSubtype="16"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2000"/>
                                        <p:tgtEl>
                                          <p:spTgt spid="3">
                                            <p:txEl>
                                              <p:pRg st="2" end="2"/>
                                            </p:txEl>
                                          </p:spTgt>
                                        </p:tgtEl>
                                      </p:cBhvr>
                                    </p:animEffect>
                                  </p:childTnLst>
                                </p:cTn>
                              </p:par>
                            </p:childTnLst>
                          </p:cTn>
                        </p:par>
                        <p:par>
                          <p:cTn id="24" fill="hold">
                            <p:stCondLst>
                              <p:cond delay="6000"/>
                            </p:stCondLst>
                            <p:childTnLst>
                              <p:par>
                                <p:cTn id="25" presetID="53" presetClass="entr" presetSubtype="528"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2000"/>
                                        <p:tgtEl>
                                          <p:spTgt spid="3">
                                            <p:txEl>
                                              <p:pRg st="3" end="3"/>
                                            </p:txEl>
                                          </p:spTgt>
                                        </p:tgtEl>
                                      </p:cBhvr>
                                    </p:animEffect>
                                    <p:anim calcmode="lin" valueType="num">
                                      <p:cBhvr>
                                        <p:cTn id="30" dur="20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1" dur="20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par>
                          <p:cTn id="32" fill="hold">
                            <p:stCondLst>
                              <p:cond delay="8000"/>
                            </p:stCondLst>
                            <p:childTnLst>
                              <p:par>
                                <p:cTn id="33" presetID="53" presetClass="entr" presetSubtype="16"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2000"/>
                                        <p:tgtEl>
                                          <p:spTgt spid="3">
                                            <p:txEl>
                                              <p:pRg st="4" end="4"/>
                                            </p:txEl>
                                          </p:spTgt>
                                        </p:tgtEl>
                                      </p:cBhvr>
                                    </p:animEffect>
                                  </p:childTnLst>
                                </p:cTn>
                              </p:par>
                            </p:childTnLst>
                          </p:cTn>
                        </p:par>
                        <p:par>
                          <p:cTn id="38" fill="hold">
                            <p:stCondLst>
                              <p:cond delay="10000"/>
                            </p:stCondLst>
                            <p:childTnLst>
                              <p:par>
                                <p:cTn id="39" presetID="53" presetClass="entr" presetSubtype="16"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3" dur="2000"/>
                                        <p:tgtEl>
                                          <p:spTgt spid="3">
                                            <p:txEl>
                                              <p:pRg st="5" end="5"/>
                                            </p:txEl>
                                          </p:spTgt>
                                        </p:tgtEl>
                                      </p:cBhvr>
                                    </p:animEffect>
                                  </p:childTnLst>
                                </p:cTn>
                              </p:par>
                            </p:childTnLst>
                          </p:cTn>
                        </p:par>
                        <p:par>
                          <p:cTn id="44" fill="hold">
                            <p:stCondLst>
                              <p:cond delay="12000"/>
                            </p:stCondLst>
                            <p:childTnLst>
                              <p:par>
                                <p:cTn id="45" presetID="53" presetClass="entr" presetSubtype="528"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9" dur="2000"/>
                                        <p:tgtEl>
                                          <p:spTgt spid="3">
                                            <p:txEl>
                                              <p:pRg st="6" end="6"/>
                                            </p:txEl>
                                          </p:spTgt>
                                        </p:tgtEl>
                                      </p:cBhvr>
                                    </p:animEffect>
                                    <p:anim calcmode="lin" valueType="num">
                                      <p:cBhvr>
                                        <p:cTn id="50" dur="20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51" dur="2000" fill="hold"/>
                                        <p:tgtEl>
                                          <p:spTgt spid="3">
                                            <p:txEl>
                                              <p:pRg st="6" end="6"/>
                                            </p:txEl>
                                          </p:spTgt>
                                        </p:tgtEl>
                                        <p:attrNameLst>
                                          <p:attrName>ppt_y</p:attrName>
                                        </p:attrNameLst>
                                      </p:cBhvr>
                                      <p:tavLst>
                                        <p:tav tm="0">
                                          <p:val>
                                            <p:fltVal val="0.5"/>
                                          </p:val>
                                        </p:tav>
                                        <p:tav tm="100000">
                                          <p:val>
                                            <p:strVal val="#ppt_y"/>
                                          </p:val>
                                        </p:tav>
                                      </p:tavLst>
                                    </p:anim>
                                  </p:childTnLst>
                                </p:cTn>
                              </p:par>
                            </p:childTnLst>
                          </p:cTn>
                        </p:par>
                        <p:par>
                          <p:cTn id="52" fill="hold">
                            <p:stCondLst>
                              <p:cond delay="14000"/>
                            </p:stCondLst>
                            <p:childTnLst>
                              <p:par>
                                <p:cTn id="53" presetID="53" presetClass="entr" presetSubtype="16" fill="hold" grpId="0"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2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7" dur="2000"/>
                                        <p:tgtEl>
                                          <p:spTgt spid="3">
                                            <p:txEl>
                                              <p:pRg st="7" end="7"/>
                                            </p:txEl>
                                          </p:spTgt>
                                        </p:tgtEl>
                                      </p:cBhvr>
                                    </p:animEffect>
                                  </p:childTnLst>
                                </p:cTn>
                              </p:par>
                            </p:childTnLst>
                          </p:cTn>
                        </p:par>
                        <p:par>
                          <p:cTn id="58" fill="hold">
                            <p:stCondLst>
                              <p:cond delay="16000"/>
                            </p:stCondLst>
                            <p:childTnLst>
                              <p:par>
                                <p:cTn id="59" presetID="53" presetClass="entr" presetSubtype="528" fill="hold" grpId="0" nodeType="after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p:cTn id="61"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2" dur="2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3" dur="2000"/>
                                        <p:tgtEl>
                                          <p:spTgt spid="3">
                                            <p:txEl>
                                              <p:pRg st="8" end="8"/>
                                            </p:txEl>
                                          </p:spTgt>
                                        </p:tgtEl>
                                      </p:cBhvr>
                                    </p:animEffect>
                                    <p:anim calcmode="lin" valueType="num">
                                      <p:cBhvr>
                                        <p:cTn id="64" dur="2000" fill="hold"/>
                                        <p:tgtEl>
                                          <p:spTgt spid="3">
                                            <p:txEl>
                                              <p:pRg st="8" end="8"/>
                                            </p:txEl>
                                          </p:spTgt>
                                        </p:tgtEl>
                                        <p:attrNameLst>
                                          <p:attrName>ppt_x</p:attrName>
                                        </p:attrNameLst>
                                      </p:cBhvr>
                                      <p:tavLst>
                                        <p:tav tm="0">
                                          <p:val>
                                            <p:fltVal val="0.5"/>
                                          </p:val>
                                        </p:tav>
                                        <p:tav tm="100000">
                                          <p:val>
                                            <p:strVal val="#ppt_x"/>
                                          </p:val>
                                        </p:tav>
                                      </p:tavLst>
                                    </p:anim>
                                    <p:anim calcmode="lin" valueType="num">
                                      <p:cBhvr>
                                        <p:cTn id="65" dur="2000" fill="hold"/>
                                        <p:tgtEl>
                                          <p:spTgt spid="3">
                                            <p:txEl>
                                              <p:pRg st="8" end="8"/>
                                            </p:txEl>
                                          </p:spTgt>
                                        </p:tgtEl>
                                        <p:attrNameLst>
                                          <p:attrName>ppt_y</p:attrName>
                                        </p:attrNameLst>
                                      </p:cBhvr>
                                      <p:tavLst>
                                        <p:tav tm="0">
                                          <p:val>
                                            <p:fltVal val="0.5"/>
                                          </p:val>
                                        </p:tav>
                                        <p:tav tm="100000">
                                          <p:val>
                                            <p:strVal val="#ppt_y"/>
                                          </p:val>
                                        </p:tav>
                                      </p:tavLst>
                                    </p:anim>
                                  </p:childTnLst>
                                </p:cTn>
                              </p:par>
                            </p:childTnLst>
                          </p:cTn>
                        </p:par>
                        <p:par>
                          <p:cTn id="66" fill="hold">
                            <p:stCondLst>
                              <p:cond delay="18000"/>
                            </p:stCondLst>
                            <p:childTnLst>
                              <p:par>
                                <p:cTn id="67" presetID="53" presetClass="entr" presetSubtype="16" fill="hold" grpId="0" nodeType="after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 calcmode="lin" valueType="num">
                                      <p:cBhvr>
                                        <p:cTn id="69" dur="2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0" dur="20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1" dur="2000"/>
                                        <p:tgtEl>
                                          <p:spTgt spid="3">
                                            <p:txEl>
                                              <p:pRg st="9" end="9"/>
                                            </p:txEl>
                                          </p:spTgt>
                                        </p:tgtEl>
                                      </p:cBhvr>
                                    </p:animEffect>
                                  </p:childTnLst>
                                </p:cTn>
                              </p:par>
                            </p:childTnLst>
                          </p:cTn>
                        </p:par>
                        <p:par>
                          <p:cTn id="72" fill="hold">
                            <p:stCondLst>
                              <p:cond delay="20000"/>
                            </p:stCondLst>
                            <p:childTnLst>
                              <p:par>
                                <p:cTn id="73" presetID="53" presetClass="entr" presetSubtype="16" fill="hold" grpId="0" nodeType="after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2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6" dur="20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1669"/>
            <a:ext cx="12192000" cy="850004"/>
          </a:xfrm>
        </p:spPr>
        <p:txBody>
          <a:bodyPr>
            <a:normAutofit fontScale="90000"/>
          </a:bodyPr>
          <a:lstStyle/>
          <a:p>
            <a:r>
              <a:rPr lang="en-US" dirty="0" smtClean="0">
                <a:effectLst>
                  <a:outerShdw blurRad="38100" dist="38100" dir="2700000" algn="tl">
                    <a:srgbClr val="000000">
                      <a:alpha val="43137"/>
                    </a:srgbClr>
                  </a:outerShdw>
                </a:effectLst>
                <a:latin typeface="Arial Rounded MT Bold" panose="020F0704030504030204" pitchFamily="34" charset="0"/>
              </a:rPr>
              <a:t>#4- </a:t>
            </a:r>
            <a:r>
              <a:rPr lang="en-US" b="1" dirty="0">
                <a:effectLst>
                  <a:outerShdw blurRad="38100" dist="38100" dir="2700000" algn="tl">
                    <a:srgbClr val="000000">
                      <a:alpha val="43137"/>
                    </a:srgbClr>
                  </a:outerShdw>
                </a:effectLst>
                <a:latin typeface="Arial Rounded MT Bold" panose="020F0704030504030204" pitchFamily="34" charset="0"/>
              </a:rPr>
              <a:t>Our God is </a:t>
            </a:r>
            <a:r>
              <a:rPr lang="en-US" b="1" dirty="0" smtClean="0">
                <a:effectLst>
                  <a:outerShdw blurRad="38100" dist="38100" dir="2700000" algn="tl">
                    <a:srgbClr val="000000">
                      <a:alpha val="43137"/>
                    </a:srgbClr>
                  </a:outerShdw>
                </a:effectLst>
                <a:latin typeface="Arial Rounded MT Bold" panose="020F0704030504030204" pitchFamily="34" charset="0"/>
              </a:rPr>
              <a:t>Compassionate/ </a:t>
            </a:r>
            <a:r>
              <a:rPr lang="en-US" b="1" dirty="0">
                <a:effectLst>
                  <a:outerShdw blurRad="38100" dist="38100" dir="2700000" algn="tl">
                    <a:srgbClr val="000000">
                      <a:alpha val="43137"/>
                    </a:srgbClr>
                  </a:outerShdw>
                </a:effectLst>
                <a:latin typeface="Arial Rounded MT Bold" panose="020F0704030504030204" pitchFamily="34" charset="0"/>
              </a:rPr>
              <a:t>Cares </a:t>
            </a:r>
            <a:r>
              <a:rPr lang="en-US" b="1" dirty="0" smtClean="0">
                <a:effectLst>
                  <a:outerShdw blurRad="38100" dist="38100" dir="2700000" algn="tl">
                    <a:srgbClr val="000000">
                      <a:alpha val="43137"/>
                    </a:srgbClr>
                  </a:outerShdw>
                </a:effectLst>
                <a:latin typeface="Arial Rounded MT Bold" panose="020F0704030504030204" pitchFamily="34" charset="0"/>
              </a:rPr>
              <a:t>for Us! </a:t>
            </a:r>
            <a:r>
              <a:rPr lang="en-US" sz="3600" b="1" dirty="0" smtClean="0">
                <a:effectLst>
                  <a:outerShdw blurRad="38100" dist="38100" dir="2700000" algn="tl">
                    <a:srgbClr val="000000">
                      <a:alpha val="43137"/>
                    </a:srgbClr>
                  </a:outerShdw>
                </a:effectLst>
                <a:latin typeface="Arial Rounded MT Bold" panose="020F0704030504030204" pitchFamily="34" charset="0"/>
              </a:rPr>
              <a:t>(</a:t>
            </a:r>
            <a:r>
              <a:rPr lang="en-US" sz="3600" dirty="0" smtClean="0">
                <a:effectLst>
                  <a:outerShdw blurRad="38100" dist="38100" dir="2700000" algn="tl">
                    <a:srgbClr val="000000">
                      <a:alpha val="43137"/>
                    </a:srgbClr>
                  </a:outerShdw>
                </a:effectLst>
                <a:latin typeface="Arial Rounded MT Bold" panose="020F0704030504030204" pitchFamily="34" charset="0"/>
              </a:rPr>
              <a:t>35</a:t>
            </a:r>
            <a:r>
              <a:rPr lang="en-US" sz="3600" b="1" dirty="0" smtClean="0">
                <a:effectLst>
                  <a:outerShdw blurRad="38100" dist="38100" dir="2700000" algn="tl">
                    <a:srgbClr val="000000">
                      <a:alpha val="43137"/>
                    </a:srgbClr>
                  </a:outerShdw>
                </a:effectLst>
                <a:latin typeface="Arial Rounded MT Bold" panose="020F0704030504030204" pitchFamily="34" charset="0"/>
              </a:rPr>
              <a:t>)</a:t>
            </a:r>
            <a:endParaRPr lang="en-US" sz="3600"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41668" y="1197734"/>
            <a:ext cx="11900078" cy="5660265"/>
          </a:xfrm>
        </p:spPr>
        <p:txBody>
          <a:bodyPr>
            <a:normAutofit fontScale="77500" lnSpcReduction="20000"/>
          </a:bodyPr>
          <a:lstStyle/>
          <a:p>
            <a:pPr marL="0" lvl="0" indent="0">
              <a:lnSpc>
                <a:spcPct val="110000"/>
              </a:lnSpc>
              <a:buNone/>
            </a:pPr>
            <a:r>
              <a:rPr lang="en-US" sz="3600" i="1" dirty="0" smtClean="0">
                <a:effectLst>
                  <a:outerShdw blurRad="38100" dist="38100" dir="2700000" algn="tl">
                    <a:srgbClr val="000000">
                      <a:alpha val="43137"/>
                    </a:srgbClr>
                  </a:outerShdw>
                </a:effectLst>
                <a:latin typeface="Arial Rounded MT Bold" panose="020F0704030504030204" pitchFamily="34" charset="0"/>
              </a:rPr>
              <a:t>“Jesus wept”</a:t>
            </a:r>
            <a:endParaRPr lang="en-US" sz="3600" i="1" dirty="0">
              <a:effectLst>
                <a:outerShdw blurRad="38100" dist="38100" dir="2700000" algn="tl">
                  <a:srgbClr val="000000">
                    <a:alpha val="43137"/>
                  </a:srgbClr>
                </a:outerShdw>
              </a:effectLst>
              <a:latin typeface="Arial Rounded MT Bold" panose="020F0704030504030204" pitchFamily="34" charset="0"/>
            </a:endParaRPr>
          </a:p>
          <a:p>
            <a:pPr lvl="1">
              <a:lnSpc>
                <a:spcPct val="110000"/>
              </a:lnSpc>
            </a:pPr>
            <a:r>
              <a:rPr lang="en-US" sz="3300" dirty="0">
                <a:effectLst>
                  <a:outerShdw blurRad="38100" dist="38100" dir="2700000" algn="tl">
                    <a:srgbClr val="000000">
                      <a:alpha val="43137"/>
                    </a:srgbClr>
                  </a:outerShdw>
                </a:effectLst>
                <a:latin typeface="Arial Rounded MT Bold" panose="020F0704030504030204" pitchFamily="34" charset="0"/>
              </a:rPr>
              <a:t>When Jesus </a:t>
            </a:r>
            <a:r>
              <a:rPr lang="en-US" sz="3300" dirty="0" smtClean="0">
                <a:effectLst>
                  <a:outerShdw blurRad="38100" dist="38100" dir="2700000" algn="tl">
                    <a:srgbClr val="000000">
                      <a:alpha val="43137"/>
                    </a:srgbClr>
                  </a:outerShdw>
                </a:effectLst>
                <a:latin typeface="Arial Rounded MT Bold" panose="020F0704030504030204" pitchFamily="34" charset="0"/>
              </a:rPr>
              <a:t>Saw Her Weeping</a:t>
            </a:r>
          </a:p>
          <a:p>
            <a:pPr lvl="1">
              <a:lnSpc>
                <a:spcPct val="120000"/>
              </a:lnSpc>
              <a:spcBef>
                <a:spcPts val="0"/>
              </a:spcBef>
            </a:pPr>
            <a:r>
              <a:rPr lang="en-US" sz="3300" dirty="0" smtClean="0">
                <a:effectLst>
                  <a:outerShdw blurRad="38100" dist="38100" dir="2700000" algn="tl">
                    <a:srgbClr val="000000">
                      <a:alpha val="43137"/>
                    </a:srgbClr>
                  </a:outerShdw>
                </a:effectLst>
                <a:latin typeface="Arial Rounded MT Bold" panose="020F0704030504030204" pitchFamily="34" charset="0"/>
              </a:rPr>
              <a:t>He Was Deeply Moved in His Spirit  </a:t>
            </a:r>
          </a:p>
          <a:p>
            <a:pPr lvl="1">
              <a:lnSpc>
                <a:spcPct val="120000"/>
              </a:lnSpc>
              <a:spcBef>
                <a:spcPts val="0"/>
              </a:spcBef>
            </a:pPr>
            <a:r>
              <a:rPr lang="en-US" sz="3300" dirty="0" smtClean="0">
                <a:effectLst>
                  <a:outerShdw blurRad="38100" dist="38100" dir="2700000" algn="tl">
                    <a:srgbClr val="000000">
                      <a:alpha val="43137"/>
                    </a:srgbClr>
                  </a:outerShdw>
                </a:effectLst>
                <a:latin typeface="Arial Rounded MT Bold" panose="020F0704030504030204" pitchFamily="34" charset="0"/>
              </a:rPr>
              <a:t>He Asked Where They Had Laid Him/ Was Taken There  </a:t>
            </a:r>
          </a:p>
          <a:p>
            <a:pPr lvl="1">
              <a:lnSpc>
                <a:spcPct val="120000"/>
              </a:lnSpc>
              <a:spcBef>
                <a:spcPts val="0"/>
              </a:spcBef>
            </a:pPr>
            <a:r>
              <a:rPr lang="en-US" sz="3300" dirty="0" smtClean="0">
                <a:effectLst>
                  <a:outerShdw blurRad="38100" dist="38100" dir="2700000" algn="tl">
                    <a:srgbClr val="000000">
                      <a:alpha val="43137"/>
                    </a:srgbClr>
                  </a:outerShdw>
                </a:effectLst>
                <a:latin typeface="Arial Rounded MT Bold" panose="020F0704030504030204" pitchFamily="34" charset="0"/>
              </a:rPr>
              <a:t>This is Where </a:t>
            </a:r>
            <a:r>
              <a:rPr lang="en-US" sz="3300" b="1" dirty="0" smtClean="0">
                <a:effectLst>
                  <a:outerShdw blurRad="38100" dist="38100" dir="2700000" algn="tl">
                    <a:srgbClr val="000000">
                      <a:alpha val="43137"/>
                    </a:srgbClr>
                  </a:outerShdw>
                </a:effectLst>
                <a:latin typeface="Arial Rounded MT Bold" panose="020F0704030504030204" pitchFamily="34" charset="0"/>
              </a:rPr>
              <a:t>Jesus Wept</a:t>
            </a:r>
            <a:endParaRPr lang="en-US" sz="3300" dirty="0" smtClean="0">
              <a:effectLst>
                <a:outerShdw blurRad="38100" dist="38100" dir="2700000" algn="tl">
                  <a:srgbClr val="000000">
                    <a:alpha val="43137"/>
                  </a:srgbClr>
                </a:outerShdw>
              </a:effectLst>
              <a:latin typeface="Arial Rounded MT Bold" panose="020F0704030504030204" pitchFamily="34" charset="0"/>
            </a:endParaRPr>
          </a:p>
          <a:p>
            <a:pPr marL="0" lvl="0" indent="0">
              <a:lnSpc>
                <a:spcPct val="110000"/>
              </a:lnSpc>
              <a:buNone/>
            </a:pPr>
            <a:r>
              <a:rPr lang="en-US" sz="3600" b="1" dirty="0" smtClean="0">
                <a:effectLst>
                  <a:outerShdw blurRad="38100" dist="38100" dir="2700000" algn="tl">
                    <a:srgbClr val="000000">
                      <a:alpha val="43137"/>
                    </a:srgbClr>
                  </a:outerShdw>
                </a:effectLst>
                <a:latin typeface="Arial Rounded MT Bold" panose="020F0704030504030204" pitchFamily="34" charset="0"/>
              </a:rPr>
              <a:t>Our </a:t>
            </a:r>
            <a:r>
              <a:rPr lang="en-US" sz="3600" b="1" dirty="0">
                <a:effectLst>
                  <a:outerShdw blurRad="38100" dist="38100" dir="2700000" algn="tl">
                    <a:srgbClr val="000000">
                      <a:alpha val="43137"/>
                    </a:srgbClr>
                  </a:outerShdw>
                </a:effectLst>
                <a:latin typeface="Arial Rounded MT Bold" panose="020F0704030504030204" pitchFamily="34" charset="0"/>
              </a:rPr>
              <a:t>God is Compassionate and Cares </a:t>
            </a:r>
            <a:r>
              <a:rPr lang="en-US" sz="3600" b="1" dirty="0" smtClean="0">
                <a:effectLst>
                  <a:outerShdw blurRad="38100" dist="38100" dir="2700000" algn="tl">
                    <a:srgbClr val="000000">
                      <a:alpha val="43137"/>
                    </a:srgbClr>
                  </a:outerShdw>
                </a:effectLst>
                <a:latin typeface="Arial Rounded MT Bold" panose="020F0704030504030204" pitchFamily="34" charset="0"/>
              </a:rPr>
              <a:t>About Us</a:t>
            </a:r>
            <a:r>
              <a:rPr lang="en-US" sz="3600" dirty="0">
                <a:effectLst>
                  <a:outerShdw blurRad="38100" dist="38100" dir="2700000" algn="tl">
                    <a:srgbClr val="000000">
                      <a:alpha val="43137"/>
                    </a:srgbClr>
                  </a:outerShdw>
                </a:effectLst>
                <a:latin typeface="Arial Rounded MT Bold" panose="020F0704030504030204" pitchFamily="34" charset="0"/>
              </a:rPr>
              <a:t>:</a:t>
            </a:r>
            <a:r>
              <a:rPr lang="en-US" dirty="0">
                <a:effectLst>
                  <a:outerShdw blurRad="38100" dist="38100" dir="2700000" algn="tl">
                    <a:srgbClr val="000000">
                      <a:alpha val="43137"/>
                    </a:srgbClr>
                  </a:outerShdw>
                </a:effectLst>
                <a:latin typeface="Arial Rounded MT Bold" panose="020F0704030504030204" pitchFamily="34" charset="0"/>
              </a:rPr>
              <a:t>  </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20000"/>
              </a:lnSpc>
              <a:spcBef>
                <a:spcPts val="0"/>
              </a:spcBef>
            </a:pPr>
            <a:r>
              <a:rPr lang="en-US" sz="3400" dirty="0" smtClean="0">
                <a:effectLst>
                  <a:outerShdw blurRad="38100" dist="38100" dir="2700000" algn="tl">
                    <a:srgbClr val="000000">
                      <a:alpha val="43137"/>
                    </a:srgbClr>
                  </a:outerShdw>
                </a:effectLst>
                <a:latin typeface="Arial Rounded MT Bold" panose="020F0704030504030204" pitchFamily="34" charset="0"/>
              </a:rPr>
              <a:t>Jesus Cried Like We Cry </a:t>
            </a:r>
          </a:p>
          <a:p>
            <a:pPr lvl="1">
              <a:lnSpc>
                <a:spcPct val="120000"/>
              </a:lnSpc>
              <a:spcBef>
                <a:spcPts val="0"/>
              </a:spcBef>
            </a:pPr>
            <a:r>
              <a:rPr lang="en-US" sz="3400" dirty="0" smtClean="0">
                <a:effectLst>
                  <a:outerShdw blurRad="38100" dist="38100" dir="2700000" algn="tl">
                    <a:srgbClr val="000000">
                      <a:alpha val="43137"/>
                    </a:srgbClr>
                  </a:outerShdw>
                </a:effectLst>
                <a:latin typeface="Arial Rounded MT Bold" panose="020F0704030504030204" pitchFamily="34" charset="0"/>
              </a:rPr>
              <a:t>Shed Tears Like We Shed Tears  </a:t>
            </a:r>
          </a:p>
          <a:p>
            <a:pPr lvl="1">
              <a:lnSpc>
                <a:spcPct val="120000"/>
              </a:lnSpc>
              <a:spcBef>
                <a:spcPts val="0"/>
              </a:spcBef>
            </a:pPr>
            <a:r>
              <a:rPr lang="en-US" sz="3400" dirty="0" smtClean="0">
                <a:effectLst>
                  <a:outerShdw blurRad="38100" dist="38100" dir="2700000" algn="tl">
                    <a:srgbClr val="000000">
                      <a:alpha val="43137"/>
                    </a:srgbClr>
                  </a:outerShdw>
                </a:effectLst>
                <a:latin typeface="Arial Rounded MT Bold" panose="020F0704030504030204" pitchFamily="34" charset="0"/>
              </a:rPr>
              <a:t>Moved Like We Are Moved  </a:t>
            </a:r>
          </a:p>
          <a:p>
            <a:pPr marL="0" lvl="0" indent="0">
              <a:lnSpc>
                <a:spcPct val="120000"/>
              </a:lnSpc>
              <a:spcBef>
                <a:spcPts val="600"/>
              </a:spcBef>
              <a:buNone/>
            </a:pPr>
            <a:r>
              <a:rPr lang="en-US" sz="3600" b="1" dirty="0" smtClean="0">
                <a:effectLst>
                  <a:outerShdw blurRad="38100" dist="38100" dir="2700000" algn="tl">
                    <a:srgbClr val="000000">
                      <a:alpha val="43137"/>
                    </a:srgbClr>
                  </a:outerShdw>
                </a:effectLst>
                <a:latin typeface="Arial Rounded MT Bold" panose="020F0704030504030204" pitchFamily="34" charset="0"/>
              </a:rPr>
              <a:t>We Do Not Serve A Distant And Despondent God.  </a:t>
            </a:r>
          </a:p>
          <a:p>
            <a:pPr lvl="0">
              <a:lnSpc>
                <a:spcPct val="120000"/>
              </a:lnSpc>
              <a:spcBef>
                <a:spcPts val="0"/>
              </a:spcBef>
            </a:pPr>
            <a:r>
              <a:rPr lang="en-US" sz="3100" dirty="0" smtClean="0">
                <a:effectLst>
                  <a:outerShdw blurRad="38100" dist="38100" dir="2700000" algn="tl">
                    <a:srgbClr val="000000">
                      <a:alpha val="43137"/>
                    </a:srgbClr>
                  </a:outerShdw>
                </a:effectLst>
                <a:latin typeface="Arial Rounded MT Bold" panose="020F0704030504030204" pitchFamily="34" charset="0"/>
              </a:rPr>
              <a:t>God </a:t>
            </a:r>
            <a:r>
              <a:rPr lang="en-US" sz="3100" dirty="0">
                <a:effectLst>
                  <a:outerShdw blurRad="38100" dist="38100" dir="2700000" algn="tl">
                    <a:srgbClr val="000000">
                      <a:alpha val="43137"/>
                    </a:srgbClr>
                  </a:outerShdw>
                </a:effectLst>
                <a:latin typeface="Arial Rounded MT Bold" panose="020F0704030504030204" pitchFamily="34" charset="0"/>
              </a:rPr>
              <a:t>that came </a:t>
            </a:r>
            <a:r>
              <a:rPr lang="en-US" sz="3100" dirty="0" smtClean="0">
                <a:effectLst>
                  <a:outerShdw blurRad="38100" dist="38100" dir="2700000" algn="tl">
                    <a:srgbClr val="000000">
                      <a:alpha val="43137"/>
                    </a:srgbClr>
                  </a:outerShdw>
                </a:effectLst>
                <a:latin typeface="Arial Rounded MT Bold" panose="020F0704030504030204" pitchFamily="34" charset="0"/>
              </a:rPr>
              <a:t>down/ </a:t>
            </a:r>
            <a:r>
              <a:rPr lang="en-US" sz="3100" dirty="0">
                <a:effectLst>
                  <a:outerShdw blurRad="38100" dist="38100" dir="2700000" algn="tl">
                    <a:srgbClr val="000000">
                      <a:alpha val="43137"/>
                    </a:srgbClr>
                  </a:outerShdw>
                </a:effectLst>
                <a:latin typeface="Arial Rounded MT Bold" panose="020F0704030504030204" pitchFamily="34" charset="0"/>
              </a:rPr>
              <a:t>lived like we live so that He could meet us where we </a:t>
            </a:r>
            <a:r>
              <a:rPr lang="en-US" sz="3100" dirty="0" smtClean="0">
                <a:effectLst>
                  <a:outerShdw blurRad="38100" dist="38100" dir="2700000" algn="tl">
                    <a:srgbClr val="000000">
                      <a:alpha val="43137"/>
                    </a:srgbClr>
                  </a:outerShdw>
                </a:effectLst>
                <a:latin typeface="Arial Rounded MT Bold" panose="020F0704030504030204" pitchFamily="34" charset="0"/>
              </a:rPr>
              <a:t>are</a:t>
            </a:r>
          </a:p>
          <a:p>
            <a:pPr lvl="0">
              <a:lnSpc>
                <a:spcPct val="120000"/>
              </a:lnSpc>
              <a:spcBef>
                <a:spcPts val="0"/>
              </a:spcBef>
            </a:pPr>
            <a:r>
              <a:rPr lang="en-US" sz="3100" dirty="0" smtClean="0">
                <a:effectLst>
                  <a:outerShdw blurRad="38100" dist="38100" dir="2700000" algn="tl">
                    <a:srgbClr val="000000">
                      <a:alpha val="43137"/>
                    </a:srgbClr>
                  </a:outerShdw>
                </a:effectLst>
                <a:latin typeface="Arial Rounded MT Bold" panose="020F0704030504030204" pitchFamily="34" charset="0"/>
              </a:rPr>
              <a:t>Jesus </a:t>
            </a:r>
            <a:r>
              <a:rPr lang="en-US" sz="3100" dirty="0">
                <a:effectLst>
                  <a:outerShdw blurRad="38100" dist="38100" dir="2700000" algn="tl">
                    <a:srgbClr val="000000">
                      <a:alpha val="43137"/>
                    </a:srgbClr>
                  </a:outerShdw>
                </a:effectLst>
                <a:latin typeface="Arial Rounded MT Bold" panose="020F0704030504030204" pitchFamily="34" charset="0"/>
              </a:rPr>
              <a:t>loved Mary, Martha, and Lazarus /</a:t>
            </a:r>
            <a:r>
              <a:rPr lang="en-US" sz="3100" dirty="0" smtClean="0">
                <a:effectLst>
                  <a:outerShdw blurRad="38100" dist="38100" dir="2700000" algn="tl">
                    <a:srgbClr val="000000">
                      <a:alpha val="43137"/>
                    </a:srgbClr>
                  </a:outerShdw>
                </a:effectLst>
                <a:latin typeface="Arial Rounded MT Bold" panose="020F0704030504030204" pitchFamily="34" charset="0"/>
              </a:rPr>
              <a:t> </a:t>
            </a:r>
            <a:r>
              <a:rPr lang="en-US" sz="3100" dirty="0">
                <a:effectLst>
                  <a:outerShdw blurRad="38100" dist="38100" dir="2700000" algn="tl">
                    <a:srgbClr val="000000">
                      <a:alpha val="43137"/>
                    </a:srgbClr>
                  </a:outerShdw>
                </a:effectLst>
                <a:latin typeface="Arial Rounded MT Bold" panose="020F0704030504030204" pitchFamily="34" charset="0"/>
              </a:rPr>
              <a:t>He also loves </a:t>
            </a:r>
            <a:r>
              <a:rPr lang="en-US" sz="3100" dirty="0" smtClean="0">
                <a:effectLst>
                  <a:outerShdw blurRad="38100" dist="38100" dir="2700000" algn="tl">
                    <a:srgbClr val="000000">
                      <a:alpha val="43137"/>
                    </a:srgbClr>
                  </a:outerShdw>
                </a:effectLst>
                <a:latin typeface="Arial Rounded MT Bold" panose="020F0704030504030204" pitchFamily="34" charset="0"/>
              </a:rPr>
              <a:t>us </a:t>
            </a:r>
          </a:p>
          <a:p>
            <a:pPr lvl="0">
              <a:lnSpc>
                <a:spcPct val="120000"/>
              </a:lnSpc>
              <a:spcBef>
                <a:spcPts val="0"/>
              </a:spcBef>
            </a:pPr>
            <a:r>
              <a:rPr lang="en-US" sz="3100" dirty="0" smtClean="0">
                <a:effectLst>
                  <a:outerShdw blurRad="38100" dist="38100" dir="2700000" algn="tl">
                    <a:srgbClr val="000000">
                      <a:alpha val="43137"/>
                    </a:srgbClr>
                  </a:outerShdw>
                </a:effectLst>
                <a:latin typeface="Arial Rounded MT Bold" panose="020F0704030504030204" pitchFamily="34" charset="0"/>
              </a:rPr>
              <a:t>So Don’t Afraid to Take Your Concerns to God</a:t>
            </a:r>
            <a:endParaRPr lang="en-US" sz="3100"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23732543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par>
                          <p:cTn id="8" fill="hold">
                            <p:stCondLst>
                              <p:cond delay="2500"/>
                            </p:stCondLst>
                            <p:childTnLst>
                              <p:par>
                                <p:cTn id="9" presetID="16" presetClass="entr" presetSubtype="37"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2000"/>
                                        <p:tgtEl>
                                          <p:spTgt spid="3">
                                            <p:txEl>
                                              <p:pRg st="1" end="1"/>
                                            </p:txEl>
                                          </p:spTgt>
                                        </p:tgtEl>
                                      </p:cBhvr>
                                    </p:animEffect>
                                  </p:childTnLst>
                                </p:cTn>
                              </p:par>
                            </p:childTnLst>
                          </p:cTn>
                        </p:par>
                        <p:par>
                          <p:cTn id="12" fill="hold">
                            <p:stCondLst>
                              <p:cond delay="5000"/>
                            </p:stCondLst>
                            <p:childTnLst>
                              <p:par>
                                <p:cTn id="13" presetID="16" presetClass="entr" presetSubtype="2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2000"/>
                                        <p:tgtEl>
                                          <p:spTgt spid="3">
                                            <p:txEl>
                                              <p:pRg st="2" end="2"/>
                                            </p:txEl>
                                          </p:spTgt>
                                        </p:tgtEl>
                                      </p:cBhvr>
                                    </p:animEffect>
                                  </p:childTnLst>
                                </p:cTn>
                              </p:par>
                            </p:childTnLst>
                          </p:cTn>
                        </p:par>
                        <p:par>
                          <p:cTn id="16" fill="hold">
                            <p:stCondLst>
                              <p:cond delay="7500"/>
                            </p:stCondLst>
                            <p:childTnLst>
                              <p:par>
                                <p:cTn id="17" presetID="16" presetClass="entr" presetSubtype="37"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2000"/>
                                        <p:tgtEl>
                                          <p:spTgt spid="3">
                                            <p:txEl>
                                              <p:pRg st="3" end="3"/>
                                            </p:txEl>
                                          </p:spTgt>
                                        </p:tgtEl>
                                      </p:cBhvr>
                                    </p:animEffect>
                                  </p:childTnLst>
                                </p:cTn>
                              </p:par>
                            </p:childTnLst>
                          </p:cTn>
                        </p:par>
                        <p:par>
                          <p:cTn id="20" fill="hold">
                            <p:stCondLst>
                              <p:cond delay="10000"/>
                            </p:stCondLst>
                            <p:childTnLst>
                              <p:par>
                                <p:cTn id="21" presetID="16" presetClass="entr" presetSubtype="21"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50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outVertical)">
                                      <p:cBhvr>
                                        <p:cTn id="28" dur="2000"/>
                                        <p:tgtEl>
                                          <p:spTgt spid="3">
                                            <p:txEl>
                                              <p:pRg st="5" end="5"/>
                                            </p:txEl>
                                          </p:spTgt>
                                        </p:tgtEl>
                                      </p:cBhvr>
                                    </p:animEffect>
                                  </p:childTnLst>
                                </p:cTn>
                              </p:par>
                            </p:childTnLst>
                          </p:cTn>
                        </p:par>
                        <p:par>
                          <p:cTn id="29" fill="hold">
                            <p:stCondLst>
                              <p:cond delay="2500"/>
                            </p:stCondLst>
                            <p:childTnLst>
                              <p:par>
                                <p:cTn id="30" presetID="16" presetClass="entr" presetSubtype="21" fill="hold" grpId="0" nodeType="afterEffect">
                                  <p:stCondLst>
                                    <p:cond delay="50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2000"/>
                                        <p:tgtEl>
                                          <p:spTgt spid="3">
                                            <p:txEl>
                                              <p:pRg st="6" end="6"/>
                                            </p:txEl>
                                          </p:spTgt>
                                        </p:tgtEl>
                                      </p:cBhvr>
                                    </p:animEffect>
                                  </p:childTnLst>
                                </p:cTn>
                              </p:par>
                            </p:childTnLst>
                          </p:cTn>
                        </p:par>
                        <p:par>
                          <p:cTn id="33" fill="hold">
                            <p:stCondLst>
                              <p:cond delay="5000"/>
                            </p:stCondLst>
                            <p:childTnLst>
                              <p:par>
                                <p:cTn id="34" presetID="16" presetClass="entr" presetSubtype="37" fill="hold" grpId="0" nodeType="afterEffect">
                                  <p:stCondLst>
                                    <p:cond delay="50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outVertical)">
                                      <p:cBhvr>
                                        <p:cTn id="36" dur="2000"/>
                                        <p:tgtEl>
                                          <p:spTgt spid="3">
                                            <p:txEl>
                                              <p:pRg st="7" end="7"/>
                                            </p:txEl>
                                          </p:spTgt>
                                        </p:tgtEl>
                                      </p:cBhvr>
                                    </p:animEffect>
                                  </p:childTnLst>
                                </p:cTn>
                              </p:par>
                            </p:childTnLst>
                          </p:cTn>
                        </p:par>
                        <p:par>
                          <p:cTn id="37" fill="hold">
                            <p:stCondLst>
                              <p:cond delay="7500"/>
                            </p:stCondLst>
                            <p:childTnLst>
                              <p:par>
                                <p:cTn id="38" presetID="16" presetClass="entr" presetSubtype="21" fill="hold" grpId="0" nodeType="afterEffect">
                                  <p:stCondLst>
                                    <p:cond delay="50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arn(inVertical)">
                                      <p:cBhvr>
                                        <p:cTn id="40" dur="20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50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barn(outVertical)">
                                      <p:cBhvr>
                                        <p:cTn id="45" dur="2000"/>
                                        <p:tgtEl>
                                          <p:spTgt spid="3">
                                            <p:txEl>
                                              <p:pRg st="9" end="9"/>
                                            </p:txEl>
                                          </p:spTgt>
                                        </p:tgtEl>
                                      </p:cBhvr>
                                    </p:animEffect>
                                  </p:childTnLst>
                                </p:cTn>
                              </p:par>
                            </p:childTnLst>
                          </p:cTn>
                        </p:par>
                        <p:par>
                          <p:cTn id="46" fill="hold">
                            <p:stCondLst>
                              <p:cond delay="2500"/>
                            </p:stCondLst>
                            <p:childTnLst>
                              <p:par>
                                <p:cTn id="47" presetID="16" presetClass="entr" presetSubtype="21" fill="hold" grpId="0" nodeType="afterEffect">
                                  <p:stCondLst>
                                    <p:cond delay="50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barn(inVertical)">
                                      <p:cBhvr>
                                        <p:cTn id="49" dur="2000"/>
                                        <p:tgtEl>
                                          <p:spTgt spid="3">
                                            <p:txEl>
                                              <p:pRg st="10" end="10"/>
                                            </p:txEl>
                                          </p:spTgt>
                                        </p:tgtEl>
                                      </p:cBhvr>
                                    </p:animEffect>
                                  </p:childTnLst>
                                </p:cTn>
                              </p:par>
                            </p:childTnLst>
                          </p:cTn>
                        </p:par>
                        <p:par>
                          <p:cTn id="50" fill="hold">
                            <p:stCondLst>
                              <p:cond delay="5000"/>
                            </p:stCondLst>
                            <p:childTnLst>
                              <p:par>
                                <p:cTn id="51" presetID="16" presetClass="entr" presetSubtype="37" fill="hold" grpId="0" nodeType="afterEffect">
                                  <p:stCondLst>
                                    <p:cond delay="500"/>
                                  </p:stCondLst>
                                  <p:childTnLst>
                                    <p:set>
                                      <p:cBhvr>
                                        <p:cTn id="52" dur="1" fill="hold">
                                          <p:stCondLst>
                                            <p:cond delay="0"/>
                                          </p:stCondLst>
                                        </p:cTn>
                                        <p:tgtEl>
                                          <p:spTgt spid="3">
                                            <p:txEl>
                                              <p:pRg st="11" end="11"/>
                                            </p:txEl>
                                          </p:spTgt>
                                        </p:tgtEl>
                                        <p:attrNameLst>
                                          <p:attrName>style.visibility</p:attrName>
                                        </p:attrNameLst>
                                      </p:cBhvr>
                                      <p:to>
                                        <p:strVal val="visible"/>
                                      </p:to>
                                    </p:set>
                                    <p:animEffect transition="in" filter="barn(outVertical)">
                                      <p:cBhvr>
                                        <p:cTn id="53" dur="2000"/>
                                        <p:tgtEl>
                                          <p:spTgt spid="3">
                                            <p:txEl>
                                              <p:pRg st="11" end="11"/>
                                            </p:txEl>
                                          </p:spTgt>
                                        </p:tgtEl>
                                      </p:cBhvr>
                                    </p:animEffect>
                                  </p:childTnLst>
                                </p:cTn>
                              </p:par>
                            </p:childTnLst>
                          </p:cTn>
                        </p:par>
                        <p:par>
                          <p:cTn id="54" fill="hold">
                            <p:stCondLst>
                              <p:cond delay="7500"/>
                            </p:stCondLst>
                            <p:childTnLst>
                              <p:par>
                                <p:cTn id="55" presetID="16" presetClass="entr" presetSubtype="21" fill="hold" grpId="0" nodeType="afterEffect">
                                  <p:stCondLst>
                                    <p:cond delay="50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barn(inVertical)">
                                      <p:cBhvr>
                                        <p:cTn id="5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1953</TotalTime>
  <Words>792</Words>
  <Application>Microsoft Office PowerPoint</Application>
  <PresentationFormat>Widescreen</PresentationFormat>
  <Paragraphs>135</Paragraphs>
  <Slides>20</Slides>
  <Notes>0</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Rounded MT Bold</vt:lpstr>
      <vt:lpstr>Calibri</vt:lpstr>
      <vt:lpstr>Calibri Light</vt:lpstr>
      <vt:lpstr>Office Theme</vt:lpstr>
      <vt:lpstr>PowerPoint Presentation</vt:lpstr>
      <vt:lpstr>What If Jesus Had Been There?</vt:lpstr>
      <vt:lpstr>What If Jesus Had Been There?</vt:lpstr>
      <vt:lpstr>What If Jesus Had Been There?</vt:lpstr>
      <vt:lpstr>#1- God Always Hears Our Cries (1-5) </vt:lpstr>
      <vt:lpstr>#2- It’s Always Too Early to Give Up on God (4)</vt:lpstr>
      <vt:lpstr>#2- It’s Always Too Early to Give Up on God (4)</vt:lpstr>
      <vt:lpstr>#3- God Can Resurrect Your Dead Things! (17)</vt:lpstr>
      <vt:lpstr>#4- Our God is Compassionate/ Cares for Us! (35)</vt:lpstr>
      <vt:lpstr>#5- When Life is Out of Control…                              …God is Always in Control! (34)</vt:lpstr>
      <vt:lpstr>#5- When Life is Out of Control…                              …God is Always in Control! (45)</vt:lpstr>
      <vt:lpstr>#6- We Have a Part in Our Miracle                              -Taking Away the Stone! (39)</vt:lpstr>
      <vt:lpstr>#7- God is Able to Do Far Above What…                      …You Can Imagine/ Think (43)</vt:lpstr>
      <vt:lpstr>What Needs to Resurrect in Your Life!</vt:lpstr>
      <vt:lpstr>PowerPoint Presentation</vt:lpstr>
      <vt:lpstr>PowerPoint Presentation</vt:lpstr>
      <vt:lpstr>PowerPoint Presentation</vt:lpstr>
      <vt:lpstr>#2- It’s Always Too Early to Give Up on God (4)</vt:lpstr>
      <vt:lpstr>#3- God can Resurrect Your Dead Things! (17)</vt:lpstr>
      <vt:lpstr>#5- When Life is Out of Control                                -God is Always in Control! (45)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Linton</dc:creator>
  <cp:lastModifiedBy>David Linton</cp:lastModifiedBy>
  <cp:revision>141</cp:revision>
  <dcterms:created xsi:type="dcterms:W3CDTF">2016-03-04T02:46:22Z</dcterms:created>
  <dcterms:modified xsi:type="dcterms:W3CDTF">2016-03-06T03:01:37Z</dcterms:modified>
</cp:coreProperties>
</file>