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media/image3.jpg" ContentType="image/jpeg"/>
  <Override PartName="/ppt/media/image4.jpg" ContentType="image/jpeg"/>
  <Override PartName="/ppt/media/image6.jpg" ContentType="image/jpeg"/>
  <Override PartName="/ppt/media/image7.jpg" ContentType="image/jpe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1"/>
  </p:handoutMasterIdLst>
  <p:sldIdLst>
    <p:sldId id="274" r:id="rId2"/>
    <p:sldId id="256" r:id="rId3"/>
    <p:sldId id="268" r:id="rId4"/>
    <p:sldId id="270" r:id="rId5"/>
    <p:sldId id="257" r:id="rId6"/>
    <p:sldId id="269" r:id="rId7"/>
    <p:sldId id="259" r:id="rId8"/>
    <p:sldId id="260" r:id="rId9"/>
    <p:sldId id="271" r:id="rId10"/>
    <p:sldId id="263" r:id="rId11"/>
    <p:sldId id="272" r:id="rId12"/>
    <p:sldId id="266" r:id="rId13"/>
    <p:sldId id="267" r:id="rId14"/>
    <p:sldId id="261" r:id="rId15"/>
    <p:sldId id="273" r:id="rId16"/>
    <p:sldId id="265" r:id="rId17"/>
    <p:sldId id="262" r:id="rId18"/>
    <p:sldId id="258" r:id="rId19"/>
    <p:sldId id="264" r:id="rId20"/>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sz="quarter" idx="1"/>
          </p:nvPr>
        </p:nvSpPr>
        <p:spPr>
          <a:xfrm>
            <a:off x="4023092" y="0"/>
            <a:ext cx="3077739" cy="471054"/>
          </a:xfrm>
          <a:prstGeom prst="rect">
            <a:avLst/>
          </a:prstGeom>
        </p:spPr>
        <p:txBody>
          <a:bodyPr vert="horz" lIns="94229" tIns="47114" rIns="94229" bIns="47114" rtlCol="0"/>
          <a:lstStyle>
            <a:lvl1pPr algn="r">
              <a:defRPr sz="1200"/>
            </a:lvl1pPr>
          </a:lstStyle>
          <a:p>
            <a:fld id="{04E5078D-7F7F-4E05-8EA6-C7E1FA9023C5}" type="datetimeFigureOut">
              <a:rPr lang="en-US" smtClean="0"/>
              <a:t>4/9/2016</a:t>
            </a:fld>
            <a:endParaRPr lang="en-US"/>
          </a:p>
        </p:txBody>
      </p:sp>
      <p:sp>
        <p:nvSpPr>
          <p:cNvPr id="4" name="Footer Placeholder 3"/>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p:cNvSpPr>
            <a:spLocks noGrp="1"/>
          </p:cNvSpPr>
          <p:nvPr>
            <p:ph type="sldNum" sz="quarter" idx="3"/>
          </p:nvPr>
        </p:nvSpPr>
        <p:spPr>
          <a:xfrm>
            <a:off x="4023092" y="8917422"/>
            <a:ext cx="3077739" cy="471053"/>
          </a:xfrm>
          <a:prstGeom prst="rect">
            <a:avLst/>
          </a:prstGeom>
        </p:spPr>
        <p:txBody>
          <a:bodyPr vert="horz" lIns="94229" tIns="47114" rIns="94229" bIns="47114" rtlCol="0" anchor="b"/>
          <a:lstStyle>
            <a:lvl1pPr algn="r">
              <a:defRPr sz="1200"/>
            </a:lvl1pPr>
          </a:lstStyle>
          <a:p>
            <a:fld id="{3D7044E9-7F70-42CE-B606-FF6892D9753E}" type="slidenum">
              <a:rPr lang="en-US" smtClean="0"/>
              <a:t>‹#›</a:t>
            </a:fld>
            <a:endParaRPr lang="en-US"/>
          </a:p>
        </p:txBody>
      </p:sp>
    </p:spTree>
    <p:extLst>
      <p:ext uri="{BB962C8B-B14F-4D97-AF65-F5344CB8AC3E}">
        <p14:creationId xmlns:p14="http://schemas.microsoft.com/office/powerpoint/2010/main" val="245119179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3CDC790-0EFA-42F7-AAF0-B8031A851C8B}" type="datetimeFigureOut">
              <a:rPr lang="en-US" smtClean="0"/>
              <a:t>4/9/2016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7E92ED-904A-434D-B5FE-F88E0215C8BB}" type="slidenum">
              <a:rPr lang="en-US" smtClean="0"/>
              <a:t>‹#›</a:t>
            </a:fld>
            <a:endParaRPr lang="en-US"/>
          </a:p>
        </p:txBody>
      </p:sp>
    </p:spTree>
    <p:extLst>
      <p:ext uri="{BB962C8B-B14F-4D97-AF65-F5344CB8AC3E}">
        <p14:creationId xmlns:p14="http://schemas.microsoft.com/office/powerpoint/2010/main" val="32719481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CDC790-0EFA-42F7-AAF0-B8031A851C8B}" type="datetimeFigureOut">
              <a:rPr lang="en-US" smtClean="0"/>
              <a:t>4/9/2016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7E92ED-904A-434D-B5FE-F88E0215C8BB}" type="slidenum">
              <a:rPr lang="en-US" smtClean="0"/>
              <a:t>‹#›</a:t>
            </a:fld>
            <a:endParaRPr lang="en-US"/>
          </a:p>
        </p:txBody>
      </p:sp>
    </p:spTree>
    <p:extLst>
      <p:ext uri="{BB962C8B-B14F-4D97-AF65-F5344CB8AC3E}">
        <p14:creationId xmlns:p14="http://schemas.microsoft.com/office/powerpoint/2010/main" val="17084575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CDC790-0EFA-42F7-AAF0-B8031A851C8B}" type="datetimeFigureOut">
              <a:rPr lang="en-US" smtClean="0"/>
              <a:t>4/9/2016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7E92ED-904A-434D-B5FE-F88E0215C8BB}" type="slidenum">
              <a:rPr lang="en-US" smtClean="0"/>
              <a:t>‹#›</a:t>
            </a:fld>
            <a:endParaRPr lang="en-US"/>
          </a:p>
        </p:txBody>
      </p:sp>
    </p:spTree>
    <p:extLst>
      <p:ext uri="{BB962C8B-B14F-4D97-AF65-F5344CB8AC3E}">
        <p14:creationId xmlns:p14="http://schemas.microsoft.com/office/powerpoint/2010/main" val="2370577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CDC790-0EFA-42F7-AAF0-B8031A851C8B}" type="datetimeFigureOut">
              <a:rPr lang="en-US" smtClean="0"/>
              <a:t>4/9/2016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7E92ED-904A-434D-B5FE-F88E0215C8BB}" type="slidenum">
              <a:rPr lang="en-US" smtClean="0"/>
              <a:t>‹#›</a:t>
            </a:fld>
            <a:endParaRPr lang="en-US"/>
          </a:p>
        </p:txBody>
      </p:sp>
    </p:spTree>
    <p:extLst>
      <p:ext uri="{BB962C8B-B14F-4D97-AF65-F5344CB8AC3E}">
        <p14:creationId xmlns:p14="http://schemas.microsoft.com/office/powerpoint/2010/main" val="9670472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3CDC790-0EFA-42F7-AAF0-B8031A851C8B}" type="datetimeFigureOut">
              <a:rPr lang="en-US" smtClean="0"/>
              <a:t>4/9/2016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7E92ED-904A-434D-B5FE-F88E0215C8BB}" type="slidenum">
              <a:rPr lang="en-US" smtClean="0"/>
              <a:t>‹#›</a:t>
            </a:fld>
            <a:endParaRPr lang="en-US"/>
          </a:p>
        </p:txBody>
      </p:sp>
    </p:spTree>
    <p:extLst>
      <p:ext uri="{BB962C8B-B14F-4D97-AF65-F5344CB8AC3E}">
        <p14:creationId xmlns:p14="http://schemas.microsoft.com/office/powerpoint/2010/main" val="8280296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3CDC790-0EFA-42F7-AAF0-B8031A851C8B}" type="datetimeFigureOut">
              <a:rPr lang="en-US" smtClean="0"/>
              <a:t>4/9/2016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7E92ED-904A-434D-B5FE-F88E0215C8BB}" type="slidenum">
              <a:rPr lang="en-US" smtClean="0"/>
              <a:t>‹#›</a:t>
            </a:fld>
            <a:endParaRPr lang="en-US"/>
          </a:p>
        </p:txBody>
      </p:sp>
    </p:spTree>
    <p:extLst>
      <p:ext uri="{BB962C8B-B14F-4D97-AF65-F5344CB8AC3E}">
        <p14:creationId xmlns:p14="http://schemas.microsoft.com/office/powerpoint/2010/main" val="11120009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3CDC790-0EFA-42F7-AAF0-B8031A851C8B}" type="datetimeFigureOut">
              <a:rPr lang="en-US" smtClean="0"/>
              <a:t>4/9/2016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7E92ED-904A-434D-B5FE-F88E0215C8BB}" type="slidenum">
              <a:rPr lang="en-US" smtClean="0"/>
              <a:t>‹#›</a:t>
            </a:fld>
            <a:endParaRPr lang="en-US"/>
          </a:p>
        </p:txBody>
      </p:sp>
    </p:spTree>
    <p:extLst>
      <p:ext uri="{BB962C8B-B14F-4D97-AF65-F5344CB8AC3E}">
        <p14:creationId xmlns:p14="http://schemas.microsoft.com/office/powerpoint/2010/main" val="34331948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3CDC790-0EFA-42F7-AAF0-B8031A851C8B}" type="datetimeFigureOut">
              <a:rPr lang="en-US" smtClean="0"/>
              <a:t>4/9/2016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7E92ED-904A-434D-B5FE-F88E0215C8BB}" type="slidenum">
              <a:rPr lang="en-US" smtClean="0"/>
              <a:t>‹#›</a:t>
            </a:fld>
            <a:endParaRPr lang="en-US"/>
          </a:p>
        </p:txBody>
      </p:sp>
    </p:spTree>
    <p:extLst>
      <p:ext uri="{BB962C8B-B14F-4D97-AF65-F5344CB8AC3E}">
        <p14:creationId xmlns:p14="http://schemas.microsoft.com/office/powerpoint/2010/main" val="2780118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CDC790-0EFA-42F7-AAF0-B8031A851C8B}" type="datetimeFigureOut">
              <a:rPr lang="en-US" smtClean="0"/>
              <a:t>4/9/2016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7E92ED-904A-434D-B5FE-F88E0215C8BB}" type="slidenum">
              <a:rPr lang="en-US" smtClean="0"/>
              <a:t>‹#›</a:t>
            </a:fld>
            <a:endParaRPr lang="en-US"/>
          </a:p>
        </p:txBody>
      </p:sp>
    </p:spTree>
    <p:extLst>
      <p:ext uri="{BB962C8B-B14F-4D97-AF65-F5344CB8AC3E}">
        <p14:creationId xmlns:p14="http://schemas.microsoft.com/office/powerpoint/2010/main" val="13938480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CDC790-0EFA-42F7-AAF0-B8031A851C8B}" type="datetimeFigureOut">
              <a:rPr lang="en-US" smtClean="0"/>
              <a:t>4/9/2016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7E92ED-904A-434D-B5FE-F88E0215C8BB}" type="slidenum">
              <a:rPr lang="en-US" smtClean="0"/>
              <a:t>‹#›</a:t>
            </a:fld>
            <a:endParaRPr lang="en-US"/>
          </a:p>
        </p:txBody>
      </p:sp>
    </p:spTree>
    <p:extLst>
      <p:ext uri="{BB962C8B-B14F-4D97-AF65-F5344CB8AC3E}">
        <p14:creationId xmlns:p14="http://schemas.microsoft.com/office/powerpoint/2010/main" val="22629059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CDC790-0EFA-42F7-AAF0-B8031A851C8B}" type="datetimeFigureOut">
              <a:rPr lang="en-US" smtClean="0"/>
              <a:t>4/9/2016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7E92ED-904A-434D-B5FE-F88E0215C8BB}" type="slidenum">
              <a:rPr lang="en-US" smtClean="0"/>
              <a:t>‹#›</a:t>
            </a:fld>
            <a:endParaRPr lang="en-US"/>
          </a:p>
        </p:txBody>
      </p:sp>
    </p:spTree>
    <p:extLst>
      <p:ext uri="{BB962C8B-B14F-4D97-AF65-F5344CB8AC3E}">
        <p14:creationId xmlns:p14="http://schemas.microsoft.com/office/powerpoint/2010/main" val="6579178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CDC790-0EFA-42F7-AAF0-B8031A851C8B}" type="datetimeFigureOut">
              <a:rPr lang="en-US" smtClean="0"/>
              <a:t>4/9/2016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7E92ED-904A-434D-B5FE-F88E0215C8BB}" type="slidenum">
              <a:rPr lang="en-US" smtClean="0"/>
              <a:t>‹#›</a:t>
            </a:fld>
            <a:endParaRPr lang="en-US"/>
          </a:p>
        </p:txBody>
      </p:sp>
    </p:spTree>
    <p:extLst>
      <p:ext uri="{BB962C8B-B14F-4D97-AF65-F5344CB8AC3E}">
        <p14:creationId xmlns:p14="http://schemas.microsoft.com/office/powerpoint/2010/main" val="6886145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83524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8909"/>
            <a:ext cx="10515600" cy="987160"/>
          </a:xfrm>
        </p:spPr>
        <p:txBody>
          <a:bodyPr>
            <a:normAutofit/>
          </a:bodyPr>
          <a:lstStyle/>
          <a:p>
            <a:pPr algn="ctr"/>
            <a:r>
              <a:rPr lang="en-US" b="1" dirty="0">
                <a:effectLst>
                  <a:outerShdw blurRad="38100" dist="38100" dir="2700000" algn="tl">
                    <a:srgbClr val="000000">
                      <a:alpha val="43137"/>
                    </a:srgbClr>
                  </a:outerShdw>
                </a:effectLst>
                <a:latin typeface="Arial Rounded MT Bold" panose="020F0704030504030204" pitchFamily="34" charset="0"/>
              </a:rPr>
              <a:t>How to Stop Complaining </a:t>
            </a:r>
            <a:endParaRPr lang="en-US" dirty="0">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a:xfrm>
            <a:off x="141668" y="1056069"/>
            <a:ext cx="11900078" cy="5692461"/>
          </a:xfrm>
        </p:spPr>
        <p:txBody>
          <a:bodyPr>
            <a:noAutofit/>
          </a:bodyPr>
          <a:lstStyle/>
          <a:p>
            <a:r>
              <a:rPr lang="en-US" sz="3200" b="1" dirty="0" smtClean="0">
                <a:effectLst>
                  <a:outerShdw blurRad="38100" dist="38100" dir="2700000" algn="tl">
                    <a:srgbClr val="000000">
                      <a:alpha val="43137"/>
                    </a:srgbClr>
                  </a:outerShdw>
                </a:effectLst>
                <a:latin typeface="Arial Rounded MT Bold" panose="020F0704030504030204" pitchFamily="34" charset="0"/>
              </a:rPr>
              <a:t>Look </a:t>
            </a:r>
            <a:r>
              <a:rPr lang="en-US" sz="3200" b="1" dirty="0">
                <a:effectLst>
                  <a:outerShdw blurRad="38100" dist="38100" dir="2700000" algn="tl">
                    <a:srgbClr val="000000">
                      <a:alpha val="43137"/>
                    </a:srgbClr>
                  </a:outerShdw>
                </a:effectLst>
                <a:latin typeface="Arial Rounded MT Bold" panose="020F0704030504030204" pitchFamily="34" charset="0"/>
              </a:rPr>
              <a:t>Forward </a:t>
            </a:r>
            <a:r>
              <a:rPr lang="en-US" sz="3200" b="1" dirty="0" smtClean="0">
                <a:effectLst>
                  <a:outerShdw blurRad="38100" dist="38100" dir="2700000" algn="tl">
                    <a:srgbClr val="000000">
                      <a:alpha val="43137"/>
                    </a:srgbClr>
                  </a:outerShdw>
                </a:effectLst>
                <a:latin typeface="Arial Rounded MT Bold" panose="020F0704030504030204" pitchFamily="34" charset="0"/>
              </a:rPr>
              <a:t>and </a:t>
            </a:r>
            <a:r>
              <a:rPr lang="en-US" sz="3200" b="1" dirty="0">
                <a:effectLst>
                  <a:outerShdw blurRad="38100" dist="38100" dir="2700000" algn="tl">
                    <a:srgbClr val="000000">
                      <a:alpha val="43137"/>
                    </a:srgbClr>
                  </a:outerShdw>
                </a:effectLst>
                <a:latin typeface="Arial Rounded MT Bold" panose="020F0704030504030204" pitchFamily="34" charset="0"/>
              </a:rPr>
              <a:t>Stay Positive</a:t>
            </a:r>
          </a:p>
          <a:p>
            <a:pPr lvl="1">
              <a:buFont typeface="Courier New" panose="02070309020205020404" pitchFamily="49" charset="0"/>
              <a:buChar char="o"/>
            </a:pPr>
            <a:r>
              <a:rPr lang="en-US" sz="2800" dirty="0" smtClean="0">
                <a:effectLst>
                  <a:outerShdw blurRad="38100" dist="38100" dir="2700000" algn="tl">
                    <a:srgbClr val="000000">
                      <a:alpha val="43137"/>
                    </a:srgbClr>
                  </a:outerShdw>
                </a:effectLst>
                <a:latin typeface="Arial Rounded MT Bold" panose="020F0704030504030204" pitchFamily="34" charset="0"/>
              </a:rPr>
              <a:t> </a:t>
            </a:r>
            <a:r>
              <a:rPr lang="en-US" sz="2800" b="1" dirty="0" smtClean="0">
                <a:effectLst>
                  <a:outerShdw blurRad="38100" dist="38100" dir="2700000" algn="tl">
                    <a:srgbClr val="000000">
                      <a:alpha val="43137"/>
                    </a:srgbClr>
                  </a:outerShdw>
                </a:effectLst>
                <a:latin typeface="Arial Rounded MT Bold" panose="020F0704030504030204" pitchFamily="34" charset="0"/>
              </a:rPr>
              <a:t>Consider </a:t>
            </a:r>
            <a:r>
              <a:rPr lang="en-US" sz="2800" b="1" dirty="0">
                <a:effectLst>
                  <a:outerShdw blurRad="38100" dist="38100" dir="2700000" algn="tl">
                    <a:srgbClr val="000000">
                      <a:alpha val="43137"/>
                    </a:srgbClr>
                  </a:outerShdw>
                </a:effectLst>
                <a:latin typeface="Arial Rounded MT Bold" panose="020F0704030504030204" pitchFamily="34" charset="0"/>
              </a:rPr>
              <a:t>your </a:t>
            </a:r>
            <a:r>
              <a:rPr lang="en-US" sz="2800" b="1" dirty="0" smtClean="0">
                <a:effectLst>
                  <a:outerShdw blurRad="38100" dist="38100" dir="2700000" algn="tl">
                    <a:srgbClr val="000000">
                      <a:alpha val="43137"/>
                    </a:srgbClr>
                  </a:outerShdw>
                </a:effectLst>
                <a:latin typeface="Arial Rounded MT Bold" panose="020F0704030504030204" pitchFamily="34" charset="0"/>
              </a:rPr>
              <a:t>Wellbeing</a:t>
            </a:r>
            <a:r>
              <a:rPr lang="en-US" sz="2800" dirty="0" smtClean="0">
                <a:effectLst>
                  <a:outerShdw blurRad="38100" dist="38100" dir="2700000" algn="tl">
                    <a:srgbClr val="000000">
                      <a:alpha val="43137"/>
                    </a:srgbClr>
                  </a:outerShdw>
                </a:effectLst>
                <a:latin typeface="Arial Rounded MT Bold" panose="020F0704030504030204" pitchFamily="34" charset="0"/>
              </a:rPr>
              <a:t>/ </a:t>
            </a:r>
            <a:r>
              <a:rPr lang="en-US" sz="2800" b="1" dirty="0" smtClean="0">
                <a:effectLst>
                  <a:outerShdw blurRad="38100" dist="38100" dir="2700000" algn="tl">
                    <a:srgbClr val="000000">
                      <a:alpha val="43137"/>
                    </a:srgbClr>
                  </a:outerShdw>
                </a:effectLst>
                <a:latin typeface="Arial Rounded MT Bold" panose="020F0704030504030204" pitchFamily="34" charset="0"/>
              </a:rPr>
              <a:t>Keep Heading Forward w- a Positive Perspective</a:t>
            </a:r>
            <a:r>
              <a:rPr lang="en-US" sz="2800" dirty="0" smtClean="0">
                <a:effectLst>
                  <a:outerShdw blurRad="38100" dist="38100" dir="2700000" algn="tl">
                    <a:srgbClr val="000000">
                      <a:alpha val="43137"/>
                    </a:srgbClr>
                  </a:outerShdw>
                </a:effectLst>
                <a:latin typeface="Arial Rounded MT Bold" panose="020F0704030504030204" pitchFamily="34" charset="0"/>
              </a:rPr>
              <a:t>.</a:t>
            </a:r>
          </a:p>
          <a:p>
            <a:pPr marL="0" indent="0">
              <a:buNone/>
            </a:pPr>
            <a:r>
              <a:rPr lang="en-US" sz="2600" b="1" dirty="0" smtClean="0">
                <a:effectLst>
                  <a:outerShdw blurRad="38100" dist="38100" dir="2700000" algn="tl">
                    <a:srgbClr val="000000">
                      <a:alpha val="43137"/>
                    </a:srgbClr>
                  </a:outerShdw>
                </a:effectLst>
                <a:latin typeface="Arial Rounded MT Bold" panose="020F0704030504030204" pitchFamily="34" charset="0"/>
              </a:rPr>
              <a:t>Philippians </a:t>
            </a:r>
            <a:r>
              <a:rPr lang="en-US" sz="2600" b="1" dirty="0">
                <a:effectLst>
                  <a:outerShdw blurRad="38100" dist="38100" dir="2700000" algn="tl">
                    <a:srgbClr val="000000">
                      <a:alpha val="43137"/>
                    </a:srgbClr>
                  </a:outerShdw>
                </a:effectLst>
                <a:latin typeface="Arial Rounded MT Bold" panose="020F0704030504030204" pitchFamily="34" charset="0"/>
              </a:rPr>
              <a:t>3:13-14 (</a:t>
            </a:r>
            <a:r>
              <a:rPr lang="en-US" sz="2600" b="1" dirty="0" smtClean="0">
                <a:effectLst>
                  <a:outerShdw blurRad="38100" dist="38100" dir="2700000" algn="tl">
                    <a:srgbClr val="000000">
                      <a:alpha val="43137"/>
                    </a:srgbClr>
                  </a:outerShdw>
                </a:effectLst>
                <a:latin typeface="Arial Rounded MT Bold" panose="020F0704030504030204" pitchFamily="34" charset="0"/>
              </a:rPr>
              <a:t>KJV)</a:t>
            </a:r>
            <a:r>
              <a:rPr lang="en-US" sz="2600" baseline="30000" dirty="0" smtClean="0">
                <a:effectLst>
                  <a:outerShdw blurRad="38100" dist="38100" dir="2700000" algn="tl">
                    <a:srgbClr val="000000">
                      <a:alpha val="43137"/>
                    </a:srgbClr>
                  </a:outerShdw>
                </a:effectLst>
                <a:latin typeface="Arial Rounded MT Bold" panose="020F0704030504030204" pitchFamily="34" charset="0"/>
              </a:rPr>
              <a:t>13 </a:t>
            </a:r>
            <a:r>
              <a:rPr lang="en-US" sz="2600" i="1" dirty="0">
                <a:effectLst>
                  <a:outerShdw blurRad="38100" dist="38100" dir="2700000" algn="tl">
                    <a:srgbClr val="000000">
                      <a:alpha val="43137"/>
                    </a:srgbClr>
                  </a:outerShdw>
                </a:effectLst>
                <a:latin typeface="Arial Rounded MT Bold" panose="020F0704030504030204" pitchFamily="34" charset="0"/>
              </a:rPr>
              <a:t> Brethren, I count not myself to have apprehended: but this one thing I do, forgetting those things which are behind, and reaching forth unto those things which are before, </a:t>
            </a:r>
            <a:r>
              <a:rPr lang="en-US" sz="2600" i="1" baseline="30000" dirty="0" smtClean="0">
                <a:effectLst>
                  <a:outerShdw blurRad="38100" dist="38100" dir="2700000" algn="tl">
                    <a:srgbClr val="000000">
                      <a:alpha val="43137"/>
                    </a:srgbClr>
                  </a:outerShdw>
                </a:effectLst>
                <a:latin typeface="Arial Rounded MT Bold" panose="020F0704030504030204" pitchFamily="34" charset="0"/>
              </a:rPr>
              <a:t>14 </a:t>
            </a:r>
            <a:r>
              <a:rPr lang="en-US" sz="2600" i="1" dirty="0">
                <a:effectLst>
                  <a:outerShdw blurRad="38100" dist="38100" dir="2700000" algn="tl">
                    <a:srgbClr val="000000">
                      <a:alpha val="43137"/>
                    </a:srgbClr>
                  </a:outerShdw>
                </a:effectLst>
                <a:latin typeface="Arial Rounded MT Bold" panose="020F0704030504030204" pitchFamily="34" charset="0"/>
              </a:rPr>
              <a:t> I press toward the mark for the prize of the high calling of God in Christ Jesus. </a:t>
            </a:r>
            <a:endParaRPr lang="en-US" sz="2600" i="1" dirty="0" smtClean="0">
              <a:effectLst>
                <a:outerShdw blurRad="38100" dist="38100" dir="2700000" algn="tl">
                  <a:srgbClr val="000000">
                    <a:alpha val="43137"/>
                  </a:srgbClr>
                </a:outerShdw>
              </a:effectLst>
              <a:latin typeface="Arial Rounded MT Bold" panose="020F0704030504030204" pitchFamily="34" charset="0"/>
            </a:endParaRPr>
          </a:p>
          <a:p>
            <a:pPr>
              <a:lnSpc>
                <a:spcPct val="110000"/>
              </a:lnSpc>
            </a:pPr>
            <a:r>
              <a:rPr lang="en-US" sz="3200" b="1" dirty="0" smtClean="0">
                <a:effectLst>
                  <a:outerShdw blurRad="38100" dist="38100" dir="2700000" algn="tl">
                    <a:srgbClr val="000000">
                      <a:alpha val="43137"/>
                    </a:srgbClr>
                  </a:outerShdw>
                </a:effectLst>
                <a:latin typeface="Arial Rounded MT Bold" panose="020F0704030504030204" pitchFamily="34" charset="0"/>
              </a:rPr>
              <a:t>Learn to </a:t>
            </a:r>
            <a:r>
              <a:rPr lang="en-US" sz="3200" b="1" dirty="0">
                <a:effectLst>
                  <a:outerShdw blurRad="38100" dist="38100" dir="2700000" algn="tl">
                    <a:srgbClr val="000000">
                      <a:alpha val="43137"/>
                    </a:srgbClr>
                  </a:outerShdw>
                </a:effectLst>
                <a:latin typeface="Arial Rounded MT Bold" panose="020F0704030504030204" pitchFamily="34" charset="0"/>
              </a:rPr>
              <a:t>Adapt </a:t>
            </a:r>
            <a:r>
              <a:rPr lang="en-US" sz="3200" b="1" dirty="0" smtClean="0">
                <a:effectLst>
                  <a:outerShdw blurRad="38100" dist="38100" dir="2700000" algn="tl">
                    <a:srgbClr val="000000">
                      <a:alpha val="43137"/>
                    </a:srgbClr>
                  </a:outerShdw>
                </a:effectLst>
                <a:latin typeface="Arial Rounded MT Bold" panose="020F0704030504030204" pitchFamily="34" charset="0"/>
              </a:rPr>
              <a:t>and </a:t>
            </a:r>
            <a:r>
              <a:rPr lang="en-US" sz="3200" b="1" dirty="0">
                <a:effectLst>
                  <a:outerShdw blurRad="38100" dist="38100" dir="2700000" algn="tl">
                    <a:srgbClr val="000000">
                      <a:alpha val="43137"/>
                    </a:srgbClr>
                  </a:outerShdw>
                </a:effectLst>
                <a:latin typeface="Arial Rounded MT Bold" panose="020F0704030504030204" pitchFamily="34" charset="0"/>
              </a:rPr>
              <a:t>Welcome Change</a:t>
            </a:r>
          </a:p>
          <a:p>
            <a:pPr lvl="1">
              <a:lnSpc>
                <a:spcPct val="110000"/>
              </a:lnSpc>
              <a:spcBef>
                <a:spcPts val="0"/>
              </a:spcBef>
              <a:buFont typeface="Courier New" panose="02070309020205020404" pitchFamily="49" charset="0"/>
              <a:buChar char="o"/>
            </a:pPr>
            <a:r>
              <a:rPr lang="en-US" sz="2800" dirty="0" smtClean="0">
                <a:effectLst>
                  <a:outerShdw blurRad="38100" dist="38100" dir="2700000" algn="tl">
                    <a:srgbClr val="000000">
                      <a:alpha val="43137"/>
                    </a:srgbClr>
                  </a:outerShdw>
                </a:effectLst>
                <a:latin typeface="Arial Rounded MT Bold" panose="020F0704030504030204" pitchFamily="34" charset="0"/>
              </a:rPr>
              <a:t> Life </a:t>
            </a:r>
            <a:r>
              <a:rPr lang="en-US" sz="2800" dirty="0">
                <a:effectLst>
                  <a:outerShdw blurRad="38100" dist="38100" dir="2700000" algn="tl">
                    <a:srgbClr val="000000">
                      <a:alpha val="43137"/>
                    </a:srgbClr>
                  </a:outerShdw>
                </a:effectLst>
                <a:latin typeface="Arial Rounded MT Bold" panose="020F0704030504030204" pitchFamily="34" charset="0"/>
              </a:rPr>
              <a:t>is </a:t>
            </a:r>
            <a:r>
              <a:rPr lang="en-US" sz="2800" dirty="0" smtClean="0">
                <a:effectLst>
                  <a:outerShdw blurRad="38100" dist="38100" dir="2700000" algn="tl">
                    <a:srgbClr val="000000">
                      <a:alpha val="43137"/>
                    </a:srgbClr>
                  </a:outerShdw>
                </a:effectLst>
                <a:latin typeface="Arial Rounded MT Bold" panose="020F0704030504030204" pitchFamily="34" charset="0"/>
              </a:rPr>
              <a:t>Full </a:t>
            </a:r>
            <a:r>
              <a:rPr lang="en-US" sz="2800" dirty="0">
                <a:effectLst>
                  <a:outerShdw blurRad="38100" dist="38100" dir="2700000" algn="tl">
                    <a:srgbClr val="000000">
                      <a:alpha val="43137"/>
                    </a:srgbClr>
                  </a:outerShdw>
                </a:effectLst>
                <a:latin typeface="Arial Rounded MT Bold" panose="020F0704030504030204" pitchFamily="34" charset="0"/>
              </a:rPr>
              <a:t>of </a:t>
            </a:r>
            <a:r>
              <a:rPr lang="en-US" sz="2800" dirty="0" smtClean="0">
                <a:effectLst>
                  <a:outerShdw blurRad="38100" dist="38100" dir="2700000" algn="tl">
                    <a:srgbClr val="000000">
                      <a:alpha val="43137"/>
                    </a:srgbClr>
                  </a:outerShdw>
                </a:effectLst>
                <a:latin typeface="Arial Rounded MT Bold" panose="020F0704030504030204" pitchFamily="34" charset="0"/>
              </a:rPr>
              <a:t>Changes </a:t>
            </a:r>
            <a:r>
              <a:rPr lang="en-US" sz="2800" dirty="0">
                <a:effectLst>
                  <a:outerShdw blurRad="38100" dist="38100" dir="2700000" algn="tl">
                    <a:srgbClr val="000000">
                      <a:alpha val="43137"/>
                    </a:srgbClr>
                  </a:outerShdw>
                </a:effectLst>
                <a:latin typeface="Arial Rounded MT Bold" panose="020F0704030504030204" pitchFamily="34" charset="0"/>
              </a:rPr>
              <a:t>-</a:t>
            </a:r>
            <a:r>
              <a:rPr lang="en-US" sz="2800" dirty="0" smtClean="0">
                <a:effectLst>
                  <a:outerShdw blurRad="38100" dist="38100" dir="2700000" algn="tl">
                    <a:srgbClr val="000000">
                      <a:alpha val="43137"/>
                    </a:srgbClr>
                  </a:outerShdw>
                </a:effectLst>
                <a:latin typeface="Arial Rounded MT Bold" panose="020F0704030504030204" pitchFamily="34" charset="0"/>
              </a:rPr>
              <a:t>Be </a:t>
            </a:r>
            <a:r>
              <a:rPr lang="en-US" sz="2800" u="sng" dirty="0" smtClean="0">
                <a:effectLst>
                  <a:outerShdw blurRad="38100" dist="38100" dir="2700000" algn="tl">
                    <a:srgbClr val="000000">
                      <a:alpha val="43137"/>
                    </a:srgbClr>
                  </a:outerShdw>
                </a:effectLst>
                <a:latin typeface="Arial Rounded MT Bold" panose="020F0704030504030204" pitchFamily="34" charset="0"/>
              </a:rPr>
              <a:t>Solution Minded </a:t>
            </a:r>
            <a:r>
              <a:rPr lang="en-US" sz="2800" dirty="0" smtClean="0">
                <a:effectLst>
                  <a:outerShdw blurRad="38100" dist="38100" dir="2700000" algn="tl">
                    <a:srgbClr val="000000">
                      <a:alpha val="43137"/>
                    </a:srgbClr>
                  </a:outerShdw>
                </a:effectLst>
                <a:latin typeface="Arial Rounded MT Bold" panose="020F0704030504030204" pitchFamily="34" charset="0"/>
              </a:rPr>
              <a:t>vs </a:t>
            </a:r>
            <a:r>
              <a:rPr lang="en-US" sz="2800" u="sng" dirty="0" smtClean="0">
                <a:effectLst>
                  <a:outerShdw blurRad="38100" dist="38100" dir="2700000" algn="tl">
                    <a:srgbClr val="000000">
                      <a:alpha val="43137"/>
                    </a:srgbClr>
                  </a:outerShdw>
                </a:effectLst>
                <a:latin typeface="Arial Rounded MT Bold" panose="020F0704030504030204" pitchFamily="34" charset="0"/>
              </a:rPr>
              <a:t>Problem Minded</a:t>
            </a:r>
            <a:endParaRPr lang="en-US" sz="2800" u="sng" dirty="0">
              <a:effectLst>
                <a:outerShdw blurRad="38100" dist="38100" dir="2700000" algn="tl">
                  <a:srgbClr val="000000">
                    <a:alpha val="43137"/>
                  </a:srgbClr>
                </a:outerShdw>
              </a:effectLst>
              <a:latin typeface="Arial Rounded MT Bold" panose="020F0704030504030204" pitchFamily="34" charset="0"/>
            </a:endParaRPr>
          </a:p>
          <a:p>
            <a:pPr lvl="1">
              <a:lnSpc>
                <a:spcPct val="110000"/>
              </a:lnSpc>
              <a:spcBef>
                <a:spcPts val="0"/>
              </a:spcBef>
              <a:buFont typeface="Courier New" panose="02070309020205020404" pitchFamily="49" charset="0"/>
              <a:buChar char="o"/>
            </a:pPr>
            <a:r>
              <a:rPr lang="en-US" sz="2800" dirty="0" smtClean="0">
                <a:effectLst>
                  <a:outerShdw blurRad="38100" dist="38100" dir="2700000" algn="tl">
                    <a:srgbClr val="000000">
                      <a:alpha val="43137"/>
                    </a:srgbClr>
                  </a:outerShdw>
                </a:effectLst>
                <a:latin typeface="Arial Rounded MT Bold" panose="020F0704030504030204" pitchFamily="34" charset="0"/>
              </a:rPr>
              <a:t> Rem- Complaining Will Definitely Get You Nowhere (Fast) </a:t>
            </a:r>
            <a:endParaRPr lang="en-US" sz="2800" dirty="0">
              <a:effectLst>
                <a:outerShdw blurRad="38100" dist="38100" dir="2700000" algn="tl">
                  <a:srgbClr val="000000">
                    <a:alpha val="43137"/>
                  </a:srgbClr>
                </a:outerShdw>
              </a:effectLst>
              <a:latin typeface="Arial Rounded MT Bold" panose="020F0704030504030204" pitchFamily="34" charset="0"/>
            </a:endParaRPr>
          </a:p>
          <a:p>
            <a:pPr lvl="1">
              <a:lnSpc>
                <a:spcPct val="110000"/>
              </a:lnSpc>
              <a:spcBef>
                <a:spcPts val="0"/>
              </a:spcBef>
              <a:buFont typeface="Courier New" panose="02070309020205020404" pitchFamily="49" charset="0"/>
              <a:buChar char="o"/>
            </a:pPr>
            <a:r>
              <a:rPr lang="en-US" sz="2800" b="1" dirty="0" smtClean="0">
                <a:effectLst>
                  <a:outerShdw blurRad="38100" dist="38100" dir="2700000" algn="tl">
                    <a:srgbClr val="000000">
                      <a:alpha val="43137"/>
                    </a:srgbClr>
                  </a:outerShdw>
                </a:effectLst>
                <a:latin typeface="Arial Rounded MT Bold" panose="020F0704030504030204" pitchFamily="34" charset="0"/>
              </a:rPr>
              <a:t> Phil </a:t>
            </a:r>
            <a:r>
              <a:rPr lang="en-US" sz="2800" b="1" dirty="0">
                <a:effectLst>
                  <a:outerShdw blurRad="38100" dist="38100" dir="2700000" algn="tl">
                    <a:srgbClr val="000000">
                      <a:alpha val="43137"/>
                    </a:srgbClr>
                  </a:outerShdw>
                </a:effectLst>
                <a:latin typeface="Arial Rounded MT Bold" panose="020F0704030504030204" pitchFamily="34" charset="0"/>
              </a:rPr>
              <a:t>4:13 </a:t>
            </a:r>
            <a:r>
              <a:rPr lang="en-US" sz="2800" dirty="0">
                <a:effectLst>
                  <a:outerShdw blurRad="38100" dist="38100" dir="2700000" algn="tl">
                    <a:srgbClr val="000000">
                      <a:alpha val="43137"/>
                    </a:srgbClr>
                  </a:outerShdw>
                </a:effectLst>
                <a:latin typeface="Arial Rounded MT Bold" panose="020F0704030504030204" pitchFamily="34" charset="0"/>
              </a:rPr>
              <a:t>–</a:t>
            </a:r>
            <a:r>
              <a:rPr lang="en-US" sz="2800" i="1" dirty="0">
                <a:effectLst>
                  <a:outerShdw blurRad="38100" dist="38100" dir="2700000" algn="tl">
                    <a:srgbClr val="000000">
                      <a:alpha val="43137"/>
                    </a:srgbClr>
                  </a:outerShdw>
                </a:effectLst>
                <a:latin typeface="Arial Rounded MT Bold" panose="020F0704030504030204" pitchFamily="34" charset="0"/>
              </a:rPr>
              <a:t>I can Do all things through </a:t>
            </a:r>
            <a:r>
              <a:rPr lang="en-US" sz="2800" i="1" dirty="0" smtClean="0">
                <a:effectLst>
                  <a:outerShdw blurRad="38100" dist="38100" dir="2700000" algn="tl">
                    <a:srgbClr val="000000">
                      <a:alpha val="43137"/>
                    </a:srgbClr>
                  </a:outerShdw>
                </a:effectLst>
                <a:latin typeface="Arial Rounded MT Bold" panose="020F0704030504030204" pitchFamily="34" charset="0"/>
              </a:rPr>
              <a:t>Christ</a:t>
            </a:r>
            <a:r>
              <a:rPr lang="en-US" sz="2800" dirty="0" smtClean="0">
                <a:effectLst>
                  <a:outerShdw blurRad="38100" dist="38100" dir="2700000" algn="tl">
                    <a:srgbClr val="000000">
                      <a:alpha val="43137"/>
                    </a:srgbClr>
                  </a:outerShdw>
                </a:effectLst>
                <a:latin typeface="Arial Rounded MT Bold" panose="020F0704030504030204" pitchFamily="34" charset="0"/>
              </a:rPr>
              <a:t>…</a:t>
            </a:r>
          </a:p>
          <a:p>
            <a:pPr marL="457200" lvl="1" indent="0">
              <a:lnSpc>
                <a:spcPct val="110000"/>
              </a:lnSpc>
              <a:spcBef>
                <a:spcPts val="0"/>
              </a:spcBef>
              <a:buNone/>
            </a:pPr>
            <a:r>
              <a:rPr lang="en-US" sz="2800" dirty="0">
                <a:effectLst>
                  <a:outerShdw blurRad="38100" dist="38100" dir="2700000" algn="tl">
                    <a:srgbClr val="000000">
                      <a:alpha val="43137"/>
                    </a:srgbClr>
                  </a:outerShdw>
                </a:effectLst>
                <a:latin typeface="Arial Rounded MT Bold" panose="020F0704030504030204" pitchFamily="34" charset="0"/>
              </a:rPr>
              <a:t> </a:t>
            </a:r>
            <a:r>
              <a:rPr lang="en-US" sz="2800" dirty="0" smtClean="0">
                <a:effectLst>
                  <a:outerShdw blurRad="38100" dist="38100" dir="2700000" algn="tl">
                    <a:srgbClr val="000000">
                      <a:alpha val="43137"/>
                    </a:srgbClr>
                  </a:outerShdw>
                </a:effectLst>
                <a:latin typeface="Arial Rounded MT Bold" panose="020F0704030504030204" pitchFamily="34" charset="0"/>
              </a:rPr>
              <a:t>           …</a:t>
            </a:r>
            <a:r>
              <a:rPr lang="en-US" sz="2800" b="1" dirty="0" smtClean="0">
                <a:effectLst>
                  <a:outerShdw blurRad="38100" dist="38100" dir="2700000" algn="tl">
                    <a:srgbClr val="000000">
                      <a:alpha val="43137"/>
                    </a:srgbClr>
                  </a:outerShdw>
                </a:effectLst>
                <a:latin typeface="Arial Rounded MT Bold" panose="020F0704030504030204" pitchFamily="34" charset="0"/>
              </a:rPr>
              <a:t>Ready for Any Challenge </a:t>
            </a:r>
            <a:endParaRPr lang="en-US" sz="2800" b="1" dirty="0">
              <a:effectLst>
                <a:outerShdw blurRad="38100" dist="38100" dir="2700000" algn="tl">
                  <a:srgbClr val="000000">
                    <a:alpha val="43137"/>
                  </a:srgbClr>
                </a:outerShdw>
              </a:effectLst>
              <a:latin typeface="Arial Rounded MT Bold" panose="020F0704030504030204" pitchFamily="34" charset="0"/>
            </a:endParaRP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5634" b="5916"/>
          <a:stretch/>
        </p:blipFill>
        <p:spPr>
          <a:xfrm>
            <a:off x="7366469" y="792051"/>
            <a:ext cx="4217670" cy="6065949"/>
          </a:xfrm>
          <a:prstGeom prst="rect">
            <a:avLst/>
          </a:prstGeom>
          <a:ln>
            <a:noFill/>
          </a:ln>
          <a:effectLst>
            <a:softEdge rad="112500"/>
          </a:effectLst>
        </p:spPr>
      </p:pic>
    </p:spTree>
    <p:extLst>
      <p:ext uri="{BB962C8B-B14F-4D97-AF65-F5344CB8AC3E}">
        <p14:creationId xmlns:p14="http://schemas.microsoft.com/office/powerpoint/2010/main" val="27545382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2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2000"/>
                                        <p:tgtEl>
                                          <p:spTgt spid="3">
                                            <p:txEl>
                                              <p:pRg st="0" end="0"/>
                                            </p:txEl>
                                          </p:spTgt>
                                        </p:tgtEl>
                                      </p:cBhvr>
                                    </p:animEffect>
                                  </p:childTnLst>
                                </p:cTn>
                              </p:par>
                            </p:childTnLst>
                          </p:cTn>
                        </p:par>
                        <p:par>
                          <p:cTn id="11" fill="hold">
                            <p:stCondLst>
                              <p:cond delay="2000"/>
                            </p:stCondLst>
                            <p:childTnLst>
                              <p:par>
                                <p:cTn id="12" presetID="31" presetClass="entr" presetSubtype="0" fill="hold" grpId="0"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2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2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6" dur="2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7" dur="2000"/>
                                        <p:tgtEl>
                                          <p:spTgt spid="3">
                                            <p:txEl>
                                              <p:pRg st="1" end="1"/>
                                            </p:txEl>
                                          </p:spTgt>
                                        </p:tgtEl>
                                      </p:cBhvr>
                                    </p:animEffect>
                                  </p:childTnLst>
                                </p:cTn>
                              </p:par>
                            </p:childTnLst>
                          </p:cTn>
                        </p:par>
                        <p:par>
                          <p:cTn id="18" fill="hold">
                            <p:stCondLst>
                              <p:cond delay="4000"/>
                            </p:stCondLst>
                            <p:childTnLst>
                              <p:par>
                                <p:cTn id="19" presetID="31" presetClass="entr" presetSubtype="0" fill="hold" grpId="0"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2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2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3" dur="2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4" dur="20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p:cTn id="29" dur="2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0" dur="2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1" dur="2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2" dur="2000"/>
                                        <p:tgtEl>
                                          <p:spTgt spid="3">
                                            <p:txEl>
                                              <p:pRg st="3" end="3"/>
                                            </p:txEl>
                                          </p:spTgt>
                                        </p:tgtEl>
                                      </p:cBhvr>
                                    </p:animEffect>
                                  </p:childTnLst>
                                </p:cTn>
                              </p:par>
                            </p:childTnLst>
                          </p:cTn>
                        </p:par>
                        <p:par>
                          <p:cTn id="33" fill="hold">
                            <p:stCondLst>
                              <p:cond delay="2000"/>
                            </p:stCondLst>
                            <p:childTnLst>
                              <p:par>
                                <p:cTn id="34" presetID="31" presetClass="entr" presetSubtype="0" fill="hold" grpId="0" nodeType="after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p:cTn id="36" dur="2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7" dur="2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8" dur="2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39" dur="2000"/>
                                        <p:tgtEl>
                                          <p:spTgt spid="3">
                                            <p:txEl>
                                              <p:pRg st="4" end="4"/>
                                            </p:txEl>
                                          </p:spTgt>
                                        </p:tgtEl>
                                      </p:cBhvr>
                                    </p:animEffect>
                                  </p:childTnLst>
                                </p:cTn>
                              </p:par>
                              <p:par>
                                <p:cTn id="40" presetID="28" presetClass="entr" presetSubtype="0" fill="hold" nodeType="with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p:cTn id="42" dur="13750" fill="hold"/>
                                        <p:tgtEl>
                                          <p:spTgt spid="4"/>
                                        </p:tgtEl>
                                        <p:attrNameLst>
                                          <p:attrName>ppt_x</p:attrName>
                                        </p:attrNameLst>
                                      </p:cBhvr>
                                      <p:tavLst>
                                        <p:tav tm="0">
                                          <p:val>
                                            <p:strVal val="#ppt_x"/>
                                          </p:val>
                                        </p:tav>
                                        <p:tav tm="100000">
                                          <p:val>
                                            <p:strVal val="#ppt_x"/>
                                          </p:val>
                                        </p:tav>
                                      </p:tavLst>
                                    </p:anim>
                                    <p:anim calcmode="lin" valueType="num">
                                      <p:cBhvr>
                                        <p:cTn id="43" dur="13750" fill="hold"/>
                                        <p:tgtEl>
                                          <p:spTgt spid="4"/>
                                        </p:tgtEl>
                                        <p:attrNameLst>
                                          <p:attrName>ppt_y</p:attrName>
                                        </p:attrNameLst>
                                      </p:cBhvr>
                                      <p:tavLst>
                                        <p:tav tm="0">
                                          <p:val>
                                            <p:strVal val="#ppt_y+1"/>
                                          </p:val>
                                        </p:tav>
                                        <p:tav tm="100000">
                                          <p:val>
                                            <p:strVal val="#ppt_y-1"/>
                                          </p:val>
                                        </p:tav>
                                      </p:tavLst>
                                    </p:anim>
                                  </p:childTnLst>
                                </p:cTn>
                              </p:par>
                            </p:childTnLst>
                          </p:cTn>
                        </p:par>
                        <p:par>
                          <p:cTn id="44" fill="hold">
                            <p:stCondLst>
                              <p:cond delay="15750"/>
                            </p:stCondLst>
                            <p:childTnLst>
                              <p:par>
                                <p:cTn id="45" presetID="31" presetClass="entr" presetSubtype="0" fill="hold" grpId="0" nodeType="after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 calcmode="lin" valueType="num">
                                      <p:cBhvr>
                                        <p:cTn id="47" dur="2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8" dur="2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9" dur="2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50" dur="2000"/>
                                        <p:tgtEl>
                                          <p:spTgt spid="3">
                                            <p:txEl>
                                              <p:pRg st="5" end="5"/>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 calcmode="lin" valueType="num">
                                      <p:cBhvr>
                                        <p:cTn id="55" dur="2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6" dur="2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57" dur="2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58" dur="2000"/>
                                        <p:tgtEl>
                                          <p:spTgt spid="3">
                                            <p:txEl>
                                              <p:pRg st="6" end="6"/>
                                            </p:txEl>
                                          </p:spTgt>
                                        </p:tgtEl>
                                      </p:cBhvr>
                                    </p:animEffect>
                                  </p:childTnLst>
                                </p:cTn>
                              </p:par>
                            </p:childTnLst>
                          </p:cTn>
                        </p:par>
                        <p:par>
                          <p:cTn id="59" fill="hold">
                            <p:stCondLst>
                              <p:cond delay="2000"/>
                            </p:stCondLst>
                            <p:childTnLst>
                              <p:par>
                                <p:cTn id="60" presetID="31" presetClass="entr" presetSubtype="0" fill="hold" grpId="0" nodeType="afterEffect">
                                  <p:stCondLst>
                                    <p:cond delay="0"/>
                                  </p:stCondLst>
                                  <p:childTnLst>
                                    <p:set>
                                      <p:cBhvr>
                                        <p:cTn id="61" dur="1" fill="hold">
                                          <p:stCondLst>
                                            <p:cond delay="0"/>
                                          </p:stCondLst>
                                        </p:cTn>
                                        <p:tgtEl>
                                          <p:spTgt spid="3">
                                            <p:txEl>
                                              <p:pRg st="7" end="7"/>
                                            </p:txEl>
                                          </p:spTgt>
                                        </p:tgtEl>
                                        <p:attrNameLst>
                                          <p:attrName>style.visibility</p:attrName>
                                        </p:attrNameLst>
                                      </p:cBhvr>
                                      <p:to>
                                        <p:strVal val="visible"/>
                                      </p:to>
                                    </p:set>
                                    <p:anim calcmode="lin" valueType="num">
                                      <p:cBhvr>
                                        <p:cTn id="62" dur="2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63" dur="2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64" dur="2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65"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8909"/>
            <a:ext cx="10515600" cy="987160"/>
          </a:xfrm>
        </p:spPr>
        <p:txBody>
          <a:bodyPr>
            <a:normAutofit/>
          </a:bodyPr>
          <a:lstStyle/>
          <a:p>
            <a:pPr algn="ctr"/>
            <a:r>
              <a:rPr lang="en-US" b="1" dirty="0">
                <a:effectLst>
                  <a:outerShdw blurRad="38100" dist="38100" dir="2700000" algn="tl">
                    <a:srgbClr val="000000">
                      <a:alpha val="43137"/>
                    </a:srgbClr>
                  </a:outerShdw>
                </a:effectLst>
                <a:latin typeface="Arial Rounded MT Bold" panose="020F0704030504030204" pitchFamily="34" charset="0"/>
              </a:rPr>
              <a:t>How to Stop Complaining </a:t>
            </a:r>
            <a:endParaRPr lang="en-US" dirty="0">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a:xfrm>
            <a:off x="141668" y="1262130"/>
            <a:ext cx="11900078" cy="5486400"/>
          </a:xfrm>
        </p:spPr>
        <p:txBody>
          <a:bodyPr>
            <a:normAutofit/>
          </a:bodyPr>
          <a:lstStyle/>
          <a:p>
            <a:pPr>
              <a:lnSpc>
                <a:spcPct val="100000"/>
              </a:lnSpc>
              <a:spcBef>
                <a:spcPts val="0"/>
              </a:spcBef>
            </a:pPr>
            <a:r>
              <a:rPr lang="en-US" sz="3200" b="1" dirty="0" smtClean="0">
                <a:effectLst>
                  <a:outerShdw blurRad="38100" dist="38100" dir="2700000" algn="tl">
                    <a:srgbClr val="000000">
                      <a:alpha val="43137"/>
                    </a:srgbClr>
                  </a:outerShdw>
                </a:effectLst>
                <a:latin typeface="Arial Rounded MT Bold" panose="020F0704030504030204" pitchFamily="34" charset="0"/>
              </a:rPr>
              <a:t>Be Content</a:t>
            </a:r>
          </a:p>
          <a:p>
            <a:pPr marL="0" indent="0">
              <a:lnSpc>
                <a:spcPct val="100000"/>
              </a:lnSpc>
              <a:spcBef>
                <a:spcPts val="0"/>
              </a:spcBef>
              <a:buNone/>
            </a:pPr>
            <a:r>
              <a:rPr lang="en-US" sz="3000" b="1" dirty="0">
                <a:effectLst>
                  <a:outerShdw blurRad="38100" dist="38100" dir="2700000" algn="tl">
                    <a:srgbClr val="000000">
                      <a:alpha val="43137"/>
                    </a:srgbClr>
                  </a:outerShdw>
                </a:effectLst>
                <a:latin typeface="Arial Rounded MT Bold" panose="020F0704030504030204" pitchFamily="34" charset="0"/>
              </a:rPr>
              <a:t>Philippians 4:11 (MSG) </a:t>
            </a:r>
            <a:r>
              <a:rPr lang="en-US" sz="3000" dirty="0">
                <a:effectLst>
                  <a:outerShdw blurRad="38100" dist="38100" dir="2700000" algn="tl">
                    <a:srgbClr val="000000">
                      <a:alpha val="43137"/>
                    </a:srgbClr>
                  </a:outerShdw>
                </a:effectLst>
                <a:latin typeface="Arial Rounded MT Bold" panose="020F0704030504030204" pitchFamily="34" charset="0"/>
              </a:rPr>
              <a:t> </a:t>
            </a:r>
            <a:r>
              <a:rPr lang="en-US" sz="3000" i="1" dirty="0">
                <a:effectLst>
                  <a:outerShdw blurRad="38100" dist="38100" dir="2700000" algn="tl">
                    <a:srgbClr val="000000">
                      <a:alpha val="43137"/>
                    </a:srgbClr>
                  </a:outerShdw>
                </a:effectLst>
                <a:latin typeface="Arial Rounded MT Bold" panose="020F0704030504030204" pitchFamily="34" charset="0"/>
              </a:rPr>
              <a:t>Actually, I don't have a sense of needing anything personally. I've learned by now to be quite content whatever my circumstances.</a:t>
            </a:r>
            <a:endParaRPr lang="en-US" sz="3000" b="1" dirty="0">
              <a:effectLst>
                <a:outerShdw blurRad="38100" dist="38100" dir="2700000" algn="tl">
                  <a:srgbClr val="000000">
                    <a:alpha val="43137"/>
                  </a:srgbClr>
                </a:outerShdw>
              </a:effectLst>
              <a:latin typeface="Arial Rounded MT Bold" panose="020F0704030504030204" pitchFamily="34" charset="0"/>
            </a:endParaRPr>
          </a:p>
          <a:p>
            <a:pPr lvl="1">
              <a:lnSpc>
                <a:spcPct val="100000"/>
              </a:lnSpc>
              <a:spcBef>
                <a:spcPts val="0"/>
              </a:spcBef>
              <a:spcAft>
                <a:spcPts val="600"/>
              </a:spcAft>
              <a:buFont typeface="Courier New" panose="02070309020205020404" pitchFamily="49" charset="0"/>
              <a:buChar char="o"/>
            </a:pPr>
            <a:r>
              <a:rPr lang="en-US" sz="2800" dirty="0" smtClean="0">
                <a:effectLst>
                  <a:outerShdw blurRad="38100" dist="38100" dir="2700000" algn="tl">
                    <a:srgbClr val="000000">
                      <a:alpha val="43137"/>
                    </a:srgbClr>
                  </a:outerShdw>
                </a:effectLst>
                <a:latin typeface="Arial Rounded MT Bold" panose="020F0704030504030204" pitchFamily="34" charset="0"/>
              </a:rPr>
              <a:t> </a:t>
            </a:r>
            <a:r>
              <a:rPr lang="en-US" sz="2800" b="1" dirty="0" smtClean="0">
                <a:effectLst>
                  <a:outerShdw blurRad="38100" dist="38100" dir="2700000" algn="tl">
                    <a:srgbClr val="000000">
                      <a:alpha val="43137"/>
                    </a:srgbClr>
                  </a:outerShdw>
                </a:effectLst>
                <a:latin typeface="Arial Rounded MT Bold" panose="020F0704030504030204" pitchFamily="34" charset="0"/>
              </a:rPr>
              <a:t>Learn </a:t>
            </a:r>
            <a:r>
              <a:rPr lang="en-US" sz="2800" b="1" dirty="0">
                <a:effectLst>
                  <a:outerShdw blurRad="38100" dist="38100" dir="2700000" algn="tl">
                    <a:srgbClr val="000000">
                      <a:alpha val="43137"/>
                    </a:srgbClr>
                  </a:outerShdw>
                </a:effectLst>
                <a:latin typeface="Arial Rounded MT Bold" panose="020F0704030504030204" pitchFamily="34" charset="0"/>
              </a:rPr>
              <a:t>to </a:t>
            </a:r>
            <a:r>
              <a:rPr lang="en-US" sz="2800" b="1" dirty="0" smtClean="0">
                <a:effectLst>
                  <a:outerShdw blurRad="38100" dist="38100" dir="2700000" algn="tl">
                    <a:srgbClr val="000000">
                      <a:alpha val="43137"/>
                    </a:srgbClr>
                  </a:outerShdw>
                </a:effectLst>
                <a:latin typeface="Arial Rounded MT Bold" panose="020F0704030504030204" pitchFamily="34" charset="0"/>
              </a:rPr>
              <a:t>Be Content with What You Have (Now!)</a:t>
            </a:r>
          </a:p>
          <a:p>
            <a:pPr lvl="1">
              <a:lnSpc>
                <a:spcPct val="100000"/>
              </a:lnSpc>
              <a:spcBef>
                <a:spcPts val="0"/>
              </a:spcBef>
              <a:spcAft>
                <a:spcPts val="600"/>
              </a:spcAft>
              <a:buFont typeface="Courier New" panose="02070309020205020404" pitchFamily="49" charset="0"/>
              <a:buChar char="o"/>
            </a:pPr>
            <a:r>
              <a:rPr lang="en-US" sz="2800" b="1" dirty="0" smtClean="0">
                <a:effectLst>
                  <a:outerShdw blurRad="38100" dist="38100" dir="2700000" algn="tl">
                    <a:srgbClr val="000000">
                      <a:alpha val="43137"/>
                    </a:srgbClr>
                  </a:outerShdw>
                </a:effectLst>
                <a:latin typeface="Arial Rounded MT Bold" panose="020F0704030504030204" pitchFamily="34" charset="0"/>
              </a:rPr>
              <a:t> By Being Content, You Push Away the Urge to Complain. </a:t>
            </a:r>
          </a:p>
          <a:p>
            <a:pPr lvl="1">
              <a:lnSpc>
                <a:spcPct val="100000"/>
              </a:lnSpc>
              <a:spcBef>
                <a:spcPts val="0"/>
              </a:spcBef>
              <a:buFont typeface="Courier New" panose="02070309020205020404" pitchFamily="49" charset="0"/>
              <a:buChar char="o"/>
            </a:pPr>
            <a:r>
              <a:rPr lang="en-US" sz="2800" b="1" dirty="0" smtClean="0">
                <a:effectLst>
                  <a:outerShdw blurRad="38100" dist="38100" dir="2700000" algn="tl">
                    <a:srgbClr val="000000">
                      <a:alpha val="43137"/>
                    </a:srgbClr>
                  </a:outerShdw>
                </a:effectLst>
                <a:latin typeface="Arial Rounded MT Bold" panose="020F0704030504030204" pitchFamily="34" charset="0"/>
              </a:rPr>
              <a:t> You Will Find The Happiness You Need…</a:t>
            </a:r>
          </a:p>
          <a:p>
            <a:pPr marL="457200" lvl="1" indent="0">
              <a:lnSpc>
                <a:spcPct val="100000"/>
              </a:lnSpc>
              <a:spcBef>
                <a:spcPts val="0"/>
              </a:spcBef>
              <a:spcAft>
                <a:spcPts val="600"/>
              </a:spcAft>
              <a:buNone/>
            </a:pPr>
            <a:r>
              <a:rPr lang="en-US" sz="2800" b="1" dirty="0" smtClean="0">
                <a:effectLst>
                  <a:outerShdw blurRad="38100" dist="38100" dir="2700000" algn="tl">
                    <a:srgbClr val="000000">
                      <a:alpha val="43137"/>
                    </a:srgbClr>
                  </a:outerShdw>
                </a:effectLst>
                <a:latin typeface="Arial Rounded MT Bold" panose="020F0704030504030204" pitchFamily="34" charset="0"/>
              </a:rPr>
              <a:t>               …Too Fulfilled to Even Think About Whining</a:t>
            </a:r>
            <a:r>
              <a:rPr lang="en-US" sz="2800" b="1" dirty="0">
                <a:effectLst>
                  <a:outerShdw blurRad="38100" dist="38100" dir="2700000" algn="tl">
                    <a:srgbClr val="000000">
                      <a:alpha val="43137"/>
                    </a:srgbClr>
                  </a:outerShdw>
                </a:effectLst>
                <a:latin typeface="Arial Rounded MT Bold" panose="020F0704030504030204" pitchFamily="34" charset="0"/>
              </a:rPr>
              <a:t>. </a:t>
            </a:r>
            <a:endParaRPr lang="en-US" sz="2800" b="1" dirty="0" smtClean="0">
              <a:effectLst>
                <a:outerShdw blurRad="38100" dist="38100" dir="2700000" algn="tl">
                  <a:srgbClr val="000000">
                    <a:alpha val="43137"/>
                  </a:srgbClr>
                </a:outerShdw>
              </a:effectLst>
              <a:latin typeface="Arial Rounded MT Bold" panose="020F0704030504030204" pitchFamily="34" charset="0"/>
            </a:endParaRPr>
          </a:p>
          <a:p>
            <a:pPr lvl="1">
              <a:lnSpc>
                <a:spcPct val="100000"/>
              </a:lnSpc>
              <a:spcBef>
                <a:spcPts val="0"/>
              </a:spcBef>
              <a:spcAft>
                <a:spcPts val="600"/>
              </a:spcAft>
              <a:buFont typeface="Courier New" panose="02070309020205020404" pitchFamily="49" charset="0"/>
              <a:buChar char="o"/>
            </a:pPr>
            <a:r>
              <a:rPr lang="en-US" sz="2800" b="1" dirty="0" smtClean="0">
                <a:effectLst>
                  <a:outerShdw blurRad="38100" dist="38100" dir="2700000" algn="tl">
                    <a:srgbClr val="000000">
                      <a:alpha val="43137"/>
                    </a:srgbClr>
                  </a:outerShdw>
                </a:effectLst>
                <a:latin typeface="Arial Rounded MT Bold" panose="020F0704030504030204" pitchFamily="34" charset="0"/>
              </a:rPr>
              <a:t> Whether You Complain About Smaller or Bigger Things In Life,   </a:t>
            </a:r>
          </a:p>
          <a:p>
            <a:pPr marL="457200" lvl="1" indent="0">
              <a:lnSpc>
                <a:spcPct val="100000"/>
              </a:lnSpc>
              <a:spcBef>
                <a:spcPts val="0"/>
              </a:spcBef>
              <a:spcAft>
                <a:spcPts val="600"/>
              </a:spcAft>
              <a:buNone/>
            </a:pPr>
            <a:r>
              <a:rPr lang="en-US" sz="2800" b="1" dirty="0">
                <a:effectLst>
                  <a:outerShdw blurRad="38100" dist="38100" dir="2700000" algn="tl">
                    <a:srgbClr val="000000">
                      <a:alpha val="43137"/>
                    </a:srgbClr>
                  </a:outerShdw>
                </a:effectLst>
                <a:latin typeface="Arial Rounded MT Bold" panose="020F0704030504030204" pitchFamily="34" charset="0"/>
              </a:rPr>
              <a:t> </a:t>
            </a:r>
            <a:r>
              <a:rPr lang="en-US" sz="2800" b="1" dirty="0" smtClean="0">
                <a:effectLst>
                  <a:outerShdw blurRad="38100" dist="38100" dir="2700000" algn="tl">
                    <a:srgbClr val="000000">
                      <a:alpha val="43137"/>
                    </a:srgbClr>
                  </a:outerShdw>
                </a:effectLst>
                <a:latin typeface="Arial Rounded MT Bold" panose="020F0704030504030204" pitchFamily="34" charset="0"/>
              </a:rPr>
              <a:t>    …Consider Living Complaint Free and Keep Your Spirit at Ease</a:t>
            </a:r>
            <a:endParaRPr lang="en-US" sz="3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8396725"/>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2000"/>
                                        <p:tgtEl>
                                          <p:spTgt spid="3">
                                            <p:txEl>
                                              <p:pRg st="0" end="0"/>
                                            </p:txEl>
                                          </p:spTgt>
                                        </p:tgtEl>
                                      </p:cBhvr>
                                    </p:animEffect>
                                  </p:childTnLst>
                                </p:cTn>
                              </p:par>
                            </p:childTnLst>
                          </p:cTn>
                        </p:par>
                        <p:par>
                          <p:cTn id="10" fill="hold">
                            <p:stCondLst>
                              <p:cond delay="2000"/>
                            </p:stCondLst>
                            <p:childTnLst>
                              <p:par>
                                <p:cTn id="11" presetID="53" presetClass="entr" presetSubtype="16"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2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2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5" dur="20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p:cTn id="20" dur="2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1" dur="2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2" dur="2000"/>
                                        <p:tgtEl>
                                          <p:spTgt spid="3">
                                            <p:txEl>
                                              <p:pRg st="2" end="2"/>
                                            </p:txEl>
                                          </p:spTgt>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p:cTn id="26" dur="2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7" dur="20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8" dur="20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 calcmode="lin" valueType="num">
                                      <p:cBhvr>
                                        <p:cTn id="33" dur="2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4" dur="20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5" dur="2000"/>
                                        <p:tgtEl>
                                          <p:spTgt spid="3">
                                            <p:txEl>
                                              <p:pRg st="4" end="4"/>
                                            </p:txEl>
                                          </p:spTgt>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 calcmode="lin" valueType="num">
                                      <p:cBhvr>
                                        <p:cTn id="39" dur="2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0" dur="20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1" dur="2000"/>
                                        <p:tgtEl>
                                          <p:spTgt spid="3">
                                            <p:txEl>
                                              <p:pRg st="5" end="5"/>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3">
                                            <p:txEl>
                                              <p:pRg st="6" end="6"/>
                                            </p:txEl>
                                          </p:spTgt>
                                        </p:tgtEl>
                                        <p:attrNameLst>
                                          <p:attrName>style.visibility</p:attrName>
                                        </p:attrNameLst>
                                      </p:cBhvr>
                                      <p:to>
                                        <p:strVal val="visible"/>
                                      </p:to>
                                    </p:set>
                                    <p:anim calcmode="lin" valueType="num">
                                      <p:cBhvr>
                                        <p:cTn id="46" dur="2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7" dur="20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48" dur="2000"/>
                                        <p:tgtEl>
                                          <p:spTgt spid="3">
                                            <p:txEl>
                                              <p:pRg st="6" end="6"/>
                                            </p:txEl>
                                          </p:spTgt>
                                        </p:tgtEl>
                                      </p:cBhvr>
                                    </p:animEffect>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3">
                                            <p:txEl>
                                              <p:pRg st="7" end="7"/>
                                            </p:txEl>
                                          </p:spTgt>
                                        </p:tgtEl>
                                        <p:attrNameLst>
                                          <p:attrName>style.visibility</p:attrName>
                                        </p:attrNameLst>
                                      </p:cBhvr>
                                      <p:to>
                                        <p:strVal val="visible"/>
                                      </p:to>
                                    </p:set>
                                    <p:anim calcmode="lin" valueType="num">
                                      <p:cBhvr>
                                        <p:cTn id="52" dur="2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3" dur="20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54"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28045" y="1210614"/>
            <a:ext cx="9118242" cy="5512158"/>
          </a:xfrm>
        </p:spPr>
        <p:txBody>
          <a:bodyPr/>
          <a:lstStyle/>
          <a:p>
            <a:pPr marL="0" indent="0">
              <a:buNone/>
            </a:pPr>
            <a:endParaRPr lang="en-US" dirty="0" smtClean="0"/>
          </a:p>
          <a:p>
            <a:pPr marL="0" indent="0">
              <a:buNone/>
            </a:pPr>
            <a:r>
              <a:rPr lang="en-US" sz="4400" b="1" dirty="0" smtClean="0">
                <a:effectLst>
                  <a:outerShdw blurRad="38100" dist="38100" dir="2700000" algn="tl">
                    <a:srgbClr val="000000">
                      <a:alpha val="43137"/>
                    </a:srgbClr>
                  </a:outerShdw>
                </a:effectLst>
                <a:latin typeface="Arial Rounded MT Bold" panose="020F0704030504030204" pitchFamily="34" charset="0"/>
              </a:rPr>
              <a:t>The Church is Not Just… </a:t>
            </a:r>
          </a:p>
          <a:p>
            <a:pPr marL="0" indent="0">
              <a:buNone/>
            </a:pPr>
            <a:r>
              <a:rPr lang="en-US" sz="4400" b="1" dirty="0" smtClean="0">
                <a:effectLst>
                  <a:outerShdw blurRad="38100" dist="38100" dir="2700000" algn="tl">
                    <a:srgbClr val="000000">
                      <a:alpha val="43137"/>
                    </a:srgbClr>
                  </a:outerShdw>
                </a:effectLst>
                <a:latin typeface="Arial Rounded MT Bold" panose="020F0704030504030204" pitchFamily="34" charset="0"/>
              </a:rPr>
              <a:t>    …To Bring the Good News</a:t>
            </a:r>
          </a:p>
          <a:p>
            <a:pPr marL="0" indent="0">
              <a:buNone/>
            </a:pPr>
            <a:r>
              <a:rPr lang="en-US" sz="4400" b="1" dirty="0" smtClean="0">
                <a:effectLst>
                  <a:outerShdw blurRad="38100" dist="38100" dir="2700000" algn="tl">
                    <a:srgbClr val="000000">
                      <a:alpha val="43137"/>
                    </a:srgbClr>
                  </a:outerShdw>
                </a:effectLst>
                <a:latin typeface="Arial Rounded MT Bold" panose="020F0704030504030204" pitchFamily="34" charset="0"/>
              </a:rPr>
              <a:t>              …But </a:t>
            </a:r>
          </a:p>
          <a:p>
            <a:pPr marL="0" indent="0">
              <a:buNone/>
            </a:pPr>
            <a:r>
              <a:rPr lang="en-US" sz="4400" b="1" dirty="0" smtClean="0">
                <a:effectLst>
                  <a:outerShdw blurRad="38100" dist="38100" dir="2700000" algn="tl">
                    <a:srgbClr val="000000">
                      <a:alpha val="43137"/>
                    </a:srgbClr>
                  </a:outerShdw>
                </a:effectLst>
                <a:latin typeface="Arial Rounded MT Bold" panose="020F0704030504030204" pitchFamily="34" charset="0"/>
              </a:rPr>
              <a:t>                 …To Be the Good News</a:t>
            </a:r>
            <a:r>
              <a:rPr lang="en-US" sz="3600" b="1" dirty="0" smtClean="0">
                <a:effectLst>
                  <a:outerShdw blurRad="38100" dist="38100" dir="2700000" algn="tl">
                    <a:srgbClr val="000000">
                      <a:alpha val="43137"/>
                    </a:srgbClr>
                  </a:outerShdw>
                </a:effectLst>
                <a:latin typeface="Arial Rounded MT Bold" panose="020F0704030504030204" pitchFamily="34" charset="0"/>
              </a:rPr>
              <a:t> </a:t>
            </a:r>
            <a:endParaRPr lang="en-US" sz="3600" b="1" dirty="0">
              <a:effectLst>
                <a:outerShdw blurRad="38100" dist="38100" dir="2700000" algn="tl">
                  <a:srgbClr val="000000">
                    <a:alpha val="43137"/>
                  </a:srgbClr>
                </a:outerShdw>
              </a:effectLst>
              <a:latin typeface="Arial Rounded MT Bold" panose="020F0704030504030204" pitchFamily="34" charset="0"/>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9270" t="12207" r="13986" b="11925"/>
          <a:stretch/>
        </p:blipFill>
        <p:spPr>
          <a:xfrm>
            <a:off x="2294648" y="954693"/>
            <a:ext cx="7894750" cy="5203066"/>
          </a:xfrm>
          <a:prstGeom prst="rect">
            <a:avLst/>
          </a:prstGeom>
          <a:ln>
            <a:noFill/>
          </a:ln>
          <a:effectLst>
            <a:softEdge rad="112500"/>
          </a:effectLst>
        </p:spPr>
      </p:pic>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2898" b="21547"/>
          <a:stretch/>
        </p:blipFill>
        <p:spPr>
          <a:xfrm>
            <a:off x="2680252" y="402209"/>
            <a:ext cx="6858000" cy="6308034"/>
          </a:xfrm>
          <a:prstGeom prst="rect">
            <a:avLst/>
          </a:prstGeom>
          <a:ln>
            <a:noFill/>
          </a:ln>
          <a:effectLst>
            <a:softEdge rad="112500"/>
          </a:effectLst>
        </p:spPr>
      </p:pic>
    </p:spTree>
    <p:extLst>
      <p:ext uri="{BB962C8B-B14F-4D97-AF65-F5344CB8AC3E}">
        <p14:creationId xmlns:p14="http://schemas.microsoft.com/office/powerpoint/2010/main" val="35196998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8" presetClass="entr" presetSubtype="0" fill="hold" nodeType="afterEffect">
                                  <p:stCondLst>
                                    <p:cond delay="1000"/>
                                  </p:stCondLst>
                                  <p:childTnLst>
                                    <p:set>
                                      <p:cBhvr>
                                        <p:cTn id="6" dur="1" fill="hold">
                                          <p:stCondLst>
                                            <p:cond delay="0"/>
                                          </p:stCondLst>
                                        </p:cTn>
                                        <p:tgtEl>
                                          <p:spTgt spid="4"/>
                                        </p:tgtEl>
                                        <p:attrNameLst>
                                          <p:attrName>style.visibility</p:attrName>
                                        </p:attrNameLst>
                                      </p:cBhvr>
                                      <p:to>
                                        <p:strVal val="visible"/>
                                      </p:to>
                                    </p:set>
                                    <p:anim calcmode="lin" valueType="num">
                                      <p:cBhvr>
                                        <p:cTn id="7" dur="13750" fill="hold"/>
                                        <p:tgtEl>
                                          <p:spTgt spid="4"/>
                                        </p:tgtEl>
                                        <p:attrNameLst>
                                          <p:attrName>ppt_x</p:attrName>
                                        </p:attrNameLst>
                                      </p:cBhvr>
                                      <p:tavLst>
                                        <p:tav tm="0">
                                          <p:val>
                                            <p:strVal val="#ppt_x"/>
                                          </p:val>
                                        </p:tav>
                                        <p:tav tm="100000">
                                          <p:val>
                                            <p:strVal val="#ppt_x"/>
                                          </p:val>
                                        </p:tav>
                                      </p:tavLst>
                                    </p:anim>
                                    <p:anim calcmode="lin" valueType="num">
                                      <p:cBhvr>
                                        <p:cTn id="8" dur="13750" fill="hold"/>
                                        <p:tgtEl>
                                          <p:spTgt spid="4"/>
                                        </p:tgtEl>
                                        <p:attrNameLst>
                                          <p:attrName>ppt_y</p:attrName>
                                        </p:attrNameLst>
                                      </p:cBhvr>
                                      <p:tavLst>
                                        <p:tav tm="0">
                                          <p:val>
                                            <p:strVal val="#ppt_y+1"/>
                                          </p:val>
                                        </p:tav>
                                        <p:tav tm="100000">
                                          <p:val>
                                            <p:strVal val="#ppt_y-1"/>
                                          </p:val>
                                        </p:tav>
                                      </p:tavLst>
                                    </p:anim>
                                  </p:childTnLst>
                                </p:cTn>
                              </p:par>
                            </p:childTnLst>
                          </p:cTn>
                        </p:par>
                        <p:par>
                          <p:cTn id="9" fill="hold">
                            <p:stCondLst>
                              <p:cond delay="14750"/>
                            </p:stCondLst>
                            <p:childTnLst>
                              <p:par>
                                <p:cTn id="10" presetID="14" presetClass="entr" presetSubtype="10" fill="hold" nodeType="afterEffect">
                                  <p:stCondLst>
                                    <p:cond delay="100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272"/>
            <a:ext cx="10515600" cy="961402"/>
          </a:xfrm>
        </p:spPr>
        <p:txBody>
          <a:bodyPr/>
          <a:lstStyle/>
          <a:p>
            <a:endParaRPr lang="en-US" dirty="0"/>
          </a:p>
        </p:txBody>
      </p:sp>
      <p:sp>
        <p:nvSpPr>
          <p:cNvPr id="3" name="Content Placeholder 2"/>
          <p:cNvSpPr>
            <a:spLocks noGrp="1"/>
          </p:cNvSpPr>
          <p:nvPr>
            <p:ph idx="1"/>
          </p:nvPr>
        </p:nvSpPr>
        <p:spPr>
          <a:xfrm>
            <a:off x="218941" y="1210614"/>
            <a:ext cx="11771290" cy="5512158"/>
          </a:xfrm>
        </p:spPr>
        <p:txBody>
          <a:bodyPr/>
          <a:lstStyle/>
          <a:p>
            <a:endParaRPr lang="en-US" dirty="0"/>
          </a:p>
        </p:txBody>
      </p:sp>
    </p:spTree>
    <p:extLst>
      <p:ext uri="{BB962C8B-B14F-4D97-AF65-F5344CB8AC3E}">
        <p14:creationId xmlns:p14="http://schemas.microsoft.com/office/powerpoint/2010/main" val="37408006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8909"/>
            <a:ext cx="10515600" cy="987160"/>
          </a:xfrm>
        </p:spPr>
        <p:txBody>
          <a:bodyPr/>
          <a:lstStyle/>
          <a:p>
            <a:pPr algn="ctr"/>
            <a:r>
              <a:rPr lang="en-US" b="1" dirty="0" smtClean="0">
                <a:effectLst>
                  <a:outerShdw blurRad="38100" dist="38100" dir="2700000" algn="tl">
                    <a:srgbClr val="000000">
                      <a:alpha val="43137"/>
                    </a:srgbClr>
                  </a:outerShdw>
                </a:effectLst>
                <a:latin typeface="Arial Rounded MT Bold" panose="020F0704030504030204" pitchFamily="34" charset="0"/>
              </a:rPr>
              <a:t>Key Scriptures</a:t>
            </a:r>
            <a:endParaRPr lang="en-US" b="1" dirty="0">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a:xfrm>
            <a:off x="141668" y="1262130"/>
            <a:ext cx="11900078" cy="5486400"/>
          </a:xfrm>
        </p:spPr>
        <p:txBody>
          <a:bodyPr>
            <a:noAutofit/>
          </a:bodyPr>
          <a:lstStyle/>
          <a:p>
            <a:pPr>
              <a:lnSpc>
                <a:spcPct val="110000"/>
              </a:lnSpc>
            </a:pPr>
            <a:r>
              <a:rPr lang="en-US" sz="2400" b="1" dirty="0" smtClean="0">
                <a:effectLst>
                  <a:outerShdw blurRad="38100" dist="38100" dir="2700000" algn="tl">
                    <a:srgbClr val="000000">
                      <a:alpha val="43137"/>
                    </a:srgbClr>
                  </a:outerShdw>
                </a:effectLst>
                <a:latin typeface="Arial Rounded MT Bold" panose="020F0704030504030204" pitchFamily="34" charset="0"/>
              </a:rPr>
              <a:t>2 </a:t>
            </a:r>
            <a:r>
              <a:rPr lang="en-US" sz="2400" b="1" dirty="0" err="1" smtClean="0">
                <a:effectLst>
                  <a:outerShdw blurRad="38100" dist="38100" dir="2700000" algn="tl">
                    <a:srgbClr val="000000">
                      <a:alpha val="43137"/>
                    </a:srgbClr>
                  </a:outerShdw>
                </a:effectLst>
                <a:latin typeface="Arial Rounded MT Bold" panose="020F0704030504030204" pitchFamily="34" charset="0"/>
              </a:rPr>
              <a:t>Cor</a:t>
            </a:r>
            <a:r>
              <a:rPr lang="en-US" sz="2400" b="1" dirty="0" smtClean="0">
                <a:effectLst>
                  <a:outerShdw blurRad="38100" dist="38100" dir="2700000" algn="tl">
                    <a:srgbClr val="000000">
                      <a:alpha val="43137"/>
                    </a:srgbClr>
                  </a:outerShdw>
                </a:effectLst>
                <a:latin typeface="Arial Rounded MT Bold" panose="020F0704030504030204" pitchFamily="34" charset="0"/>
              </a:rPr>
              <a:t> 2:11 (KJV) </a:t>
            </a:r>
            <a:r>
              <a:rPr lang="en-US" sz="2400" i="1" dirty="0" smtClean="0">
                <a:effectLst>
                  <a:outerShdw blurRad="38100" dist="38100" dir="2700000" algn="tl">
                    <a:srgbClr val="000000">
                      <a:alpha val="43137"/>
                    </a:srgbClr>
                  </a:outerShdw>
                </a:effectLst>
                <a:latin typeface="Arial Rounded MT Bold" panose="020F0704030504030204" pitchFamily="34" charset="0"/>
              </a:rPr>
              <a:t>Lest Satan should get an advantage of us: for we are not ignorant of his devices. </a:t>
            </a:r>
          </a:p>
          <a:p>
            <a:pPr>
              <a:lnSpc>
                <a:spcPct val="100000"/>
              </a:lnSpc>
              <a:spcBef>
                <a:spcPts val="600"/>
              </a:spcBef>
            </a:pPr>
            <a:r>
              <a:rPr lang="en-US" sz="2400" b="1" dirty="0" smtClean="0">
                <a:effectLst>
                  <a:outerShdw blurRad="38100" dist="38100" dir="2700000" algn="tl">
                    <a:srgbClr val="000000">
                      <a:alpha val="43137"/>
                    </a:srgbClr>
                  </a:outerShdw>
                </a:effectLst>
                <a:latin typeface="Arial Rounded MT Bold" panose="020F0704030504030204" pitchFamily="34" charset="0"/>
              </a:rPr>
              <a:t>2 </a:t>
            </a:r>
            <a:r>
              <a:rPr lang="en-US" sz="2400" b="1" dirty="0" err="1" smtClean="0">
                <a:effectLst>
                  <a:outerShdw blurRad="38100" dist="38100" dir="2700000" algn="tl">
                    <a:srgbClr val="000000">
                      <a:alpha val="43137"/>
                    </a:srgbClr>
                  </a:outerShdw>
                </a:effectLst>
                <a:latin typeface="Arial Rounded MT Bold" panose="020F0704030504030204" pitchFamily="34" charset="0"/>
              </a:rPr>
              <a:t>Cor</a:t>
            </a:r>
            <a:r>
              <a:rPr lang="en-US" sz="2400" b="1" dirty="0" smtClean="0">
                <a:effectLst>
                  <a:outerShdw blurRad="38100" dist="38100" dir="2700000" algn="tl">
                    <a:srgbClr val="000000">
                      <a:alpha val="43137"/>
                    </a:srgbClr>
                  </a:outerShdw>
                </a:effectLst>
                <a:latin typeface="Arial Rounded MT Bold" panose="020F0704030504030204" pitchFamily="34" charset="0"/>
              </a:rPr>
              <a:t> 2:11 (MSG) </a:t>
            </a:r>
            <a:r>
              <a:rPr lang="en-US" sz="2400" dirty="0" smtClean="0">
                <a:effectLst>
                  <a:outerShdw blurRad="38100" dist="38100" dir="2700000" algn="tl">
                    <a:srgbClr val="000000">
                      <a:alpha val="43137"/>
                    </a:srgbClr>
                  </a:outerShdw>
                </a:effectLst>
                <a:latin typeface="Arial Rounded MT Bold" panose="020F0704030504030204" pitchFamily="34" charset="0"/>
              </a:rPr>
              <a:t> </a:t>
            </a:r>
            <a:r>
              <a:rPr lang="en-US" sz="2400" i="1" dirty="0" smtClean="0">
                <a:effectLst>
                  <a:outerShdw blurRad="38100" dist="38100" dir="2700000" algn="tl">
                    <a:srgbClr val="000000">
                      <a:alpha val="43137"/>
                    </a:srgbClr>
                  </a:outerShdw>
                </a:effectLst>
                <a:latin typeface="Arial Rounded MT Bold" panose="020F0704030504030204" pitchFamily="34" charset="0"/>
              </a:rPr>
              <a:t>After all, we don't want to unwittingly give Satan an opening for yet more mischief—we're not oblivious to his sly ways! </a:t>
            </a:r>
            <a:endParaRPr lang="en-US" sz="2400" dirty="0">
              <a:effectLst>
                <a:outerShdw blurRad="38100" dist="38100" dir="2700000" algn="tl">
                  <a:srgbClr val="000000">
                    <a:alpha val="43137"/>
                  </a:srgbClr>
                </a:outerShdw>
              </a:effectLst>
              <a:latin typeface="Arial Rounded MT Bold" panose="020F0704030504030204" pitchFamily="34" charset="0"/>
            </a:endParaRPr>
          </a:p>
          <a:p>
            <a:pPr>
              <a:lnSpc>
                <a:spcPct val="100000"/>
              </a:lnSpc>
              <a:spcBef>
                <a:spcPts val="1200"/>
              </a:spcBef>
            </a:pPr>
            <a:r>
              <a:rPr lang="en-US" sz="2400" b="1" dirty="0" smtClean="0">
                <a:effectLst>
                  <a:outerShdw blurRad="38100" dist="38100" dir="2700000" algn="tl">
                    <a:srgbClr val="000000">
                      <a:alpha val="43137"/>
                    </a:srgbClr>
                  </a:outerShdw>
                </a:effectLst>
                <a:latin typeface="Arial Rounded MT Bold" panose="020F0704030504030204" pitchFamily="34" charset="0"/>
              </a:rPr>
              <a:t>Phil 4:8 (KJV) </a:t>
            </a:r>
            <a:r>
              <a:rPr lang="en-US" sz="2400" dirty="0" smtClean="0">
                <a:effectLst>
                  <a:outerShdw blurRad="38100" dist="38100" dir="2700000" algn="tl">
                    <a:srgbClr val="000000">
                      <a:alpha val="43137"/>
                    </a:srgbClr>
                  </a:outerShdw>
                </a:effectLst>
                <a:latin typeface="Arial Rounded MT Bold" panose="020F0704030504030204" pitchFamily="34" charset="0"/>
              </a:rPr>
              <a:t> </a:t>
            </a:r>
            <a:r>
              <a:rPr lang="en-US" sz="2400" i="1" dirty="0" smtClean="0">
                <a:effectLst>
                  <a:outerShdw blurRad="38100" dist="38100" dir="2700000" algn="tl">
                    <a:srgbClr val="000000">
                      <a:alpha val="43137"/>
                    </a:srgbClr>
                  </a:outerShdw>
                </a:effectLst>
                <a:latin typeface="Arial Rounded MT Bold" panose="020F0704030504030204" pitchFamily="34" charset="0"/>
              </a:rPr>
              <a:t>Finally, brethren, whatsoever things are true, whatsoever things are honest, whatsoever things are just, whatsoever things are pure, whatsoever things are lovely, whatsoever things are of good report; if there be any virtue, and if there be any praise, think on these things. </a:t>
            </a:r>
            <a:endParaRPr lang="en-US" sz="2400" b="1" i="1" dirty="0">
              <a:effectLst>
                <a:outerShdw blurRad="38100" dist="38100" dir="2700000" algn="tl">
                  <a:srgbClr val="000000">
                    <a:alpha val="43137"/>
                  </a:srgbClr>
                </a:outerShdw>
              </a:effectLst>
              <a:latin typeface="Arial Rounded MT Bold" panose="020F0704030504030204" pitchFamily="34" charset="0"/>
            </a:endParaRPr>
          </a:p>
          <a:p>
            <a:pPr>
              <a:lnSpc>
                <a:spcPct val="110000"/>
              </a:lnSpc>
            </a:pPr>
            <a:r>
              <a:rPr lang="en-US" sz="2400" b="1" dirty="0" smtClean="0">
                <a:effectLst>
                  <a:outerShdw blurRad="38100" dist="38100" dir="2700000" algn="tl">
                    <a:srgbClr val="000000">
                      <a:alpha val="43137"/>
                    </a:srgbClr>
                  </a:outerShdw>
                </a:effectLst>
                <a:latin typeface="Arial Rounded MT Bold" panose="020F0704030504030204" pitchFamily="34" charset="0"/>
              </a:rPr>
              <a:t>Phil 4:8 (MSG)</a:t>
            </a:r>
            <a:r>
              <a:rPr lang="en-US" sz="2400" baseline="30000" dirty="0" smtClean="0">
                <a:effectLst>
                  <a:outerShdw blurRad="38100" dist="38100" dir="2700000" algn="tl">
                    <a:srgbClr val="000000">
                      <a:alpha val="43137"/>
                    </a:srgbClr>
                  </a:outerShdw>
                </a:effectLst>
                <a:latin typeface="Arial Rounded MT Bold" panose="020F0704030504030204" pitchFamily="34" charset="0"/>
              </a:rPr>
              <a:t> </a:t>
            </a:r>
            <a:r>
              <a:rPr lang="en-US" sz="2400" dirty="0" smtClean="0">
                <a:effectLst>
                  <a:outerShdw blurRad="38100" dist="38100" dir="2700000" algn="tl">
                    <a:srgbClr val="000000">
                      <a:alpha val="43137"/>
                    </a:srgbClr>
                  </a:outerShdw>
                </a:effectLst>
                <a:latin typeface="Arial Rounded MT Bold" panose="020F0704030504030204" pitchFamily="34" charset="0"/>
              </a:rPr>
              <a:t> </a:t>
            </a:r>
            <a:r>
              <a:rPr lang="en-US" sz="2400" i="1" dirty="0" smtClean="0">
                <a:effectLst>
                  <a:outerShdw blurRad="38100" dist="38100" dir="2700000" algn="tl">
                    <a:srgbClr val="000000">
                      <a:alpha val="43137"/>
                    </a:srgbClr>
                  </a:outerShdw>
                </a:effectLst>
                <a:latin typeface="Arial Rounded MT Bold" panose="020F0704030504030204" pitchFamily="34" charset="0"/>
              </a:rPr>
              <a:t>Summing it all up, friends, I'd say you'll do best by filling your minds and meditating on things true, noble, reputable, authentic, compelling, gracious—the best, not the worst; the beautiful, not the ugly; things to praise, not things to curse</a:t>
            </a:r>
            <a:r>
              <a:rPr lang="en-US" sz="2400" dirty="0" smtClean="0">
                <a:effectLst>
                  <a:outerShdw blurRad="38100" dist="38100" dir="2700000" algn="tl">
                    <a:srgbClr val="000000">
                      <a:alpha val="43137"/>
                    </a:srgbClr>
                  </a:outerShdw>
                </a:effectLst>
                <a:latin typeface="Arial Rounded MT Bold" panose="020F0704030504030204" pitchFamily="34" charset="0"/>
              </a:rPr>
              <a:t>.</a:t>
            </a:r>
            <a:endParaRPr lang="en-US" sz="2400" dirty="0">
              <a:latin typeface="Arial Rounded MT Bold" panose="020F0704030504030204" pitchFamily="34" charset="0"/>
            </a:endParaRPr>
          </a:p>
        </p:txBody>
      </p:sp>
    </p:spTree>
    <p:extLst>
      <p:ext uri="{BB962C8B-B14F-4D97-AF65-F5344CB8AC3E}">
        <p14:creationId xmlns:p14="http://schemas.microsoft.com/office/powerpoint/2010/main" val="37440809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t="5634" b="5916"/>
          <a:stretch/>
        </p:blipFill>
        <p:spPr>
          <a:xfrm>
            <a:off x="329565" y="103030"/>
            <a:ext cx="4217670" cy="6065949"/>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5660" y="246372"/>
            <a:ext cx="3145536" cy="3145536"/>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84123" y="3567448"/>
            <a:ext cx="6850129" cy="2955344"/>
          </a:xfrm>
          <a:prstGeom prst="rect">
            <a:avLst/>
          </a:prstGeom>
        </p:spPr>
      </p:pic>
    </p:spTree>
    <p:extLst>
      <p:ext uri="{BB962C8B-B14F-4D97-AF65-F5344CB8AC3E}">
        <p14:creationId xmlns:p14="http://schemas.microsoft.com/office/powerpoint/2010/main" val="16391358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272"/>
            <a:ext cx="10515600" cy="961402"/>
          </a:xfrm>
        </p:spPr>
        <p:txBody>
          <a:bodyPr/>
          <a:lstStyle/>
          <a:p>
            <a:endParaRPr lang="en-US" dirty="0"/>
          </a:p>
        </p:txBody>
      </p:sp>
      <p:sp>
        <p:nvSpPr>
          <p:cNvPr id="3" name="Content Placeholder 2"/>
          <p:cNvSpPr>
            <a:spLocks noGrp="1"/>
          </p:cNvSpPr>
          <p:nvPr>
            <p:ph idx="1"/>
          </p:nvPr>
        </p:nvSpPr>
        <p:spPr>
          <a:xfrm>
            <a:off x="218941" y="1210614"/>
            <a:ext cx="11771290" cy="5512158"/>
          </a:xfrm>
        </p:spPr>
        <p:txBody>
          <a:bodyPr>
            <a:normAutofit fontScale="92500" lnSpcReduction="20000"/>
          </a:bodyPr>
          <a:lstStyle/>
          <a:p>
            <a:r>
              <a:rPr lang="en-US" dirty="0"/>
              <a:t>And they told him, and said, We came unto the land whither thou </a:t>
            </a:r>
            <a:r>
              <a:rPr lang="en-US" dirty="0" err="1"/>
              <a:t>sentest</a:t>
            </a:r>
            <a:r>
              <a:rPr lang="en-US" dirty="0"/>
              <a:t> us, and surely it </a:t>
            </a:r>
            <a:r>
              <a:rPr lang="en-US" dirty="0" err="1"/>
              <a:t>floweth</a:t>
            </a:r>
            <a:r>
              <a:rPr lang="en-US" dirty="0"/>
              <a:t> with milk and honey; and this </a:t>
            </a:r>
            <a:r>
              <a:rPr lang="en-US" i="1" dirty="0"/>
              <a:t>is</a:t>
            </a:r>
            <a:r>
              <a:rPr lang="en-US" dirty="0"/>
              <a:t> the fruit of it. </a:t>
            </a:r>
            <a:r>
              <a:rPr lang="en-US" baseline="30000" dirty="0"/>
              <a:t>28 </a:t>
            </a:r>
            <a:r>
              <a:rPr lang="en-US" dirty="0"/>
              <a:t> Nevertheless the people </a:t>
            </a:r>
            <a:r>
              <a:rPr lang="en-US" i="1" dirty="0"/>
              <a:t>be</a:t>
            </a:r>
            <a:r>
              <a:rPr lang="en-US" dirty="0"/>
              <a:t> strong that dwell in the land, and the cities </a:t>
            </a:r>
            <a:r>
              <a:rPr lang="en-US" i="1" dirty="0"/>
              <a:t>are</a:t>
            </a:r>
            <a:r>
              <a:rPr lang="en-US" dirty="0"/>
              <a:t> walled, </a:t>
            </a:r>
            <a:r>
              <a:rPr lang="en-US" i="1" dirty="0"/>
              <a:t>and</a:t>
            </a:r>
            <a:r>
              <a:rPr lang="en-US" dirty="0"/>
              <a:t> very great: and moreover we saw the children of </a:t>
            </a:r>
            <a:r>
              <a:rPr lang="en-US" dirty="0" err="1"/>
              <a:t>Anak</a:t>
            </a:r>
            <a:r>
              <a:rPr lang="en-US" dirty="0"/>
              <a:t> there. </a:t>
            </a:r>
            <a:r>
              <a:rPr lang="en-US" baseline="30000" dirty="0"/>
              <a:t>29 </a:t>
            </a:r>
            <a:r>
              <a:rPr lang="en-US" dirty="0"/>
              <a:t> The Amalekites dwell in the land of the south: and the Hittites, and the </a:t>
            </a:r>
            <a:r>
              <a:rPr lang="en-US" dirty="0" err="1"/>
              <a:t>Jebusites</a:t>
            </a:r>
            <a:r>
              <a:rPr lang="en-US" dirty="0"/>
              <a:t>, and the Amorites, dwell in the mountains: and the Canaanites dwell by the sea, and by the coast of Jordan.</a:t>
            </a:r>
            <a:r>
              <a:rPr lang="en-US" baseline="30000" dirty="0"/>
              <a:t>30 </a:t>
            </a:r>
            <a:r>
              <a:rPr lang="en-US" dirty="0"/>
              <a:t> And Caleb stilled the people before Moses, and said, Let us go up at once, and possess it; for we are well able to overcome it. </a:t>
            </a:r>
            <a:r>
              <a:rPr lang="en-US" baseline="30000" dirty="0"/>
              <a:t>31 </a:t>
            </a:r>
            <a:r>
              <a:rPr lang="en-US" dirty="0"/>
              <a:t> </a:t>
            </a:r>
            <a:r>
              <a:rPr lang="en-US" b="1" dirty="0"/>
              <a:t>But the men that went up with him said, We be not able to go up against the people; for they </a:t>
            </a:r>
            <a:r>
              <a:rPr lang="en-US" b="1" i="1" dirty="0"/>
              <a:t>are</a:t>
            </a:r>
            <a:r>
              <a:rPr lang="en-US" b="1" dirty="0"/>
              <a:t> stronger than we. </a:t>
            </a:r>
            <a:r>
              <a:rPr lang="en-US" baseline="30000" dirty="0"/>
              <a:t>32 </a:t>
            </a:r>
            <a:r>
              <a:rPr lang="en-US" dirty="0"/>
              <a:t> And they brought up an evil report of the land which they had searched unto the children of Israel, saying, The land, through which we have gone to search it, </a:t>
            </a:r>
            <a:r>
              <a:rPr lang="en-US" i="1" dirty="0"/>
              <a:t>is</a:t>
            </a:r>
            <a:r>
              <a:rPr lang="en-US" dirty="0"/>
              <a:t> a land that </a:t>
            </a:r>
            <a:r>
              <a:rPr lang="en-US" dirty="0" err="1"/>
              <a:t>eateth</a:t>
            </a:r>
            <a:r>
              <a:rPr lang="en-US" dirty="0"/>
              <a:t> up the inhabitants thereof; and all the people that we saw in it </a:t>
            </a:r>
            <a:r>
              <a:rPr lang="en-US" i="1" dirty="0"/>
              <a:t>are</a:t>
            </a:r>
            <a:r>
              <a:rPr lang="en-US" dirty="0"/>
              <a:t> men of a great stature. </a:t>
            </a:r>
            <a:r>
              <a:rPr lang="en-US" baseline="30000" dirty="0"/>
              <a:t>33 </a:t>
            </a:r>
            <a:r>
              <a:rPr lang="en-US" dirty="0"/>
              <a:t> And there we saw the giants, the sons of </a:t>
            </a:r>
            <a:r>
              <a:rPr lang="en-US" dirty="0" err="1"/>
              <a:t>Anak</a:t>
            </a:r>
            <a:r>
              <a:rPr lang="en-US" dirty="0"/>
              <a:t>, </a:t>
            </a:r>
            <a:r>
              <a:rPr lang="en-US" i="1" dirty="0"/>
              <a:t>which come</a:t>
            </a:r>
            <a:r>
              <a:rPr lang="en-US" dirty="0"/>
              <a:t> of the giants: and we were in our own sight as grasshoppers, and so we were in their sight. </a:t>
            </a:r>
          </a:p>
          <a:p>
            <a:r>
              <a:rPr lang="en-US" b="1" dirty="0"/>
              <a:t>Numbers 14:1-12 (KJV) </a:t>
            </a:r>
            <a:r>
              <a:rPr lang="en-US" dirty="0"/>
              <a:t/>
            </a:r>
            <a:br>
              <a:rPr lang="en-US" dirty="0"/>
            </a:br>
            <a:r>
              <a:rPr lang="en-US" baseline="30000" dirty="0"/>
              <a:t>1 </a:t>
            </a:r>
            <a:r>
              <a:rPr lang="en-US" dirty="0"/>
              <a:t> And all the congregation lifted up their voice, and cried; and the people wept that night. </a:t>
            </a:r>
            <a:r>
              <a:rPr lang="en-US" baseline="30000" dirty="0"/>
              <a:t>2 </a:t>
            </a:r>
            <a:r>
              <a:rPr lang="en-US" dirty="0"/>
              <a:t> And all the children of Israel </a:t>
            </a:r>
            <a:r>
              <a:rPr lang="en-US" b="1" dirty="0"/>
              <a:t>murmured</a:t>
            </a:r>
            <a:r>
              <a:rPr lang="en-US" dirty="0"/>
              <a:t> against Moses and against Aaron:</a:t>
            </a:r>
          </a:p>
        </p:txBody>
      </p:sp>
    </p:spTree>
    <p:extLst>
      <p:ext uri="{BB962C8B-B14F-4D97-AF65-F5344CB8AC3E}">
        <p14:creationId xmlns:p14="http://schemas.microsoft.com/office/powerpoint/2010/main" val="41788010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8909"/>
            <a:ext cx="10515600" cy="987160"/>
          </a:xfrm>
        </p:spPr>
        <p:txBody>
          <a:bodyPr>
            <a:normAutofit fontScale="90000"/>
          </a:bodyPr>
          <a:lstStyle/>
          <a:p>
            <a:r>
              <a:rPr lang="en-US" b="1" dirty="0">
                <a:effectLst>
                  <a:outerShdw blurRad="38100" dist="38100" dir="2700000" algn="tl">
                    <a:srgbClr val="000000">
                      <a:alpha val="43137"/>
                    </a:srgbClr>
                  </a:outerShdw>
                </a:effectLst>
                <a:latin typeface="Arial Rounded MT Bold" panose="020F0704030504030204" pitchFamily="34" charset="0"/>
              </a:rPr>
              <a:t>Complaining DENIES God’s </a:t>
            </a:r>
            <a:r>
              <a:rPr lang="en-US" b="1" dirty="0" smtClean="0">
                <a:effectLst>
                  <a:outerShdw blurRad="38100" dist="38100" dir="2700000" algn="tl">
                    <a:srgbClr val="000000">
                      <a:alpha val="43137"/>
                    </a:srgbClr>
                  </a:outerShdw>
                </a:effectLst>
                <a:latin typeface="Arial Rounded MT Bold" panose="020F0704030504030204" pitchFamily="34" charset="0"/>
              </a:rPr>
              <a:t>Sovereignty</a:t>
            </a:r>
            <a:endParaRPr lang="en-US" dirty="0"/>
          </a:p>
        </p:txBody>
      </p:sp>
      <p:sp>
        <p:nvSpPr>
          <p:cNvPr id="3" name="Content Placeholder 2"/>
          <p:cNvSpPr>
            <a:spLocks noGrp="1"/>
          </p:cNvSpPr>
          <p:nvPr>
            <p:ph idx="1"/>
          </p:nvPr>
        </p:nvSpPr>
        <p:spPr>
          <a:xfrm>
            <a:off x="141668" y="1262130"/>
            <a:ext cx="11900078" cy="5486400"/>
          </a:xfrm>
        </p:spPr>
        <p:txBody>
          <a:bodyPr>
            <a:normAutofit/>
          </a:bodyPr>
          <a:lstStyle/>
          <a:p>
            <a:pPr marL="0" indent="0">
              <a:lnSpc>
                <a:spcPct val="100000"/>
              </a:lnSpc>
              <a:spcBef>
                <a:spcPts val="0"/>
              </a:spcBef>
              <a:buNone/>
            </a:pPr>
            <a:r>
              <a:rPr lang="en-US" dirty="0" smtClean="0">
                <a:effectLst>
                  <a:outerShdw blurRad="38100" dist="38100" dir="2700000" algn="tl">
                    <a:srgbClr val="000000">
                      <a:alpha val="43137"/>
                    </a:srgbClr>
                  </a:outerShdw>
                </a:effectLst>
                <a:latin typeface="Arial Rounded MT Bold" panose="020F0704030504030204" pitchFamily="34" charset="0"/>
              </a:rPr>
              <a:t>Success </a:t>
            </a:r>
            <a:r>
              <a:rPr lang="en-US" dirty="0">
                <a:effectLst>
                  <a:outerShdw blurRad="38100" dist="38100" dir="2700000" algn="tl">
                    <a:srgbClr val="000000">
                      <a:alpha val="43137"/>
                    </a:srgbClr>
                  </a:outerShdw>
                </a:effectLst>
                <a:latin typeface="Arial Rounded MT Bold" panose="020F0704030504030204" pitchFamily="34" charset="0"/>
              </a:rPr>
              <a:t>in </a:t>
            </a:r>
            <a:r>
              <a:rPr lang="en-US" dirty="0" smtClean="0">
                <a:effectLst>
                  <a:outerShdw blurRad="38100" dist="38100" dir="2700000" algn="tl">
                    <a:srgbClr val="000000">
                      <a:alpha val="43137"/>
                    </a:srgbClr>
                  </a:outerShdw>
                </a:effectLst>
                <a:latin typeface="Arial Rounded MT Bold" panose="020F0704030504030204" pitchFamily="34" charset="0"/>
              </a:rPr>
              <a:t>Promise Land Depended </a:t>
            </a:r>
            <a:r>
              <a:rPr lang="en-US" dirty="0">
                <a:effectLst>
                  <a:outerShdw blurRad="38100" dist="38100" dir="2700000" algn="tl">
                    <a:srgbClr val="000000">
                      <a:alpha val="43137"/>
                    </a:srgbClr>
                  </a:outerShdw>
                </a:effectLst>
                <a:latin typeface="Arial Rounded MT Bold" panose="020F0704030504030204" pitchFamily="34" charset="0"/>
              </a:rPr>
              <a:t>on the Sovereignty of </a:t>
            </a:r>
            <a:r>
              <a:rPr lang="en-US" dirty="0" smtClean="0">
                <a:effectLst>
                  <a:outerShdw blurRad="38100" dist="38100" dir="2700000" algn="tl">
                    <a:srgbClr val="000000">
                      <a:alpha val="43137"/>
                    </a:srgbClr>
                  </a:outerShdw>
                </a:effectLst>
                <a:latin typeface="Arial Rounded MT Bold" panose="020F0704030504030204" pitchFamily="34" charset="0"/>
              </a:rPr>
              <a:t>God </a:t>
            </a:r>
          </a:p>
          <a:p>
            <a:pPr>
              <a:lnSpc>
                <a:spcPct val="100000"/>
              </a:lnSpc>
              <a:spcBef>
                <a:spcPts val="0"/>
              </a:spcBef>
            </a:pPr>
            <a:r>
              <a:rPr lang="en-US" dirty="0" smtClean="0">
                <a:effectLst>
                  <a:outerShdw blurRad="38100" dist="38100" dir="2700000" algn="tl">
                    <a:srgbClr val="000000">
                      <a:alpha val="43137"/>
                    </a:srgbClr>
                  </a:outerShdw>
                </a:effectLst>
                <a:latin typeface="Arial Rounded MT Bold" panose="020F0704030504030204" pitchFamily="34" charset="0"/>
              </a:rPr>
              <a:t>So When They Murmur and Complain…</a:t>
            </a:r>
          </a:p>
          <a:p>
            <a:pPr marL="0" indent="0">
              <a:lnSpc>
                <a:spcPct val="100000"/>
              </a:lnSpc>
              <a:spcBef>
                <a:spcPts val="0"/>
              </a:spcBef>
              <a:buNone/>
            </a:pPr>
            <a:r>
              <a:rPr lang="en-US" dirty="0" smtClean="0">
                <a:effectLst>
                  <a:outerShdw blurRad="38100" dist="38100" dir="2700000" algn="tl">
                    <a:srgbClr val="000000">
                      <a:alpha val="43137"/>
                    </a:srgbClr>
                  </a:outerShdw>
                </a:effectLst>
                <a:latin typeface="Arial Rounded MT Bold" panose="020F0704030504030204" pitchFamily="34" charset="0"/>
              </a:rPr>
              <a:t>           …Act. Questioning God’s Ability to Carry Out His Will</a:t>
            </a:r>
          </a:p>
          <a:p>
            <a:pPr>
              <a:lnSpc>
                <a:spcPct val="100000"/>
              </a:lnSpc>
              <a:spcBef>
                <a:spcPts val="600"/>
              </a:spcBef>
            </a:pPr>
            <a:r>
              <a:rPr lang="en-US" dirty="0" smtClean="0">
                <a:effectLst>
                  <a:outerShdw blurRad="38100" dist="38100" dir="2700000" algn="tl">
                    <a:srgbClr val="000000">
                      <a:alpha val="43137"/>
                    </a:srgbClr>
                  </a:outerShdw>
                </a:effectLst>
                <a:latin typeface="Arial Rounded MT Bold" panose="020F0704030504030204" pitchFamily="34" charset="0"/>
              </a:rPr>
              <a:t>Complaining </a:t>
            </a:r>
            <a:r>
              <a:rPr lang="en-US" dirty="0">
                <a:effectLst>
                  <a:outerShdw blurRad="38100" dist="38100" dir="2700000" algn="tl">
                    <a:srgbClr val="000000">
                      <a:alpha val="43137"/>
                    </a:srgbClr>
                  </a:outerShdw>
                </a:effectLst>
                <a:latin typeface="Arial Rounded MT Bold" panose="020F0704030504030204" pitchFamily="34" charset="0"/>
              </a:rPr>
              <a:t>is just the surface symptom of </a:t>
            </a:r>
            <a:r>
              <a:rPr lang="en-US" dirty="0" smtClean="0">
                <a:effectLst>
                  <a:outerShdw blurRad="38100" dist="38100" dir="2700000" algn="tl">
                    <a:srgbClr val="000000">
                      <a:alpha val="43137"/>
                    </a:srgbClr>
                  </a:outerShdw>
                </a:effectLst>
                <a:latin typeface="Arial Rounded MT Bold" panose="020F0704030504030204" pitchFamily="34" charset="0"/>
              </a:rPr>
              <a:t>deeper </a:t>
            </a:r>
            <a:r>
              <a:rPr lang="en-US" dirty="0">
                <a:effectLst>
                  <a:outerShdw blurRad="38100" dist="38100" dir="2700000" algn="tl">
                    <a:srgbClr val="000000">
                      <a:alpha val="43137"/>
                    </a:srgbClr>
                  </a:outerShdw>
                </a:effectLst>
                <a:latin typeface="Arial Rounded MT Bold" panose="020F0704030504030204" pitchFamily="34" charset="0"/>
              </a:rPr>
              <a:t>problem-</a:t>
            </a:r>
            <a:r>
              <a:rPr lang="en-US" dirty="0" smtClean="0">
                <a:effectLst>
                  <a:outerShdw blurRad="38100" dist="38100" dir="2700000" algn="tl">
                    <a:srgbClr val="000000">
                      <a:alpha val="43137"/>
                    </a:srgbClr>
                  </a:outerShdw>
                </a:effectLst>
                <a:latin typeface="Arial Rounded MT Bold" panose="020F0704030504030204" pitchFamily="34" charset="0"/>
              </a:rPr>
              <a:t>-  </a:t>
            </a:r>
          </a:p>
          <a:p>
            <a:pPr marL="0" indent="0">
              <a:lnSpc>
                <a:spcPct val="110000"/>
              </a:lnSpc>
              <a:spcBef>
                <a:spcPts val="0"/>
              </a:spcBef>
              <a:buNone/>
            </a:pPr>
            <a:r>
              <a:rPr lang="en-US" dirty="0" smtClean="0">
                <a:effectLst>
                  <a:outerShdw blurRad="38100" dist="38100" dir="2700000" algn="tl">
                    <a:srgbClr val="000000">
                      <a:alpha val="43137"/>
                    </a:srgbClr>
                  </a:outerShdw>
                </a:effectLst>
                <a:latin typeface="Arial Rounded MT Bold" panose="020F0704030504030204" pitchFamily="34" charset="0"/>
              </a:rPr>
              <a:t>                                    …Discontent</a:t>
            </a:r>
          </a:p>
          <a:p>
            <a:r>
              <a:rPr lang="en-US" b="1" i="1" dirty="0"/>
              <a:t>But the men that went up with him said, We be not able to go up against the </a:t>
            </a:r>
            <a:r>
              <a:rPr lang="en-US" b="1" i="1" dirty="0" smtClean="0"/>
              <a:t>people</a:t>
            </a:r>
            <a:r>
              <a:rPr lang="en-US" b="1" i="1" dirty="0"/>
              <a:t>; for they are stronger than </a:t>
            </a:r>
            <a:r>
              <a:rPr lang="en-US" b="1" i="1" dirty="0" smtClean="0"/>
              <a:t>we</a:t>
            </a:r>
            <a:r>
              <a:rPr lang="en-US" b="1" dirty="0"/>
              <a:t> -13:31</a:t>
            </a:r>
            <a:endParaRPr lang="en-US" b="1" i="1" dirty="0" smtClean="0"/>
          </a:p>
          <a:p>
            <a:r>
              <a:rPr lang="en-US" b="1" i="1" dirty="0"/>
              <a:t>Would God that we had died in the land of Egypt! or would God we had died in this wilderness</a:t>
            </a:r>
            <a:r>
              <a:rPr lang="en-US" i="1" dirty="0"/>
              <a:t>! </a:t>
            </a:r>
            <a:r>
              <a:rPr lang="en-US" i="1" baseline="30000" dirty="0"/>
              <a:t>3 </a:t>
            </a:r>
            <a:r>
              <a:rPr lang="en-US" i="1" dirty="0"/>
              <a:t> And wherefore hath the </a:t>
            </a:r>
            <a:r>
              <a:rPr lang="en-US" i="1" cap="small" dirty="0"/>
              <a:t>LORD</a:t>
            </a:r>
            <a:r>
              <a:rPr lang="en-US" i="1" dirty="0"/>
              <a:t> brought us unto this land, to fall by the sword, that our wives and our children should be a prey? were it not better for us to return into Egypt? </a:t>
            </a:r>
            <a:r>
              <a:rPr lang="en-US" i="1" baseline="30000" dirty="0"/>
              <a:t>4 </a:t>
            </a:r>
            <a:r>
              <a:rPr lang="en-US" i="1" dirty="0"/>
              <a:t> And </a:t>
            </a:r>
            <a:r>
              <a:rPr lang="en-US" b="1" i="1" dirty="0"/>
              <a:t>they said one to another, Let us make a captain, and let us return into </a:t>
            </a:r>
            <a:r>
              <a:rPr lang="en-US" b="1" i="1" dirty="0" smtClean="0"/>
              <a:t>Egypt -14:1-4</a:t>
            </a:r>
            <a:endParaRPr lang="en-US" i="1" dirty="0">
              <a:effectLst>
                <a:outerShdw blurRad="38100" dist="38100" dir="2700000" algn="tl">
                  <a:srgbClr val="000000">
                    <a:alpha val="43137"/>
                  </a:srgbClr>
                </a:outerShdw>
              </a:effectLst>
              <a:latin typeface="Arial Rounded MT Bold" panose="020F0704030504030204" pitchFamily="34" charset="0"/>
            </a:endParaRPr>
          </a:p>
        </p:txBody>
      </p:sp>
    </p:spTree>
    <p:extLst>
      <p:ext uri="{BB962C8B-B14F-4D97-AF65-F5344CB8AC3E}">
        <p14:creationId xmlns:p14="http://schemas.microsoft.com/office/powerpoint/2010/main" val="11842282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8909"/>
            <a:ext cx="10515600" cy="987160"/>
          </a:xfrm>
        </p:spPr>
        <p:txBody>
          <a:bodyPr>
            <a:normAutofit fontScale="90000"/>
          </a:bodyPr>
          <a:lstStyle/>
          <a:p>
            <a:r>
              <a:rPr lang="en-US" b="1" dirty="0" smtClean="0">
                <a:effectLst>
                  <a:outerShdw blurRad="38100" dist="38100" dir="2700000" algn="tl">
                    <a:srgbClr val="000000">
                      <a:alpha val="43137"/>
                    </a:srgbClr>
                  </a:outerShdw>
                </a:effectLst>
                <a:latin typeface="Arial Rounded MT Bold" panose="020F0704030504030204" pitchFamily="34" charset="0"/>
              </a:rPr>
              <a:t>Complaining DISRUPTS Christian Unity</a:t>
            </a:r>
            <a:endParaRPr lang="en-US" dirty="0">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a:xfrm>
            <a:off x="141668" y="1262130"/>
            <a:ext cx="11900078" cy="5486400"/>
          </a:xfrm>
        </p:spPr>
        <p:txBody>
          <a:bodyPr>
            <a:normAutofit fontScale="92500"/>
          </a:bodyPr>
          <a:lstStyle/>
          <a:p>
            <a:pPr marL="0" indent="0">
              <a:buNone/>
            </a:pPr>
            <a:r>
              <a:rPr lang="en-US" b="1" dirty="0" smtClean="0">
                <a:effectLst>
                  <a:outerShdw blurRad="38100" dist="38100" dir="2700000" algn="tl">
                    <a:srgbClr val="000000">
                      <a:alpha val="43137"/>
                    </a:srgbClr>
                  </a:outerShdw>
                </a:effectLst>
              </a:rPr>
              <a:t>Numbers </a:t>
            </a:r>
            <a:r>
              <a:rPr lang="en-US" b="1" dirty="0">
                <a:effectLst>
                  <a:outerShdw blurRad="38100" dist="38100" dir="2700000" algn="tl">
                    <a:srgbClr val="000000">
                      <a:alpha val="43137"/>
                    </a:srgbClr>
                  </a:outerShdw>
                </a:effectLst>
              </a:rPr>
              <a:t>13:30-33</a:t>
            </a:r>
            <a:r>
              <a:rPr lang="en-US" dirty="0">
                <a:effectLst>
                  <a:outerShdw blurRad="38100" dist="38100" dir="2700000" algn="tl">
                    <a:srgbClr val="000000">
                      <a:alpha val="43137"/>
                    </a:srgbClr>
                  </a:outerShdw>
                </a:effectLst>
              </a:rPr>
              <a:t>. They were in effect saying, "We can’t do what God has told us to do, it’s too hard, the people are too big." Would you say that verse 33 is an exaggeration? </a:t>
            </a: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Have you ever done that, exaggerated your problems?</a:t>
            </a: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See Numbers 14:36. The ten spies affected the whole</a:t>
            </a: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nation of Israel. The spies started the complaining, and the whole congregation picked it up. This sin is so contagious that it spreads like wildfire. </a:t>
            </a: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When one dogs begins to bark, a number of dogs begin to bark. When one frog begins to croak in a pond, others begin to croak.</a:t>
            </a: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You get one disgruntled complainer, and it won’t be long before it spreads to many. </a:t>
            </a: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I used to think people complained because they had a lot of problems; however, I have come to realize that they have a lot of problems because they complain.</a:t>
            </a: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Complaining doesn’t change anything or make situations better. It amplifies frustration, spreads discontent and discord (which God s - Prov 6:16-19).</a:t>
            </a:r>
            <a:br>
              <a:rPr lang="en-US" dirty="0">
                <a:effectLst>
                  <a:outerShdw blurRad="38100" dist="38100" dir="2700000" algn="tl">
                    <a:srgbClr val="000000">
                      <a:alpha val="43137"/>
                    </a:srgbClr>
                  </a:outerShdw>
                </a:effectLst>
              </a:rPr>
            </a:b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051503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8909"/>
            <a:ext cx="10515600" cy="987160"/>
          </a:xfrm>
        </p:spPr>
        <p:txBody>
          <a:bodyPr>
            <a:normAutofit/>
          </a:bodyPr>
          <a:lstStyle/>
          <a:p>
            <a:pPr algn="ctr"/>
            <a:r>
              <a:rPr lang="en-US" b="1" dirty="0">
                <a:effectLst>
                  <a:outerShdw blurRad="38100" dist="38100" dir="2700000" algn="tl">
                    <a:srgbClr val="000000">
                      <a:alpha val="43137"/>
                    </a:srgbClr>
                  </a:outerShdw>
                </a:effectLst>
                <a:latin typeface="Arial Rounded MT Bold" panose="020F0704030504030204" pitchFamily="34" charset="0"/>
              </a:rPr>
              <a:t>How to Stop Complaining </a:t>
            </a:r>
            <a:endParaRPr lang="en-US" dirty="0">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a:xfrm>
            <a:off x="141668" y="1262130"/>
            <a:ext cx="11900078" cy="5486400"/>
          </a:xfrm>
        </p:spPr>
        <p:txBody>
          <a:bodyPr/>
          <a:lstStyle/>
          <a:p>
            <a:r>
              <a:rPr lang="en-US" b="1" dirty="0">
                <a:effectLst>
                  <a:outerShdw blurRad="38100" dist="38100" dir="2700000" algn="tl">
                    <a:srgbClr val="000000">
                      <a:alpha val="43137"/>
                    </a:srgbClr>
                  </a:outerShdw>
                </a:effectLst>
              </a:rPr>
              <a:t>Be Content</a:t>
            </a:r>
          </a:p>
          <a:p>
            <a:pPr lvl="1">
              <a:buFont typeface="Courier New" panose="02070309020205020404" pitchFamily="49" charset="0"/>
              <a:buChar char="o"/>
            </a:pPr>
            <a:r>
              <a:rPr lang="en-US" dirty="0">
                <a:effectLst>
                  <a:outerShdw blurRad="38100" dist="38100" dir="2700000" algn="tl">
                    <a:srgbClr val="000000">
                      <a:alpha val="43137"/>
                    </a:srgbClr>
                  </a:outerShdw>
                </a:effectLst>
              </a:rPr>
              <a:t>And of course, learn to be content with what you have at present. By being content, you push away the urge to complain. You find the happiness you need- too fulfilled to even think about whining. No dissatisfaction here! Only good-natured pleasure as you find comfort in the beautiful aspects of life that keep you at ease throughout your days.</a:t>
            </a:r>
          </a:p>
          <a:p>
            <a:pPr lvl="1">
              <a:buFont typeface="Courier New" panose="02070309020205020404" pitchFamily="49" charset="0"/>
              <a:buChar char="o"/>
            </a:pPr>
            <a:r>
              <a:rPr lang="en-US" dirty="0">
                <a:effectLst>
                  <a:outerShdw blurRad="38100" dist="38100" dir="2700000" algn="tl">
                    <a:srgbClr val="000000">
                      <a:alpha val="43137"/>
                    </a:srgbClr>
                  </a:outerShdw>
                </a:effectLst>
              </a:rPr>
              <a:t>Whether you complain about the smaller or bigger things in life, consider living complaint free and keep your spirit at ease</a:t>
            </a:r>
            <a:r>
              <a:rPr lang="en-US" dirty="0" smtClean="0">
                <a:effectLst>
                  <a:outerShdw blurRad="38100" dist="38100" dir="2700000" algn="tl">
                    <a:srgbClr val="000000">
                      <a:alpha val="43137"/>
                    </a:srgbClr>
                  </a:outerShdw>
                </a:effectLst>
              </a:rPr>
              <a:t>.</a:t>
            </a:r>
          </a:p>
          <a:p>
            <a:pPr lvl="1">
              <a:lnSpc>
                <a:spcPct val="100000"/>
              </a:lnSpc>
              <a:buFont typeface="Courier New" panose="02070309020205020404" pitchFamily="49" charset="0"/>
              <a:buChar char="o"/>
            </a:pPr>
            <a:r>
              <a:rPr lang="en-US" sz="2800" b="1" dirty="0" smtClean="0">
                <a:latin typeface="Arial Rounded MT Bold" panose="020F0704030504030204" pitchFamily="34" charset="0"/>
              </a:rPr>
              <a:t>Philippians 4:11 (MSG) </a:t>
            </a:r>
            <a:r>
              <a:rPr lang="en-US" sz="2800" dirty="0" smtClean="0">
                <a:latin typeface="Arial Rounded MT Bold" panose="020F0704030504030204" pitchFamily="34" charset="0"/>
              </a:rPr>
              <a:t> </a:t>
            </a:r>
            <a:r>
              <a:rPr lang="en-US" sz="2800" i="1" dirty="0" smtClean="0">
                <a:latin typeface="Arial Rounded MT Bold" panose="020F0704030504030204" pitchFamily="34" charset="0"/>
              </a:rPr>
              <a:t>Actually, I don't have a sense of needing anything personally. I've learned by now to be quite content whatever my circumstances. </a:t>
            </a:r>
            <a:br>
              <a:rPr lang="en-US" sz="2800" i="1" dirty="0" smtClean="0">
                <a:latin typeface="Arial Rounded MT Bold" panose="020F0704030504030204" pitchFamily="34" charset="0"/>
              </a:rPr>
            </a:br>
            <a:endParaRPr lang="en-US" sz="2800" i="1" dirty="0">
              <a:latin typeface="Arial Rounded MT Bold" panose="020F0704030504030204" pitchFamily="34" charset="0"/>
            </a:endParaRPr>
          </a:p>
        </p:txBody>
      </p:sp>
    </p:spTree>
    <p:extLst>
      <p:ext uri="{BB962C8B-B14F-4D97-AF65-F5344CB8AC3E}">
        <p14:creationId xmlns:p14="http://schemas.microsoft.com/office/powerpoint/2010/main" val="5410765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effectLst>
                  <a:outerShdw blurRad="38100" dist="38100" dir="2700000" algn="tl">
                    <a:srgbClr val="000000">
                      <a:alpha val="43137"/>
                    </a:srgbClr>
                  </a:outerShdw>
                </a:effectLst>
                <a:latin typeface="Arial Rounded MT Bold" panose="020F0704030504030204" pitchFamily="34" charset="0"/>
              </a:rPr>
              <a:t>Complain Remain…</a:t>
            </a:r>
            <a:endParaRPr lang="en-US" dirty="0">
              <a:effectLst>
                <a:outerShdw blurRad="38100" dist="38100" dir="2700000" algn="tl">
                  <a:srgbClr val="000000">
                    <a:alpha val="43137"/>
                  </a:srgbClr>
                </a:outerShdw>
              </a:effectLst>
              <a:latin typeface="Arial Rounded MT Bold" panose="020F0704030504030204" pitchFamily="34" charset="0"/>
            </a:endParaRPr>
          </a:p>
        </p:txBody>
      </p:sp>
      <p:sp>
        <p:nvSpPr>
          <p:cNvPr id="3" name="Subtitle 2"/>
          <p:cNvSpPr>
            <a:spLocks noGrp="1"/>
          </p:cNvSpPr>
          <p:nvPr>
            <p:ph type="subTitle" idx="1"/>
          </p:nvPr>
        </p:nvSpPr>
        <p:spPr/>
        <p:txBody>
          <a:bodyPr/>
          <a:lstStyle/>
          <a:p>
            <a:r>
              <a:rPr lang="en-US" sz="3200">
                <a:effectLst>
                  <a:outerShdw blurRad="38100" dist="38100" dir="2700000" algn="tl">
                    <a:srgbClr val="000000">
                      <a:alpha val="43137"/>
                    </a:srgbClr>
                  </a:outerShdw>
                </a:effectLst>
                <a:latin typeface="Arial Rounded MT Bold" panose="020F0704030504030204" pitchFamily="34" charset="0"/>
              </a:rPr>
              <a:t>Philippians </a:t>
            </a:r>
            <a:r>
              <a:rPr lang="en-US" sz="3200" smtClean="0">
                <a:effectLst>
                  <a:outerShdw blurRad="38100" dist="38100" dir="2700000" algn="tl">
                    <a:srgbClr val="000000">
                      <a:alpha val="43137"/>
                    </a:srgbClr>
                  </a:outerShdw>
                </a:effectLst>
                <a:latin typeface="Arial Rounded MT Bold" panose="020F0704030504030204" pitchFamily="34" charset="0"/>
              </a:rPr>
              <a:t>2:14</a:t>
            </a:r>
            <a:endParaRPr lang="en-US" sz="3200" dirty="0" smtClean="0">
              <a:effectLst>
                <a:outerShdw blurRad="38100" dist="38100" dir="2700000" algn="tl">
                  <a:srgbClr val="000000">
                    <a:alpha val="43137"/>
                  </a:srgbClr>
                </a:outerShdw>
              </a:effectLst>
              <a:latin typeface="Arial Rounded MT Bold" panose="020F0704030504030204" pitchFamily="34" charset="0"/>
            </a:endParaRPr>
          </a:p>
          <a:p>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5026" t="7887" r="5237" b="7334"/>
          <a:stretch/>
        </p:blipFill>
        <p:spPr>
          <a:xfrm>
            <a:off x="10230678" y="3246783"/>
            <a:ext cx="1961322" cy="3611217"/>
          </a:xfrm>
          <a:prstGeom prst="rect">
            <a:avLst/>
          </a:prstGeom>
          <a:ln>
            <a:noFill/>
          </a:ln>
          <a:effectLst>
            <a:softEdge rad="112500"/>
          </a:effectLst>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2702" t="3398" r="2702" b="4231"/>
          <a:stretch/>
        </p:blipFill>
        <p:spPr>
          <a:xfrm>
            <a:off x="397565" y="198782"/>
            <a:ext cx="2252870" cy="2199861"/>
          </a:xfrm>
          <a:prstGeom prst="rect">
            <a:avLst/>
          </a:prstGeom>
          <a:ln>
            <a:noFill/>
          </a:ln>
          <a:effectLst>
            <a:softEdge rad="112500"/>
          </a:effectLst>
        </p:spPr>
      </p:pic>
      <p:sp>
        <p:nvSpPr>
          <p:cNvPr id="6" name="TextBox 5"/>
          <p:cNvSpPr txBox="1"/>
          <p:nvPr/>
        </p:nvSpPr>
        <p:spPr>
          <a:xfrm>
            <a:off x="4519749" y="26125"/>
            <a:ext cx="1867988" cy="369332"/>
          </a:xfrm>
          <a:prstGeom prst="rect">
            <a:avLst/>
          </a:prstGeom>
          <a:noFill/>
        </p:spPr>
        <p:txBody>
          <a:bodyPr wrap="square" rtlCol="0">
            <a:spAutoFit/>
          </a:bodyPr>
          <a:lstStyle/>
          <a:p>
            <a:r>
              <a:rPr lang="en-US" b="1" dirty="0" smtClean="0">
                <a:effectLst>
                  <a:outerShdw blurRad="38100" dist="38100" dir="2700000" algn="tl">
                    <a:srgbClr val="000000">
                      <a:alpha val="43137"/>
                    </a:srgbClr>
                  </a:outerShdw>
                </a:effectLst>
              </a:rPr>
              <a:t>Edward Church</a:t>
            </a:r>
            <a:endParaRPr lang="en-US" b="1" dirty="0">
              <a:effectLst>
                <a:outerShdw blurRad="38100" dist="38100" dir="2700000" algn="tl">
                  <a:srgbClr val="000000">
                    <a:alpha val="43137"/>
                  </a:srgbClr>
                </a:outerShdw>
              </a:effectLst>
            </a:endParaRPr>
          </a:p>
        </p:txBody>
      </p:sp>
      <p:sp>
        <p:nvSpPr>
          <p:cNvPr id="8" name="TextBox 7"/>
          <p:cNvSpPr txBox="1"/>
          <p:nvPr/>
        </p:nvSpPr>
        <p:spPr>
          <a:xfrm>
            <a:off x="8669384" y="15902"/>
            <a:ext cx="1867988" cy="369332"/>
          </a:xfrm>
          <a:prstGeom prst="rect">
            <a:avLst/>
          </a:prstGeom>
          <a:noFill/>
        </p:spPr>
        <p:txBody>
          <a:bodyPr wrap="square" rtlCol="0">
            <a:spAutoFit/>
          </a:bodyPr>
          <a:lstStyle/>
          <a:p>
            <a:r>
              <a:rPr lang="en-US" b="1" dirty="0" smtClean="0">
                <a:effectLst>
                  <a:outerShdw blurRad="38100" dist="38100" dir="2700000" algn="tl">
                    <a:srgbClr val="000000">
                      <a:alpha val="43137"/>
                    </a:srgbClr>
                  </a:outerShdw>
                </a:effectLst>
              </a:rPr>
              <a:t>April 10, 2016</a:t>
            </a: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88276086"/>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725">
                                          <p:stCondLst>
                                            <p:cond delay="0"/>
                                          </p:stCondLst>
                                        </p:cTn>
                                        <p:tgtEl>
                                          <p:spTgt spid="2"/>
                                        </p:tgtEl>
                                      </p:cBhvr>
                                    </p:animEffect>
                                    <p:anim calcmode="lin" valueType="num">
                                      <p:cBhvr>
                                        <p:cTn id="8" dur="2278"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830"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830" tmFilter="0, 0; 0.125,0.2665; 0.25,0.4; 0.375,0.465; 0.5,0.5;  0.625,0.535; 0.75,0.6; 0.875,0.7335; 1,1">
                                          <p:stCondLst>
                                            <p:cond delay="830"/>
                                          </p:stCondLst>
                                        </p:cTn>
                                        <p:tgtEl>
                                          <p:spTgt spid="2"/>
                                        </p:tgtEl>
                                        <p:attrNameLst>
                                          <p:attrName>ppt_y</p:attrName>
                                        </p:attrNameLst>
                                      </p:cBhvr>
                                      <p:tavLst>
                                        <p:tav tm="0" fmla="#ppt_y-sin(pi*$)/9">
                                          <p:val>
                                            <p:fltVal val="0"/>
                                          </p:val>
                                        </p:tav>
                                        <p:tav tm="100000">
                                          <p:val>
                                            <p:fltVal val="1"/>
                                          </p:val>
                                        </p:tav>
                                      </p:tavLst>
                                    </p:anim>
                                    <p:anim calcmode="lin" valueType="num">
                                      <p:cBhvr>
                                        <p:cTn id="11" dur="415" tmFilter="0, 0; 0.125,0.2665; 0.25,0.4; 0.375,0.465; 0.5,0.5;  0.625,0.535; 0.75,0.6; 0.875,0.7335; 1,1">
                                          <p:stCondLst>
                                            <p:cond delay="1655"/>
                                          </p:stCondLst>
                                        </p:cTn>
                                        <p:tgtEl>
                                          <p:spTgt spid="2"/>
                                        </p:tgtEl>
                                        <p:attrNameLst>
                                          <p:attrName>ppt_y</p:attrName>
                                        </p:attrNameLst>
                                      </p:cBhvr>
                                      <p:tavLst>
                                        <p:tav tm="0" fmla="#ppt_y-sin(pi*$)/27">
                                          <p:val>
                                            <p:fltVal val="0"/>
                                          </p:val>
                                        </p:tav>
                                        <p:tav tm="100000">
                                          <p:val>
                                            <p:fltVal val="1"/>
                                          </p:val>
                                        </p:tav>
                                      </p:tavLst>
                                    </p:anim>
                                    <p:anim calcmode="lin" valueType="num">
                                      <p:cBhvr>
                                        <p:cTn id="12" dur="205" tmFilter="0, 0; 0.125,0.2665; 0.25,0.4; 0.375,0.465; 0.5,0.5;  0.625,0.535; 0.75,0.6; 0.875,0.7335; 1,1">
                                          <p:stCondLst>
                                            <p:cond delay="2070"/>
                                          </p:stCondLst>
                                        </p:cTn>
                                        <p:tgtEl>
                                          <p:spTgt spid="2"/>
                                        </p:tgtEl>
                                        <p:attrNameLst>
                                          <p:attrName>ppt_y</p:attrName>
                                        </p:attrNameLst>
                                      </p:cBhvr>
                                      <p:tavLst>
                                        <p:tav tm="0" fmla="#ppt_y-sin(pi*$)/81">
                                          <p:val>
                                            <p:fltVal val="0"/>
                                          </p:val>
                                        </p:tav>
                                        <p:tav tm="100000">
                                          <p:val>
                                            <p:fltVal val="1"/>
                                          </p:val>
                                        </p:tav>
                                      </p:tavLst>
                                    </p:anim>
                                    <p:animScale>
                                      <p:cBhvr>
                                        <p:cTn id="13" dur="33">
                                          <p:stCondLst>
                                            <p:cond delay="813"/>
                                          </p:stCondLst>
                                        </p:cTn>
                                        <p:tgtEl>
                                          <p:spTgt spid="2"/>
                                        </p:tgtEl>
                                      </p:cBhvr>
                                      <p:to x="100000" y="60000"/>
                                    </p:animScale>
                                    <p:animScale>
                                      <p:cBhvr>
                                        <p:cTn id="14" dur="208" decel="50000">
                                          <p:stCondLst>
                                            <p:cond delay="845"/>
                                          </p:stCondLst>
                                        </p:cTn>
                                        <p:tgtEl>
                                          <p:spTgt spid="2"/>
                                        </p:tgtEl>
                                      </p:cBhvr>
                                      <p:to x="100000" y="100000"/>
                                    </p:animScale>
                                    <p:animScale>
                                      <p:cBhvr>
                                        <p:cTn id="15" dur="33">
                                          <p:stCondLst>
                                            <p:cond delay="1640"/>
                                          </p:stCondLst>
                                        </p:cTn>
                                        <p:tgtEl>
                                          <p:spTgt spid="2"/>
                                        </p:tgtEl>
                                      </p:cBhvr>
                                      <p:to x="100000" y="80000"/>
                                    </p:animScale>
                                    <p:animScale>
                                      <p:cBhvr>
                                        <p:cTn id="16" dur="208" decel="50000">
                                          <p:stCondLst>
                                            <p:cond delay="1673"/>
                                          </p:stCondLst>
                                        </p:cTn>
                                        <p:tgtEl>
                                          <p:spTgt spid="2"/>
                                        </p:tgtEl>
                                      </p:cBhvr>
                                      <p:to x="100000" y="100000"/>
                                    </p:animScale>
                                    <p:animScale>
                                      <p:cBhvr>
                                        <p:cTn id="17" dur="33">
                                          <p:stCondLst>
                                            <p:cond delay="2052"/>
                                          </p:stCondLst>
                                        </p:cTn>
                                        <p:tgtEl>
                                          <p:spTgt spid="2"/>
                                        </p:tgtEl>
                                      </p:cBhvr>
                                      <p:to x="100000" y="90000"/>
                                    </p:animScale>
                                    <p:animScale>
                                      <p:cBhvr>
                                        <p:cTn id="18" dur="208" decel="50000">
                                          <p:stCondLst>
                                            <p:cond delay="2085"/>
                                          </p:stCondLst>
                                        </p:cTn>
                                        <p:tgtEl>
                                          <p:spTgt spid="2"/>
                                        </p:tgtEl>
                                      </p:cBhvr>
                                      <p:to x="100000" y="100000"/>
                                    </p:animScale>
                                    <p:animScale>
                                      <p:cBhvr>
                                        <p:cTn id="19" dur="33">
                                          <p:stCondLst>
                                            <p:cond delay="2260"/>
                                          </p:stCondLst>
                                        </p:cTn>
                                        <p:tgtEl>
                                          <p:spTgt spid="2"/>
                                        </p:tgtEl>
                                      </p:cBhvr>
                                      <p:to x="100000" y="95000"/>
                                    </p:animScale>
                                    <p:animScale>
                                      <p:cBhvr>
                                        <p:cTn id="20" dur="208" decel="50000">
                                          <p:stCondLst>
                                            <p:cond delay="2293"/>
                                          </p:stCondLst>
                                        </p:cTn>
                                        <p:tgtEl>
                                          <p:spTgt spid="2"/>
                                        </p:tgtEl>
                                      </p:cBhvr>
                                      <p:to x="100000" y="100000"/>
                                    </p:animScale>
                                  </p:childTnLst>
                                </p:cTn>
                              </p:par>
                            </p:childTnLst>
                          </p:cTn>
                        </p:par>
                        <p:par>
                          <p:cTn id="21" fill="hold">
                            <p:stCondLst>
                              <p:cond delay="2500"/>
                            </p:stCondLst>
                            <p:childTnLst>
                              <p:par>
                                <p:cTn id="22" presetID="16" presetClass="entr" presetSubtype="21" fill="hold" nodeType="after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Effect transition="in" filter="barn(inVertical)">
                                      <p:cBhvr>
                                        <p:cTn id="24" dur="500"/>
                                        <p:tgtEl>
                                          <p:spTgt spid="3">
                                            <p:txEl>
                                              <p:pRg st="0" end="0"/>
                                            </p:txEl>
                                          </p:spTgt>
                                        </p:tgtEl>
                                      </p:cBhvr>
                                    </p:animEffect>
                                  </p:childTnLst>
                                </p:cTn>
                              </p:par>
                            </p:childTnLst>
                          </p:cTn>
                        </p:par>
                        <p:par>
                          <p:cTn id="25" fill="hold">
                            <p:stCondLst>
                              <p:cond delay="3000"/>
                            </p:stCondLst>
                            <p:childTnLst>
                              <p:par>
                                <p:cTn id="26" presetID="45" presetClass="entr" presetSubtype="0" fill="hold" nodeType="after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2000"/>
                                        <p:tgtEl>
                                          <p:spTgt spid="4"/>
                                        </p:tgtEl>
                                      </p:cBhvr>
                                    </p:animEffect>
                                    <p:anim calcmode="lin" valueType="num">
                                      <p:cBhvr>
                                        <p:cTn id="29" dur="2000" fill="hold"/>
                                        <p:tgtEl>
                                          <p:spTgt spid="4"/>
                                        </p:tgtEl>
                                        <p:attrNameLst>
                                          <p:attrName>ppt_w</p:attrName>
                                        </p:attrNameLst>
                                      </p:cBhvr>
                                      <p:tavLst>
                                        <p:tav tm="0" fmla="#ppt_w*sin(2.5*pi*$)">
                                          <p:val>
                                            <p:fltVal val="0"/>
                                          </p:val>
                                        </p:tav>
                                        <p:tav tm="100000">
                                          <p:val>
                                            <p:fltVal val="1"/>
                                          </p:val>
                                        </p:tav>
                                      </p:tavLst>
                                    </p:anim>
                                    <p:anim calcmode="lin" valueType="num">
                                      <p:cBhvr>
                                        <p:cTn id="30" dur="2000" fill="hold"/>
                                        <p:tgtEl>
                                          <p:spTgt spid="4"/>
                                        </p:tgtEl>
                                        <p:attrNameLst>
                                          <p:attrName>ppt_h</p:attrName>
                                        </p:attrNameLst>
                                      </p:cBhvr>
                                      <p:tavLst>
                                        <p:tav tm="0">
                                          <p:val>
                                            <p:strVal val="#ppt_h"/>
                                          </p:val>
                                        </p:tav>
                                        <p:tav tm="100000">
                                          <p:val>
                                            <p:strVal val="#ppt_h"/>
                                          </p:val>
                                        </p:tav>
                                      </p:tavLst>
                                    </p:anim>
                                  </p:childTnLst>
                                </p:cTn>
                              </p:par>
                            </p:childTnLst>
                          </p:cTn>
                        </p:par>
                        <p:par>
                          <p:cTn id="31" fill="hold">
                            <p:stCondLst>
                              <p:cond delay="5000"/>
                            </p:stCondLst>
                            <p:childTnLst>
                              <p:par>
                                <p:cTn id="32" presetID="2" presetClass="entr" presetSubtype="6" fill="hold" nodeType="afterEffect">
                                  <p:stCondLst>
                                    <p:cond delay="0"/>
                                  </p:stCondLst>
                                  <p:childTnLst>
                                    <p:set>
                                      <p:cBhvr>
                                        <p:cTn id="33" dur="1" fill="hold">
                                          <p:stCondLst>
                                            <p:cond delay="0"/>
                                          </p:stCondLst>
                                        </p:cTn>
                                        <p:tgtEl>
                                          <p:spTgt spid="5"/>
                                        </p:tgtEl>
                                        <p:attrNameLst>
                                          <p:attrName>style.visibility</p:attrName>
                                        </p:attrNameLst>
                                      </p:cBhvr>
                                      <p:to>
                                        <p:strVal val="visible"/>
                                      </p:to>
                                    </p:set>
                                    <p:anim calcmode="lin" valueType="num">
                                      <p:cBhvr additive="base">
                                        <p:cTn id="34" dur="1250" fill="hold"/>
                                        <p:tgtEl>
                                          <p:spTgt spid="5"/>
                                        </p:tgtEl>
                                        <p:attrNameLst>
                                          <p:attrName>ppt_x</p:attrName>
                                        </p:attrNameLst>
                                      </p:cBhvr>
                                      <p:tavLst>
                                        <p:tav tm="0">
                                          <p:val>
                                            <p:strVal val="1+#ppt_w/2"/>
                                          </p:val>
                                        </p:tav>
                                        <p:tav tm="100000">
                                          <p:val>
                                            <p:strVal val="#ppt_x"/>
                                          </p:val>
                                        </p:tav>
                                      </p:tavLst>
                                    </p:anim>
                                    <p:anim calcmode="lin" valueType="num">
                                      <p:cBhvr additive="base">
                                        <p:cTn id="35" dur="125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4667"/>
            <a:ext cx="10515600" cy="1090190"/>
          </a:xfrm>
        </p:spPr>
        <p:txBody>
          <a:bodyPr/>
          <a:lstStyle/>
          <a:p>
            <a:r>
              <a:rPr lang="en-US" b="1" dirty="0" smtClean="0">
                <a:effectLst>
                  <a:outerShdw blurRad="38100" dist="38100" dir="2700000" algn="tl">
                    <a:srgbClr val="000000">
                      <a:alpha val="43137"/>
                    </a:srgbClr>
                  </a:outerShdw>
                </a:effectLst>
                <a:latin typeface="Arial Rounded MT Bold" panose="020F0704030504030204" pitchFamily="34" charset="0"/>
              </a:rPr>
              <a:t>Complaining</a:t>
            </a:r>
            <a:endParaRPr lang="en-US" b="1" dirty="0">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a:xfrm>
            <a:off x="838200" y="1184858"/>
            <a:ext cx="10515600" cy="5563672"/>
          </a:xfrm>
        </p:spPr>
        <p:txBody>
          <a:bodyPr>
            <a:normAutofit/>
          </a:bodyPr>
          <a:lstStyle/>
          <a:p>
            <a:pPr marL="0" indent="0">
              <a:lnSpc>
                <a:spcPct val="110000"/>
              </a:lnSpc>
              <a:spcBef>
                <a:spcPts val="0"/>
              </a:spcBef>
              <a:buNone/>
            </a:pPr>
            <a:r>
              <a:rPr lang="en-US" b="1" dirty="0" smtClean="0">
                <a:effectLst>
                  <a:outerShdw blurRad="38100" dist="38100" dir="2700000" algn="tl">
                    <a:srgbClr val="000000">
                      <a:alpha val="43137"/>
                    </a:srgbClr>
                  </a:outerShdw>
                </a:effectLst>
                <a:latin typeface="Arial Rounded MT Bold" panose="020F0704030504030204" pitchFamily="34" charset="0"/>
              </a:rPr>
              <a:t>It Can Be…</a:t>
            </a:r>
          </a:p>
          <a:p>
            <a:pPr lvl="1">
              <a:lnSpc>
                <a:spcPct val="100000"/>
              </a:lnSpc>
              <a:spcBef>
                <a:spcPts val="0"/>
              </a:spcBef>
              <a:buFont typeface="Courier New" panose="02070309020205020404" pitchFamily="49" charset="0"/>
              <a:buChar char="o"/>
            </a:pPr>
            <a:r>
              <a:rPr lang="en-US" sz="2800" b="1" dirty="0" smtClean="0">
                <a:effectLst>
                  <a:outerShdw blurRad="38100" dist="38100" dir="2700000" algn="tl">
                    <a:srgbClr val="000000">
                      <a:alpha val="43137"/>
                    </a:srgbClr>
                  </a:outerShdw>
                </a:effectLst>
                <a:latin typeface="Arial Rounded MT Bold" panose="020F0704030504030204" pitchFamily="34" charset="0"/>
              </a:rPr>
              <a:t> Action</a:t>
            </a:r>
          </a:p>
          <a:p>
            <a:pPr lvl="1">
              <a:lnSpc>
                <a:spcPct val="100000"/>
              </a:lnSpc>
              <a:spcBef>
                <a:spcPts val="0"/>
              </a:spcBef>
              <a:buFont typeface="Courier New" panose="02070309020205020404" pitchFamily="49" charset="0"/>
              <a:buChar char="o"/>
            </a:pPr>
            <a:r>
              <a:rPr lang="en-US" sz="2800" b="1" dirty="0" smtClean="0">
                <a:effectLst>
                  <a:outerShdw blurRad="38100" dist="38100" dir="2700000" algn="tl">
                    <a:srgbClr val="000000">
                      <a:alpha val="43137"/>
                    </a:srgbClr>
                  </a:outerShdw>
                </a:effectLst>
                <a:latin typeface="Arial Rounded MT Bold" panose="020F0704030504030204" pitchFamily="34" charset="0"/>
              </a:rPr>
              <a:t> Spoken and Unspoken</a:t>
            </a:r>
          </a:p>
          <a:p>
            <a:pPr lvl="1">
              <a:lnSpc>
                <a:spcPct val="100000"/>
              </a:lnSpc>
              <a:spcBef>
                <a:spcPts val="0"/>
              </a:spcBef>
              <a:buFont typeface="Courier New" panose="02070309020205020404" pitchFamily="49" charset="0"/>
              <a:buChar char="o"/>
            </a:pPr>
            <a:r>
              <a:rPr lang="en-US" sz="2800" b="1" dirty="0">
                <a:effectLst>
                  <a:outerShdw blurRad="38100" dist="38100" dir="2700000" algn="tl">
                    <a:srgbClr val="000000">
                      <a:alpha val="43137"/>
                    </a:srgbClr>
                  </a:outerShdw>
                </a:effectLst>
                <a:latin typeface="Arial Rounded MT Bold" panose="020F0704030504030204" pitchFamily="34" charset="0"/>
              </a:rPr>
              <a:t> </a:t>
            </a:r>
            <a:r>
              <a:rPr lang="en-US" sz="2800" b="1" dirty="0" smtClean="0">
                <a:effectLst>
                  <a:outerShdw blurRad="38100" dist="38100" dir="2700000" algn="tl">
                    <a:srgbClr val="000000">
                      <a:alpha val="43137"/>
                    </a:srgbClr>
                  </a:outerShdw>
                </a:effectLst>
                <a:latin typeface="Arial Rounded MT Bold" panose="020F0704030504030204" pitchFamily="34" charset="0"/>
              </a:rPr>
              <a:t>Attitude (Strong Hold)</a:t>
            </a:r>
          </a:p>
          <a:p>
            <a:pPr marL="0" indent="0">
              <a:lnSpc>
                <a:spcPct val="100000"/>
              </a:lnSpc>
              <a:spcBef>
                <a:spcPts val="600"/>
              </a:spcBef>
              <a:buNone/>
            </a:pPr>
            <a:r>
              <a:rPr lang="en-US" b="1" dirty="0" smtClean="0">
                <a:effectLst>
                  <a:outerShdw blurRad="38100" dist="38100" dir="2700000" algn="tl">
                    <a:srgbClr val="000000">
                      <a:alpha val="43137"/>
                    </a:srgbClr>
                  </a:outerShdw>
                </a:effectLst>
                <a:latin typeface="Arial Rounded MT Bold" panose="020F0704030504030204" pitchFamily="34" charset="0"/>
              </a:rPr>
              <a:t>It is From…</a:t>
            </a:r>
          </a:p>
          <a:p>
            <a:pPr lvl="1">
              <a:lnSpc>
                <a:spcPct val="100000"/>
              </a:lnSpc>
              <a:spcBef>
                <a:spcPts val="0"/>
              </a:spcBef>
              <a:buFont typeface="Courier New" panose="02070309020205020404" pitchFamily="49" charset="0"/>
              <a:buChar char="o"/>
            </a:pPr>
            <a:r>
              <a:rPr lang="en-US" sz="2800" b="1" dirty="0" smtClean="0">
                <a:effectLst>
                  <a:outerShdw blurRad="38100" dist="38100" dir="2700000" algn="tl">
                    <a:srgbClr val="000000">
                      <a:alpha val="43137"/>
                    </a:srgbClr>
                  </a:outerShdw>
                </a:effectLst>
                <a:latin typeface="Arial Rounded MT Bold" panose="020F0704030504030204" pitchFamily="34" charset="0"/>
              </a:rPr>
              <a:t> State of Discontent</a:t>
            </a:r>
          </a:p>
          <a:p>
            <a:pPr lvl="1">
              <a:lnSpc>
                <a:spcPct val="100000"/>
              </a:lnSpc>
              <a:spcBef>
                <a:spcPts val="0"/>
              </a:spcBef>
              <a:buFont typeface="Courier New" panose="02070309020205020404" pitchFamily="49" charset="0"/>
              <a:buChar char="o"/>
            </a:pPr>
            <a:r>
              <a:rPr lang="en-US" sz="2800" b="1" dirty="0" smtClean="0">
                <a:effectLst>
                  <a:outerShdw blurRad="38100" dist="38100" dir="2700000" algn="tl">
                    <a:srgbClr val="000000">
                      <a:alpha val="43137"/>
                    </a:srgbClr>
                  </a:outerShdw>
                </a:effectLst>
                <a:latin typeface="Arial Rounded MT Bold" panose="020F0704030504030204" pitchFamily="34" charset="0"/>
              </a:rPr>
              <a:t> </a:t>
            </a:r>
            <a:r>
              <a:rPr lang="en-US" sz="2800" b="1" dirty="0" err="1" smtClean="0">
                <a:effectLst>
                  <a:outerShdw blurRad="38100" dist="38100" dir="2700000" algn="tl">
                    <a:srgbClr val="000000">
                      <a:alpha val="43137"/>
                    </a:srgbClr>
                  </a:outerShdw>
                </a:effectLst>
                <a:latin typeface="Arial Rounded MT Bold" panose="020F0704030504030204" pitchFamily="34" charset="0"/>
              </a:rPr>
              <a:t>UnMet</a:t>
            </a:r>
            <a:r>
              <a:rPr lang="en-US" sz="2800" b="1" dirty="0" smtClean="0">
                <a:effectLst>
                  <a:outerShdw blurRad="38100" dist="38100" dir="2700000" algn="tl">
                    <a:srgbClr val="000000">
                      <a:alpha val="43137"/>
                    </a:srgbClr>
                  </a:outerShdw>
                </a:effectLst>
                <a:latin typeface="Arial Rounded MT Bold" panose="020F0704030504030204" pitchFamily="34" charset="0"/>
              </a:rPr>
              <a:t> Expectations</a:t>
            </a:r>
          </a:p>
          <a:p>
            <a:pPr lvl="1">
              <a:lnSpc>
                <a:spcPct val="100000"/>
              </a:lnSpc>
              <a:spcBef>
                <a:spcPts val="0"/>
              </a:spcBef>
              <a:buFont typeface="Courier New" panose="02070309020205020404" pitchFamily="49" charset="0"/>
              <a:buChar char="o"/>
            </a:pPr>
            <a:r>
              <a:rPr lang="en-US" sz="2800" b="1" dirty="0" smtClean="0">
                <a:effectLst>
                  <a:outerShdw blurRad="38100" dist="38100" dir="2700000" algn="tl">
                    <a:srgbClr val="000000">
                      <a:alpha val="43137"/>
                    </a:srgbClr>
                  </a:outerShdw>
                </a:effectLst>
                <a:latin typeface="Arial Rounded MT Bold" panose="020F0704030504030204" pitchFamily="34" charset="0"/>
              </a:rPr>
              <a:t> Cry of the Flesh (Spt </a:t>
            </a:r>
            <a:r>
              <a:rPr lang="en-US" sz="2800" b="1" dirty="0" err="1" smtClean="0">
                <a:effectLst>
                  <a:outerShdw blurRad="38100" dist="38100" dir="2700000" algn="tl">
                    <a:srgbClr val="000000">
                      <a:alpha val="43137"/>
                    </a:srgbClr>
                  </a:outerShdw>
                </a:effectLst>
                <a:latin typeface="Arial Rounded MT Bold" panose="020F0704030504030204" pitchFamily="34" charset="0"/>
              </a:rPr>
              <a:t>Prob</a:t>
            </a:r>
            <a:r>
              <a:rPr lang="en-US" sz="2800" b="1" dirty="0" smtClean="0">
                <a:effectLst>
                  <a:outerShdw blurRad="38100" dist="38100" dir="2700000" algn="tl">
                    <a:srgbClr val="000000">
                      <a:alpha val="43137"/>
                    </a:srgbClr>
                  </a:outerShdw>
                </a:effectLst>
                <a:latin typeface="Arial Rounded MT Bold" panose="020F0704030504030204" pitchFamily="34" charset="0"/>
              </a:rPr>
              <a:t>)</a:t>
            </a:r>
          </a:p>
          <a:p>
            <a:pPr marL="0" indent="0">
              <a:lnSpc>
                <a:spcPct val="100000"/>
              </a:lnSpc>
              <a:spcBef>
                <a:spcPts val="600"/>
              </a:spcBef>
              <a:buNone/>
            </a:pPr>
            <a:r>
              <a:rPr lang="en-US" b="1" dirty="0" smtClean="0">
                <a:effectLst>
                  <a:outerShdw blurRad="38100" dist="38100" dir="2700000" algn="tl">
                    <a:srgbClr val="000000">
                      <a:alpha val="43137"/>
                    </a:srgbClr>
                  </a:outerShdw>
                </a:effectLst>
                <a:latin typeface="Arial Rounded MT Bold" panose="020F0704030504030204" pitchFamily="34" charset="0"/>
              </a:rPr>
              <a:t>It Will Harm…</a:t>
            </a:r>
          </a:p>
          <a:p>
            <a:pPr lvl="1">
              <a:lnSpc>
                <a:spcPct val="100000"/>
              </a:lnSpc>
              <a:spcBef>
                <a:spcPts val="0"/>
              </a:spcBef>
              <a:buFont typeface="Courier New" panose="02070309020205020404" pitchFamily="49" charset="0"/>
              <a:buChar char="o"/>
            </a:pPr>
            <a:r>
              <a:rPr lang="en-US" sz="2800" b="1" dirty="0" smtClean="0">
                <a:effectLst>
                  <a:outerShdw blurRad="38100" dist="38100" dir="2700000" algn="tl">
                    <a:srgbClr val="000000">
                      <a:alpha val="43137"/>
                    </a:srgbClr>
                  </a:outerShdw>
                </a:effectLst>
                <a:latin typeface="Arial Rounded MT Bold" panose="020F0704030504030204" pitchFamily="34" charset="0"/>
              </a:rPr>
              <a:t> Peace</a:t>
            </a:r>
          </a:p>
          <a:p>
            <a:pPr lvl="1">
              <a:lnSpc>
                <a:spcPct val="100000"/>
              </a:lnSpc>
              <a:spcBef>
                <a:spcPts val="0"/>
              </a:spcBef>
              <a:buFont typeface="Courier New" panose="02070309020205020404" pitchFamily="49" charset="0"/>
              <a:buChar char="o"/>
            </a:pPr>
            <a:r>
              <a:rPr lang="en-US" sz="2800" b="1" dirty="0" smtClean="0">
                <a:effectLst>
                  <a:outerShdw blurRad="38100" dist="38100" dir="2700000" algn="tl">
                    <a:srgbClr val="000000">
                      <a:alpha val="43137"/>
                    </a:srgbClr>
                  </a:outerShdw>
                </a:effectLst>
                <a:latin typeface="Arial Rounded MT Bold" panose="020F0704030504030204" pitchFamily="34" charset="0"/>
              </a:rPr>
              <a:t> Joy</a:t>
            </a:r>
          </a:p>
          <a:p>
            <a:pPr lvl="1">
              <a:lnSpc>
                <a:spcPct val="100000"/>
              </a:lnSpc>
              <a:spcBef>
                <a:spcPts val="0"/>
              </a:spcBef>
              <a:buFont typeface="Courier New" panose="02070309020205020404" pitchFamily="49" charset="0"/>
              <a:buChar char="o"/>
            </a:pPr>
            <a:r>
              <a:rPr lang="en-US" sz="2800" b="1" dirty="0" smtClean="0">
                <a:effectLst>
                  <a:outerShdw blurRad="38100" dist="38100" dir="2700000" algn="tl">
                    <a:srgbClr val="000000">
                      <a:alpha val="43137"/>
                    </a:srgbClr>
                  </a:outerShdw>
                </a:effectLst>
                <a:latin typeface="Arial Rounded MT Bold" panose="020F0704030504030204" pitchFamily="34" charset="0"/>
              </a:rPr>
              <a:t> Harmony –</a:t>
            </a:r>
            <a:r>
              <a:rPr lang="en-US" sz="2800" b="1" i="1" dirty="0" smtClean="0">
                <a:effectLst>
                  <a:outerShdw blurRad="38100" dist="38100" dir="2700000" algn="tl">
                    <a:srgbClr val="000000">
                      <a:alpha val="43137"/>
                    </a:srgbClr>
                  </a:outerShdw>
                </a:effectLst>
                <a:latin typeface="Arial Rounded MT Bold" panose="020F0704030504030204" pitchFamily="34" charset="0"/>
              </a:rPr>
              <a:t>in a Family, Relationship, Church</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7463" y="639762"/>
            <a:ext cx="5061397" cy="362205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3098" y="821157"/>
            <a:ext cx="6850129" cy="2955344"/>
          </a:xfrm>
          <a:prstGeom prst="rect">
            <a:avLst/>
          </a:prstGeom>
          <a:ln>
            <a:noFill/>
          </a:ln>
          <a:effectLst>
            <a:softEdge rad="112500"/>
          </a:effectLst>
        </p:spPr>
      </p:pic>
    </p:spTree>
    <p:extLst>
      <p:ext uri="{BB962C8B-B14F-4D97-AF65-F5344CB8AC3E}">
        <p14:creationId xmlns:p14="http://schemas.microsoft.com/office/powerpoint/2010/main" val="27748048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2000"/>
                                        <p:tgtEl>
                                          <p:spTgt spid="3">
                                            <p:txEl>
                                              <p:pRg st="0" end="0"/>
                                            </p:txEl>
                                          </p:spTgt>
                                        </p:tgtEl>
                                      </p:cBhvr>
                                    </p:animEffect>
                                  </p:childTnLst>
                                </p:cTn>
                              </p:par>
                            </p:childTnLst>
                          </p:cTn>
                        </p:par>
                        <p:par>
                          <p:cTn id="8" fill="hold">
                            <p:stCondLst>
                              <p:cond delay="2000"/>
                            </p:stCondLst>
                            <p:childTnLst>
                              <p:par>
                                <p:cTn id="9" presetID="22" presetClass="entr" presetSubtype="2"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right)">
                                      <p:cBhvr>
                                        <p:cTn id="11" dur="2000"/>
                                        <p:tgtEl>
                                          <p:spTgt spid="3">
                                            <p:txEl>
                                              <p:pRg st="1" end="1"/>
                                            </p:txEl>
                                          </p:spTgt>
                                        </p:tgtEl>
                                      </p:cBhvr>
                                    </p:animEffect>
                                  </p:childTnLst>
                                </p:cTn>
                              </p:par>
                            </p:childTnLst>
                          </p:cTn>
                        </p:par>
                        <p:par>
                          <p:cTn id="12" fill="hold">
                            <p:stCondLst>
                              <p:cond delay="4000"/>
                            </p:stCondLst>
                            <p:childTnLst>
                              <p:par>
                                <p:cTn id="13" presetID="22" presetClass="entr" presetSubtype="8"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2000"/>
                                        <p:tgtEl>
                                          <p:spTgt spid="3">
                                            <p:txEl>
                                              <p:pRg st="2" end="2"/>
                                            </p:txEl>
                                          </p:spTgt>
                                        </p:tgtEl>
                                      </p:cBhvr>
                                    </p:animEffect>
                                  </p:childTnLst>
                                </p:cTn>
                              </p:par>
                            </p:childTnLst>
                          </p:cTn>
                        </p:par>
                        <p:par>
                          <p:cTn id="16" fill="hold">
                            <p:stCondLst>
                              <p:cond delay="6000"/>
                            </p:stCondLst>
                            <p:childTnLst>
                              <p:par>
                                <p:cTn id="17" presetID="22" presetClass="entr" presetSubtype="8"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2000"/>
                                        <p:tgtEl>
                                          <p:spTgt spid="3">
                                            <p:txEl>
                                              <p:pRg st="3" end="3"/>
                                            </p:txEl>
                                          </p:spTgt>
                                        </p:tgtEl>
                                      </p:cBhvr>
                                    </p:animEffect>
                                  </p:childTnLst>
                                </p:cTn>
                              </p:par>
                            </p:childTnLst>
                          </p:cTn>
                        </p:par>
                        <p:par>
                          <p:cTn id="20" fill="hold">
                            <p:stCondLst>
                              <p:cond delay="8000"/>
                            </p:stCondLst>
                            <p:childTnLst>
                              <p:par>
                                <p:cTn id="21" presetID="22" presetClass="entr" presetSubtype="2"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right)">
                                      <p:cBhvr>
                                        <p:cTn id="23" dur="2000"/>
                                        <p:tgtEl>
                                          <p:spTgt spid="3">
                                            <p:txEl>
                                              <p:pRg st="4" end="4"/>
                                            </p:txEl>
                                          </p:spTgt>
                                        </p:tgtEl>
                                      </p:cBhvr>
                                    </p:animEffect>
                                  </p:childTnLst>
                                </p:cTn>
                              </p:par>
                            </p:childTnLst>
                          </p:cTn>
                        </p:par>
                        <p:par>
                          <p:cTn id="24" fill="hold">
                            <p:stCondLst>
                              <p:cond delay="10000"/>
                            </p:stCondLst>
                            <p:childTnLst>
                              <p:par>
                                <p:cTn id="25" presetID="22" presetClass="entr" presetSubtype="8" fill="hold" grpId="0"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left)">
                                      <p:cBhvr>
                                        <p:cTn id="27" dur="2000"/>
                                        <p:tgtEl>
                                          <p:spTgt spid="3">
                                            <p:txEl>
                                              <p:pRg st="5" end="5"/>
                                            </p:txEl>
                                          </p:spTgt>
                                        </p:tgtEl>
                                      </p:cBhvr>
                                    </p:animEffect>
                                  </p:childTnLst>
                                </p:cTn>
                              </p:par>
                            </p:childTnLst>
                          </p:cTn>
                        </p:par>
                        <p:par>
                          <p:cTn id="28" fill="hold">
                            <p:stCondLst>
                              <p:cond delay="12000"/>
                            </p:stCondLst>
                            <p:childTnLst>
                              <p:par>
                                <p:cTn id="29" presetID="22" presetClass="entr" presetSubtype="2" fill="hold" grpId="0"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wipe(right)">
                                      <p:cBhvr>
                                        <p:cTn id="31" dur="2000"/>
                                        <p:tgtEl>
                                          <p:spTgt spid="3">
                                            <p:txEl>
                                              <p:pRg st="6" end="6"/>
                                            </p:txEl>
                                          </p:spTgt>
                                        </p:tgtEl>
                                      </p:cBhvr>
                                    </p:animEffect>
                                  </p:childTnLst>
                                </p:cTn>
                              </p:par>
                            </p:childTnLst>
                          </p:cTn>
                        </p:par>
                        <p:par>
                          <p:cTn id="32" fill="hold">
                            <p:stCondLst>
                              <p:cond delay="14000"/>
                            </p:stCondLst>
                            <p:childTnLst>
                              <p:par>
                                <p:cTn id="33" presetID="22" presetClass="entr" presetSubtype="8" fill="hold" grpId="0" nodeType="after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wipe(left)">
                                      <p:cBhvr>
                                        <p:cTn id="35" dur="2000"/>
                                        <p:tgtEl>
                                          <p:spTgt spid="3">
                                            <p:txEl>
                                              <p:pRg st="7" end="7"/>
                                            </p:txEl>
                                          </p:spTgt>
                                        </p:tgtEl>
                                      </p:cBhvr>
                                    </p:animEffect>
                                  </p:childTnLst>
                                </p:cTn>
                              </p:par>
                              <p:par>
                                <p:cTn id="36" presetID="28" presetClass="entr" presetSubtype="0" fill="hold" nodeType="withEffect">
                                  <p:stCondLst>
                                    <p:cond delay="0"/>
                                  </p:stCondLst>
                                  <p:childTnLst>
                                    <p:set>
                                      <p:cBhvr>
                                        <p:cTn id="37" dur="1" fill="hold">
                                          <p:stCondLst>
                                            <p:cond delay="0"/>
                                          </p:stCondLst>
                                        </p:cTn>
                                        <p:tgtEl>
                                          <p:spTgt spid="5"/>
                                        </p:tgtEl>
                                        <p:attrNameLst>
                                          <p:attrName>style.visibility</p:attrName>
                                        </p:attrNameLst>
                                      </p:cBhvr>
                                      <p:to>
                                        <p:strVal val="visible"/>
                                      </p:to>
                                    </p:set>
                                    <p:anim calcmode="lin" valueType="num">
                                      <p:cBhvr>
                                        <p:cTn id="38" dur="10000" fill="hold"/>
                                        <p:tgtEl>
                                          <p:spTgt spid="5"/>
                                        </p:tgtEl>
                                        <p:attrNameLst>
                                          <p:attrName>ppt_x</p:attrName>
                                        </p:attrNameLst>
                                      </p:cBhvr>
                                      <p:tavLst>
                                        <p:tav tm="0">
                                          <p:val>
                                            <p:strVal val="#ppt_x"/>
                                          </p:val>
                                        </p:tav>
                                        <p:tav tm="100000">
                                          <p:val>
                                            <p:strVal val="#ppt_x"/>
                                          </p:val>
                                        </p:tav>
                                      </p:tavLst>
                                    </p:anim>
                                    <p:anim calcmode="lin" valueType="num">
                                      <p:cBhvr>
                                        <p:cTn id="39" dur="10000" fill="hold"/>
                                        <p:tgtEl>
                                          <p:spTgt spid="5"/>
                                        </p:tgtEl>
                                        <p:attrNameLst>
                                          <p:attrName>ppt_y</p:attrName>
                                        </p:attrNameLst>
                                      </p:cBhvr>
                                      <p:tavLst>
                                        <p:tav tm="0">
                                          <p:val>
                                            <p:strVal val="#ppt_y+1"/>
                                          </p:val>
                                        </p:tav>
                                        <p:tav tm="100000">
                                          <p:val>
                                            <p:strVal val="#ppt_y-1"/>
                                          </p:val>
                                        </p:tav>
                                      </p:tavLst>
                                    </p:anim>
                                  </p:childTnLst>
                                </p:cTn>
                              </p:par>
                            </p:childTnLst>
                          </p:cTn>
                        </p:par>
                        <p:par>
                          <p:cTn id="40" fill="hold">
                            <p:stCondLst>
                              <p:cond delay="24000"/>
                            </p:stCondLst>
                            <p:childTnLst>
                              <p:par>
                                <p:cTn id="41" presetID="22" presetClass="entr" presetSubtype="2" fill="hold" grpId="0" nodeType="after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wipe(right)">
                                      <p:cBhvr>
                                        <p:cTn id="43" dur="2000"/>
                                        <p:tgtEl>
                                          <p:spTgt spid="3">
                                            <p:txEl>
                                              <p:pRg st="8" end="8"/>
                                            </p:txEl>
                                          </p:spTgt>
                                        </p:tgtEl>
                                      </p:cBhvr>
                                    </p:animEffect>
                                  </p:childTnLst>
                                </p:cTn>
                              </p:par>
                            </p:childTnLst>
                          </p:cTn>
                        </p:par>
                        <p:par>
                          <p:cTn id="44" fill="hold">
                            <p:stCondLst>
                              <p:cond delay="26000"/>
                            </p:stCondLst>
                            <p:childTnLst>
                              <p:par>
                                <p:cTn id="45" presetID="22" presetClass="entr" presetSubtype="8" fill="hold" grpId="0" nodeType="after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wipe(left)">
                                      <p:cBhvr>
                                        <p:cTn id="47" dur="2000"/>
                                        <p:tgtEl>
                                          <p:spTgt spid="3">
                                            <p:txEl>
                                              <p:pRg st="9" end="9"/>
                                            </p:txEl>
                                          </p:spTgt>
                                        </p:tgtEl>
                                      </p:cBhvr>
                                    </p:animEffect>
                                  </p:childTnLst>
                                </p:cTn>
                              </p:par>
                            </p:childTnLst>
                          </p:cTn>
                        </p:par>
                        <p:par>
                          <p:cTn id="48" fill="hold">
                            <p:stCondLst>
                              <p:cond delay="28000"/>
                            </p:stCondLst>
                            <p:childTnLst>
                              <p:par>
                                <p:cTn id="49" presetID="22" presetClass="entr" presetSubtype="2" fill="hold" grpId="0" nodeType="after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animEffect transition="in" filter="wipe(right)">
                                      <p:cBhvr>
                                        <p:cTn id="51" dur="2000"/>
                                        <p:tgtEl>
                                          <p:spTgt spid="3">
                                            <p:txEl>
                                              <p:pRg st="10" end="10"/>
                                            </p:txEl>
                                          </p:spTgt>
                                        </p:tgtEl>
                                      </p:cBhvr>
                                    </p:animEffect>
                                  </p:childTnLst>
                                </p:cTn>
                              </p:par>
                            </p:childTnLst>
                          </p:cTn>
                        </p:par>
                        <p:par>
                          <p:cTn id="52" fill="hold">
                            <p:stCondLst>
                              <p:cond delay="30000"/>
                            </p:stCondLst>
                            <p:childTnLst>
                              <p:par>
                                <p:cTn id="53" presetID="22" presetClass="entr" presetSubtype="8" fill="hold" grpId="0" nodeType="afterEffect">
                                  <p:stCondLst>
                                    <p:cond delay="0"/>
                                  </p:stCondLst>
                                  <p:childTnLst>
                                    <p:set>
                                      <p:cBhvr>
                                        <p:cTn id="54" dur="1" fill="hold">
                                          <p:stCondLst>
                                            <p:cond delay="0"/>
                                          </p:stCondLst>
                                        </p:cTn>
                                        <p:tgtEl>
                                          <p:spTgt spid="3">
                                            <p:txEl>
                                              <p:pRg st="11" end="11"/>
                                            </p:txEl>
                                          </p:spTgt>
                                        </p:tgtEl>
                                        <p:attrNameLst>
                                          <p:attrName>style.visibility</p:attrName>
                                        </p:attrNameLst>
                                      </p:cBhvr>
                                      <p:to>
                                        <p:strVal val="visible"/>
                                      </p:to>
                                    </p:set>
                                    <p:animEffect transition="in" filter="wipe(left)">
                                      <p:cBhvr>
                                        <p:cTn id="55" dur="2000"/>
                                        <p:tgtEl>
                                          <p:spTgt spid="3">
                                            <p:txEl>
                                              <p:pRg st="11" end="11"/>
                                            </p:txEl>
                                          </p:spTgt>
                                        </p:tgtEl>
                                      </p:cBhvr>
                                    </p:animEffect>
                                  </p:childTnLst>
                                </p:cTn>
                              </p:par>
                              <p:par>
                                <p:cTn id="56" presetID="16" presetClass="entr" presetSubtype="37" fill="hold" nodeType="with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barn(outVertical)">
                                      <p:cBhvr>
                                        <p:cTn id="5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8909"/>
            <a:ext cx="10515600" cy="987160"/>
          </a:xfrm>
        </p:spPr>
        <p:txBody>
          <a:bodyPr>
            <a:normAutofit fontScale="90000"/>
          </a:bodyPr>
          <a:lstStyle/>
          <a:p>
            <a:r>
              <a:rPr lang="en-US" b="1" dirty="0">
                <a:effectLst>
                  <a:outerShdw blurRad="38100" dist="38100" dir="2700000" algn="tl">
                    <a:srgbClr val="000000">
                      <a:alpha val="43137"/>
                    </a:srgbClr>
                  </a:outerShdw>
                </a:effectLst>
                <a:latin typeface="Arial Rounded MT Bold" panose="020F0704030504030204" pitchFamily="34" charset="0"/>
              </a:rPr>
              <a:t>Complaining DENIES God’s </a:t>
            </a:r>
            <a:r>
              <a:rPr lang="en-US" b="1" dirty="0" smtClean="0">
                <a:effectLst>
                  <a:outerShdw blurRad="38100" dist="38100" dir="2700000" algn="tl">
                    <a:srgbClr val="000000">
                      <a:alpha val="43137"/>
                    </a:srgbClr>
                  </a:outerShdw>
                </a:effectLst>
                <a:latin typeface="Arial Rounded MT Bold" panose="020F0704030504030204" pitchFamily="34" charset="0"/>
              </a:rPr>
              <a:t>Sovereignty</a:t>
            </a:r>
            <a:endParaRPr lang="en-US" dirty="0"/>
          </a:p>
        </p:txBody>
      </p:sp>
      <p:sp>
        <p:nvSpPr>
          <p:cNvPr id="3" name="Content Placeholder 2"/>
          <p:cNvSpPr>
            <a:spLocks noGrp="1"/>
          </p:cNvSpPr>
          <p:nvPr>
            <p:ph idx="1"/>
          </p:nvPr>
        </p:nvSpPr>
        <p:spPr>
          <a:xfrm>
            <a:off x="141668" y="1262130"/>
            <a:ext cx="11900078" cy="5486400"/>
          </a:xfrm>
        </p:spPr>
        <p:txBody>
          <a:bodyPr>
            <a:normAutofit fontScale="92500" lnSpcReduction="10000"/>
          </a:bodyPr>
          <a:lstStyle/>
          <a:p>
            <a:pPr marL="0" indent="0">
              <a:lnSpc>
                <a:spcPct val="110000"/>
              </a:lnSpc>
              <a:spcBef>
                <a:spcPts val="0"/>
              </a:spcBef>
              <a:spcAft>
                <a:spcPts val="600"/>
              </a:spcAft>
              <a:buNone/>
            </a:pPr>
            <a:r>
              <a:rPr lang="en-US" i="1" dirty="0" smtClean="0">
                <a:effectLst>
                  <a:outerShdw blurRad="38100" dist="38100" dir="2700000" algn="tl">
                    <a:srgbClr val="000000">
                      <a:alpha val="43137"/>
                    </a:srgbClr>
                  </a:outerShdw>
                </a:effectLst>
                <a:latin typeface="Arial Rounded MT Bold" panose="020F0704030504030204" pitchFamily="34" charset="0"/>
              </a:rPr>
              <a:t>But </a:t>
            </a:r>
            <a:r>
              <a:rPr lang="en-US" i="1" dirty="0">
                <a:effectLst>
                  <a:outerShdw blurRad="38100" dist="38100" dir="2700000" algn="tl">
                    <a:srgbClr val="000000">
                      <a:alpha val="43137"/>
                    </a:srgbClr>
                  </a:outerShdw>
                </a:effectLst>
                <a:latin typeface="Arial Rounded MT Bold" panose="020F0704030504030204" pitchFamily="34" charset="0"/>
              </a:rPr>
              <a:t>the men that went up with him said, We be not able to go up against the </a:t>
            </a:r>
            <a:r>
              <a:rPr lang="en-US" i="1" dirty="0" smtClean="0">
                <a:effectLst>
                  <a:outerShdw blurRad="38100" dist="38100" dir="2700000" algn="tl">
                    <a:srgbClr val="000000">
                      <a:alpha val="43137"/>
                    </a:srgbClr>
                  </a:outerShdw>
                </a:effectLst>
                <a:latin typeface="Arial Rounded MT Bold" panose="020F0704030504030204" pitchFamily="34" charset="0"/>
              </a:rPr>
              <a:t>people</a:t>
            </a:r>
            <a:r>
              <a:rPr lang="en-US" i="1" dirty="0">
                <a:effectLst>
                  <a:outerShdw blurRad="38100" dist="38100" dir="2700000" algn="tl">
                    <a:srgbClr val="000000">
                      <a:alpha val="43137"/>
                    </a:srgbClr>
                  </a:outerShdw>
                </a:effectLst>
                <a:latin typeface="Arial Rounded MT Bold" panose="020F0704030504030204" pitchFamily="34" charset="0"/>
              </a:rPr>
              <a:t>; for they are stronger than </a:t>
            </a:r>
            <a:r>
              <a:rPr lang="en-US" i="1" dirty="0" smtClean="0">
                <a:effectLst>
                  <a:outerShdw blurRad="38100" dist="38100" dir="2700000" algn="tl">
                    <a:srgbClr val="000000">
                      <a:alpha val="43137"/>
                    </a:srgbClr>
                  </a:outerShdw>
                </a:effectLst>
                <a:latin typeface="Arial Rounded MT Bold" panose="020F0704030504030204" pitchFamily="34" charset="0"/>
              </a:rPr>
              <a:t>we</a:t>
            </a:r>
            <a:r>
              <a:rPr lang="en-US" dirty="0">
                <a:effectLst>
                  <a:outerShdw blurRad="38100" dist="38100" dir="2700000" algn="tl">
                    <a:srgbClr val="000000">
                      <a:alpha val="43137"/>
                    </a:srgbClr>
                  </a:outerShdw>
                </a:effectLst>
                <a:latin typeface="Arial Rounded MT Bold" panose="020F0704030504030204" pitchFamily="34" charset="0"/>
              </a:rPr>
              <a:t> </a:t>
            </a:r>
            <a:r>
              <a:rPr lang="en-US" b="1" dirty="0" smtClean="0">
                <a:effectLst>
                  <a:outerShdw blurRad="38100" dist="38100" dir="2700000" algn="tl">
                    <a:srgbClr val="000000">
                      <a:alpha val="43137"/>
                    </a:srgbClr>
                  </a:outerShdw>
                </a:effectLst>
                <a:latin typeface="Arial Rounded MT Bold" panose="020F0704030504030204" pitchFamily="34" charset="0"/>
              </a:rPr>
              <a:t>(13:31)</a:t>
            </a:r>
            <a:endParaRPr lang="en-US" b="1" i="1" dirty="0" smtClean="0">
              <a:effectLst>
                <a:outerShdw blurRad="38100" dist="38100" dir="2700000" algn="tl">
                  <a:srgbClr val="000000">
                    <a:alpha val="43137"/>
                  </a:srgbClr>
                </a:outerShdw>
              </a:effectLst>
              <a:latin typeface="Arial Rounded MT Bold" panose="020F0704030504030204" pitchFamily="34" charset="0"/>
            </a:endParaRPr>
          </a:p>
          <a:p>
            <a:pPr marL="0" indent="0">
              <a:lnSpc>
                <a:spcPct val="110000"/>
              </a:lnSpc>
              <a:spcBef>
                <a:spcPts val="600"/>
              </a:spcBef>
              <a:buNone/>
            </a:pPr>
            <a:r>
              <a:rPr lang="en-US" i="1" dirty="0">
                <a:effectLst>
                  <a:outerShdw blurRad="38100" dist="38100" dir="2700000" algn="tl">
                    <a:srgbClr val="000000">
                      <a:alpha val="43137"/>
                    </a:srgbClr>
                  </a:outerShdw>
                </a:effectLst>
                <a:latin typeface="Arial Rounded MT Bold" panose="020F0704030504030204" pitchFamily="34" charset="0"/>
              </a:rPr>
              <a:t>Would God that we had died in the land of Egypt! or would God </a:t>
            </a:r>
            <a:r>
              <a:rPr lang="en-US" i="1" dirty="0" smtClean="0">
                <a:effectLst>
                  <a:outerShdw blurRad="38100" dist="38100" dir="2700000" algn="tl">
                    <a:srgbClr val="000000">
                      <a:alpha val="43137"/>
                    </a:srgbClr>
                  </a:outerShdw>
                </a:effectLst>
                <a:latin typeface="Arial Rounded MT Bold" panose="020F0704030504030204" pitchFamily="34" charset="0"/>
              </a:rPr>
              <a:t>we had </a:t>
            </a:r>
            <a:r>
              <a:rPr lang="en-US" i="1" dirty="0">
                <a:effectLst>
                  <a:outerShdw blurRad="38100" dist="38100" dir="2700000" algn="tl">
                    <a:srgbClr val="000000">
                      <a:alpha val="43137"/>
                    </a:srgbClr>
                  </a:outerShdw>
                </a:effectLst>
                <a:latin typeface="Arial Rounded MT Bold" panose="020F0704030504030204" pitchFamily="34" charset="0"/>
              </a:rPr>
              <a:t>died in this wilderness! </a:t>
            </a:r>
            <a:r>
              <a:rPr lang="en-US" i="1" baseline="30000" dirty="0">
                <a:effectLst>
                  <a:outerShdw blurRad="38100" dist="38100" dir="2700000" algn="tl">
                    <a:srgbClr val="000000">
                      <a:alpha val="43137"/>
                    </a:srgbClr>
                  </a:outerShdw>
                </a:effectLst>
                <a:latin typeface="Arial Rounded MT Bold" panose="020F0704030504030204" pitchFamily="34" charset="0"/>
              </a:rPr>
              <a:t>3 </a:t>
            </a:r>
            <a:r>
              <a:rPr lang="en-US" i="1" dirty="0">
                <a:effectLst>
                  <a:outerShdw blurRad="38100" dist="38100" dir="2700000" algn="tl">
                    <a:srgbClr val="000000">
                      <a:alpha val="43137"/>
                    </a:srgbClr>
                  </a:outerShdw>
                </a:effectLst>
                <a:latin typeface="Arial Rounded MT Bold" panose="020F0704030504030204" pitchFamily="34" charset="0"/>
              </a:rPr>
              <a:t> </a:t>
            </a:r>
            <a:r>
              <a:rPr lang="en-US" i="1" dirty="0" smtClean="0">
                <a:effectLst>
                  <a:outerShdw blurRad="38100" dist="38100" dir="2700000" algn="tl">
                    <a:srgbClr val="000000">
                      <a:alpha val="43137"/>
                    </a:srgbClr>
                  </a:outerShdw>
                </a:effectLst>
                <a:latin typeface="Arial Rounded MT Bold" panose="020F0704030504030204" pitchFamily="34" charset="0"/>
              </a:rPr>
              <a:t>Wherefore </a:t>
            </a:r>
            <a:r>
              <a:rPr lang="en-US" i="1" dirty="0">
                <a:effectLst>
                  <a:outerShdw blurRad="38100" dist="38100" dir="2700000" algn="tl">
                    <a:srgbClr val="000000">
                      <a:alpha val="43137"/>
                    </a:srgbClr>
                  </a:outerShdw>
                </a:effectLst>
                <a:latin typeface="Arial Rounded MT Bold" panose="020F0704030504030204" pitchFamily="34" charset="0"/>
              </a:rPr>
              <a:t>hath the </a:t>
            </a:r>
            <a:r>
              <a:rPr lang="en-US" i="1" cap="small" dirty="0">
                <a:effectLst>
                  <a:outerShdw blurRad="38100" dist="38100" dir="2700000" algn="tl">
                    <a:srgbClr val="000000">
                      <a:alpha val="43137"/>
                    </a:srgbClr>
                  </a:outerShdw>
                </a:effectLst>
                <a:latin typeface="Arial Rounded MT Bold" panose="020F0704030504030204" pitchFamily="34" charset="0"/>
              </a:rPr>
              <a:t>LORD</a:t>
            </a:r>
            <a:r>
              <a:rPr lang="en-US" i="1" dirty="0">
                <a:effectLst>
                  <a:outerShdw blurRad="38100" dist="38100" dir="2700000" algn="tl">
                    <a:srgbClr val="000000">
                      <a:alpha val="43137"/>
                    </a:srgbClr>
                  </a:outerShdw>
                </a:effectLst>
                <a:latin typeface="Arial Rounded MT Bold" panose="020F0704030504030204" pitchFamily="34" charset="0"/>
              </a:rPr>
              <a:t> brought </a:t>
            </a:r>
            <a:r>
              <a:rPr lang="en-US" i="1" dirty="0" smtClean="0">
                <a:effectLst>
                  <a:outerShdw blurRad="38100" dist="38100" dir="2700000" algn="tl">
                    <a:srgbClr val="000000">
                      <a:alpha val="43137"/>
                    </a:srgbClr>
                  </a:outerShdw>
                </a:effectLst>
                <a:latin typeface="Arial Rounded MT Bold" panose="020F0704030504030204" pitchFamily="34" charset="0"/>
              </a:rPr>
              <a:t>us </a:t>
            </a:r>
            <a:r>
              <a:rPr lang="en-US" i="1" dirty="0">
                <a:effectLst>
                  <a:outerShdw blurRad="38100" dist="38100" dir="2700000" algn="tl">
                    <a:srgbClr val="000000">
                      <a:alpha val="43137"/>
                    </a:srgbClr>
                  </a:outerShdw>
                </a:effectLst>
                <a:latin typeface="Arial Rounded MT Bold" panose="020F0704030504030204" pitchFamily="34" charset="0"/>
              </a:rPr>
              <a:t>unto this land, to fall by the sword, that our wives /</a:t>
            </a:r>
            <a:r>
              <a:rPr lang="en-US" i="1" dirty="0" smtClean="0">
                <a:effectLst>
                  <a:outerShdw blurRad="38100" dist="38100" dir="2700000" algn="tl">
                    <a:srgbClr val="000000">
                      <a:alpha val="43137"/>
                    </a:srgbClr>
                  </a:outerShdw>
                </a:effectLst>
                <a:latin typeface="Arial Rounded MT Bold" panose="020F0704030504030204" pitchFamily="34" charset="0"/>
              </a:rPr>
              <a:t> </a:t>
            </a:r>
            <a:r>
              <a:rPr lang="en-US" i="1" dirty="0">
                <a:effectLst>
                  <a:outerShdw blurRad="38100" dist="38100" dir="2700000" algn="tl">
                    <a:srgbClr val="000000">
                      <a:alpha val="43137"/>
                    </a:srgbClr>
                  </a:outerShdw>
                </a:effectLst>
                <a:latin typeface="Arial Rounded MT Bold" panose="020F0704030504030204" pitchFamily="34" charset="0"/>
              </a:rPr>
              <a:t>our </a:t>
            </a:r>
            <a:r>
              <a:rPr lang="en-US" i="1" dirty="0" smtClean="0">
                <a:effectLst>
                  <a:outerShdw blurRad="38100" dist="38100" dir="2700000" algn="tl">
                    <a:srgbClr val="000000">
                      <a:alpha val="43137"/>
                    </a:srgbClr>
                  </a:outerShdw>
                </a:effectLst>
                <a:latin typeface="Arial Rounded MT Bold" panose="020F0704030504030204" pitchFamily="34" charset="0"/>
              </a:rPr>
              <a:t>children should </a:t>
            </a:r>
            <a:r>
              <a:rPr lang="en-US" i="1" dirty="0">
                <a:effectLst>
                  <a:outerShdw blurRad="38100" dist="38100" dir="2700000" algn="tl">
                    <a:srgbClr val="000000">
                      <a:alpha val="43137"/>
                    </a:srgbClr>
                  </a:outerShdw>
                </a:effectLst>
                <a:latin typeface="Arial Rounded MT Bold" panose="020F0704030504030204" pitchFamily="34" charset="0"/>
              </a:rPr>
              <a:t>be a prey? were it not better for us to return into Egypt? </a:t>
            </a:r>
            <a:r>
              <a:rPr lang="en-US" i="1" baseline="30000" dirty="0" smtClean="0">
                <a:effectLst>
                  <a:outerShdw blurRad="38100" dist="38100" dir="2700000" algn="tl">
                    <a:srgbClr val="000000">
                      <a:alpha val="43137"/>
                    </a:srgbClr>
                  </a:outerShdw>
                </a:effectLst>
                <a:latin typeface="Arial Rounded MT Bold" panose="020F0704030504030204" pitchFamily="34" charset="0"/>
              </a:rPr>
              <a:t>4 </a:t>
            </a:r>
            <a:r>
              <a:rPr lang="en-US" i="1" dirty="0">
                <a:effectLst>
                  <a:outerShdw blurRad="38100" dist="38100" dir="2700000" algn="tl">
                    <a:srgbClr val="000000">
                      <a:alpha val="43137"/>
                    </a:srgbClr>
                  </a:outerShdw>
                </a:effectLst>
                <a:latin typeface="Arial Rounded MT Bold" panose="020F0704030504030204" pitchFamily="34" charset="0"/>
              </a:rPr>
              <a:t> And they said one to another, Let us make a captain</a:t>
            </a:r>
            <a:r>
              <a:rPr lang="en-US" i="1" dirty="0" smtClean="0">
                <a:effectLst>
                  <a:outerShdw blurRad="38100" dist="38100" dir="2700000" algn="tl">
                    <a:srgbClr val="000000">
                      <a:alpha val="43137"/>
                    </a:srgbClr>
                  </a:outerShdw>
                </a:effectLst>
                <a:latin typeface="Arial Rounded MT Bold" panose="020F0704030504030204" pitchFamily="34" charset="0"/>
              </a:rPr>
              <a:t>,/ </a:t>
            </a:r>
            <a:r>
              <a:rPr lang="en-US" i="1" dirty="0">
                <a:effectLst>
                  <a:outerShdw blurRad="38100" dist="38100" dir="2700000" algn="tl">
                    <a:srgbClr val="000000">
                      <a:alpha val="43137"/>
                    </a:srgbClr>
                  </a:outerShdw>
                </a:effectLst>
                <a:latin typeface="Arial Rounded MT Bold" panose="020F0704030504030204" pitchFamily="34" charset="0"/>
              </a:rPr>
              <a:t>let us return </a:t>
            </a:r>
            <a:r>
              <a:rPr lang="en-US" i="1" dirty="0" smtClean="0">
                <a:effectLst>
                  <a:outerShdw blurRad="38100" dist="38100" dir="2700000" algn="tl">
                    <a:srgbClr val="000000">
                      <a:alpha val="43137"/>
                    </a:srgbClr>
                  </a:outerShdw>
                </a:effectLst>
                <a:latin typeface="Arial Rounded MT Bold" panose="020F0704030504030204" pitchFamily="34" charset="0"/>
              </a:rPr>
              <a:t>into Egypt </a:t>
            </a:r>
            <a:r>
              <a:rPr lang="en-US" b="1" dirty="0" smtClean="0">
                <a:effectLst>
                  <a:outerShdw blurRad="38100" dist="38100" dir="2700000" algn="tl">
                    <a:srgbClr val="000000">
                      <a:alpha val="43137"/>
                    </a:srgbClr>
                  </a:outerShdw>
                </a:effectLst>
                <a:latin typeface="Arial Rounded MT Bold" panose="020F0704030504030204" pitchFamily="34" charset="0"/>
              </a:rPr>
              <a:t>(14:1-4)</a:t>
            </a:r>
          </a:p>
          <a:p>
            <a:pPr marL="0" indent="0">
              <a:lnSpc>
                <a:spcPct val="110000"/>
              </a:lnSpc>
              <a:spcBef>
                <a:spcPts val="600"/>
              </a:spcBef>
              <a:spcAft>
                <a:spcPts val="600"/>
              </a:spcAft>
              <a:buNone/>
            </a:pPr>
            <a:r>
              <a:rPr lang="en-US" sz="3000" b="1" dirty="0" smtClean="0">
                <a:effectLst>
                  <a:outerShdw blurRad="38100" dist="38100" dir="2700000" algn="tl">
                    <a:srgbClr val="000000">
                      <a:alpha val="43137"/>
                    </a:srgbClr>
                  </a:outerShdw>
                </a:effectLst>
                <a:latin typeface="Arial Rounded MT Bold" panose="020F0704030504030204" pitchFamily="34" charset="0"/>
              </a:rPr>
              <a:t>Success </a:t>
            </a:r>
            <a:r>
              <a:rPr lang="en-US" sz="3000" b="1" dirty="0">
                <a:effectLst>
                  <a:outerShdw blurRad="38100" dist="38100" dir="2700000" algn="tl">
                    <a:srgbClr val="000000">
                      <a:alpha val="43137"/>
                    </a:srgbClr>
                  </a:outerShdw>
                </a:effectLst>
                <a:latin typeface="Arial Rounded MT Bold" panose="020F0704030504030204" pitchFamily="34" charset="0"/>
              </a:rPr>
              <a:t>in Promise Land Depended on the Sovereignty of God </a:t>
            </a:r>
          </a:p>
          <a:p>
            <a:pPr>
              <a:lnSpc>
                <a:spcPct val="110000"/>
              </a:lnSpc>
              <a:spcBef>
                <a:spcPts val="0"/>
              </a:spcBef>
            </a:pPr>
            <a:r>
              <a:rPr lang="en-US" sz="3000" b="1" dirty="0">
                <a:effectLst>
                  <a:outerShdw blurRad="38100" dist="38100" dir="2700000" algn="tl">
                    <a:srgbClr val="000000">
                      <a:alpha val="43137"/>
                    </a:srgbClr>
                  </a:outerShdw>
                </a:effectLst>
                <a:latin typeface="Arial Rounded MT Bold" panose="020F0704030504030204" pitchFamily="34" charset="0"/>
              </a:rPr>
              <a:t>So When They Murmur and Complain…</a:t>
            </a:r>
          </a:p>
          <a:p>
            <a:pPr marL="0" indent="0">
              <a:lnSpc>
                <a:spcPct val="110000"/>
              </a:lnSpc>
              <a:spcBef>
                <a:spcPts val="0"/>
              </a:spcBef>
              <a:buNone/>
            </a:pPr>
            <a:r>
              <a:rPr lang="en-US" sz="3000" b="1" dirty="0">
                <a:effectLst>
                  <a:outerShdw blurRad="38100" dist="38100" dir="2700000" algn="tl">
                    <a:srgbClr val="000000">
                      <a:alpha val="43137"/>
                    </a:srgbClr>
                  </a:outerShdw>
                </a:effectLst>
                <a:latin typeface="Arial Rounded MT Bold" panose="020F0704030504030204" pitchFamily="34" charset="0"/>
              </a:rPr>
              <a:t>           …Act. Questioning God’s Ability to Carry Out His Will</a:t>
            </a:r>
          </a:p>
          <a:p>
            <a:pPr>
              <a:lnSpc>
                <a:spcPct val="110000"/>
              </a:lnSpc>
              <a:spcBef>
                <a:spcPts val="600"/>
              </a:spcBef>
            </a:pPr>
            <a:r>
              <a:rPr lang="en-US" sz="3000" b="1" dirty="0">
                <a:effectLst>
                  <a:outerShdw blurRad="38100" dist="38100" dir="2700000" algn="tl">
                    <a:srgbClr val="000000">
                      <a:alpha val="43137"/>
                    </a:srgbClr>
                  </a:outerShdw>
                </a:effectLst>
                <a:latin typeface="Arial Rounded MT Bold" panose="020F0704030504030204" pitchFamily="34" charset="0"/>
              </a:rPr>
              <a:t>Complaining is </a:t>
            </a:r>
            <a:r>
              <a:rPr lang="en-US" sz="3000" b="1" dirty="0" smtClean="0">
                <a:effectLst>
                  <a:outerShdw blurRad="38100" dist="38100" dir="2700000" algn="tl">
                    <a:srgbClr val="000000">
                      <a:alpha val="43137"/>
                    </a:srgbClr>
                  </a:outerShdw>
                </a:effectLst>
                <a:latin typeface="Arial Rounded MT Bold" panose="020F0704030504030204" pitchFamily="34" charset="0"/>
              </a:rPr>
              <a:t>Just </a:t>
            </a:r>
            <a:r>
              <a:rPr lang="en-US" sz="3000" b="1" dirty="0">
                <a:effectLst>
                  <a:outerShdw blurRad="38100" dist="38100" dir="2700000" algn="tl">
                    <a:srgbClr val="000000">
                      <a:alpha val="43137"/>
                    </a:srgbClr>
                  </a:outerShdw>
                </a:effectLst>
                <a:latin typeface="Arial Rounded MT Bold" panose="020F0704030504030204" pitchFamily="34" charset="0"/>
              </a:rPr>
              <a:t>the </a:t>
            </a:r>
            <a:r>
              <a:rPr lang="en-US" sz="3000" b="1" dirty="0" smtClean="0">
                <a:effectLst>
                  <a:outerShdw blurRad="38100" dist="38100" dir="2700000" algn="tl">
                    <a:srgbClr val="000000">
                      <a:alpha val="43137"/>
                    </a:srgbClr>
                  </a:outerShdw>
                </a:effectLst>
                <a:latin typeface="Arial Rounded MT Bold" panose="020F0704030504030204" pitchFamily="34" charset="0"/>
              </a:rPr>
              <a:t>Surface Symptom of Deeper Problem…  </a:t>
            </a:r>
            <a:endParaRPr lang="en-US" sz="3000" b="1"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10000"/>
              </a:lnSpc>
              <a:spcBef>
                <a:spcPts val="0"/>
              </a:spcBef>
              <a:buNone/>
            </a:pPr>
            <a:r>
              <a:rPr lang="en-US" sz="3000" b="1" dirty="0">
                <a:effectLst>
                  <a:outerShdw blurRad="38100" dist="38100" dir="2700000" algn="tl">
                    <a:srgbClr val="000000">
                      <a:alpha val="43137"/>
                    </a:srgbClr>
                  </a:outerShdw>
                </a:effectLst>
                <a:latin typeface="Arial Rounded MT Bold" panose="020F0704030504030204" pitchFamily="34" charset="0"/>
              </a:rPr>
              <a:t>                                    …</a:t>
            </a:r>
            <a:r>
              <a:rPr lang="en-US" sz="3000" b="1" dirty="0" smtClean="0">
                <a:effectLst>
                  <a:outerShdw blurRad="38100" dist="38100" dir="2700000" algn="tl">
                    <a:srgbClr val="000000">
                      <a:alpha val="43137"/>
                    </a:srgbClr>
                  </a:outerShdw>
                </a:effectLst>
                <a:latin typeface="Arial Rounded MT Bold" panose="020F0704030504030204" pitchFamily="34" charset="0"/>
              </a:rPr>
              <a:t>Discontent /Lack of Trust</a:t>
            </a:r>
            <a:endParaRPr lang="en-US" sz="3000" b="1" dirty="0">
              <a:effectLst>
                <a:outerShdw blurRad="38100" dist="38100" dir="2700000" algn="tl">
                  <a:srgbClr val="000000">
                    <a:alpha val="43137"/>
                  </a:srgbClr>
                </a:outerShdw>
              </a:effectLst>
              <a:latin typeface="Arial Rounded MT Bold" panose="020F0704030504030204" pitchFamily="34" charset="0"/>
            </a:endParaRPr>
          </a:p>
        </p:txBody>
      </p:sp>
    </p:spTree>
    <p:extLst>
      <p:ext uri="{BB962C8B-B14F-4D97-AF65-F5344CB8AC3E}">
        <p14:creationId xmlns:p14="http://schemas.microsoft.com/office/powerpoint/2010/main" val="211509478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2000"/>
                                        <p:tgtEl>
                                          <p:spTgt spid="3">
                                            <p:txEl>
                                              <p:pRg st="0" end="0"/>
                                            </p:txEl>
                                          </p:spTgt>
                                        </p:tgtEl>
                                      </p:cBhvr>
                                    </p:animEffect>
                                  </p:childTnLst>
                                </p:cTn>
                              </p:par>
                            </p:childTnLst>
                          </p:cTn>
                        </p:par>
                        <p:par>
                          <p:cTn id="8" fill="hold">
                            <p:stCondLst>
                              <p:cond delay="2000"/>
                            </p:stCondLst>
                            <p:childTnLst>
                              <p:par>
                                <p:cTn id="9" presetID="16" presetClass="entr" presetSubtype="37"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barn(outVertical)">
                                      <p:cBhvr>
                                        <p:cTn id="11" dur="2000"/>
                                        <p:tgtEl>
                                          <p:spTgt spid="3">
                                            <p:txEl>
                                              <p:pRg st="1" end="1"/>
                                            </p:txEl>
                                          </p:spTgt>
                                        </p:tgtEl>
                                      </p:cBhvr>
                                    </p:animEffect>
                                  </p:childTnLst>
                                </p:cTn>
                              </p:par>
                            </p:childTnLst>
                          </p:cTn>
                        </p:par>
                        <p:par>
                          <p:cTn id="12" fill="hold">
                            <p:stCondLst>
                              <p:cond delay="4000"/>
                            </p:stCondLst>
                            <p:childTnLst>
                              <p:par>
                                <p:cTn id="13" presetID="16" presetClass="entr" presetSubtype="37"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arn(outVertical)">
                                      <p:cBhvr>
                                        <p:cTn id="15" dur="2000"/>
                                        <p:tgtEl>
                                          <p:spTgt spid="3">
                                            <p:txEl>
                                              <p:pRg st="2" end="2"/>
                                            </p:txEl>
                                          </p:spTgt>
                                        </p:tgtEl>
                                      </p:cBhvr>
                                    </p:animEffect>
                                  </p:childTnLst>
                                </p:cTn>
                              </p:par>
                            </p:childTnLst>
                          </p:cTn>
                        </p:par>
                        <p:par>
                          <p:cTn id="16" fill="hold">
                            <p:stCondLst>
                              <p:cond delay="6000"/>
                            </p:stCondLst>
                            <p:childTnLst>
                              <p:par>
                                <p:cTn id="17" presetID="16" presetClass="entr" presetSubtype="21"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barn(inVertical)">
                                      <p:cBhvr>
                                        <p:cTn id="19" dur="2000"/>
                                        <p:tgtEl>
                                          <p:spTgt spid="3">
                                            <p:txEl>
                                              <p:pRg st="3" end="3"/>
                                            </p:txEl>
                                          </p:spTgt>
                                        </p:tgtEl>
                                      </p:cBhvr>
                                    </p:animEffect>
                                  </p:childTnLst>
                                </p:cTn>
                              </p:par>
                            </p:childTnLst>
                          </p:cTn>
                        </p:par>
                        <p:par>
                          <p:cTn id="20" fill="hold">
                            <p:stCondLst>
                              <p:cond delay="8000"/>
                            </p:stCondLst>
                            <p:childTnLst>
                              <p:par>
                                <p:cTn id="21" presetID="16" presetClass="entr" presetSubtype="37"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barn(outVertical)">
                                      <p:cBhvr>
                                        <p:cTn id="23" dur="2000"/>
                                        <p:tgtEl>
                                          <p:spTgt spid="3">
                                            <p:txEl>
                                              <p:pRg st="4" end="4"/>
                                            </p:txEl>
                                          </p:spTgt>
                                        </p:tgtEl>
                                      </p:cBhvr>
                                    </p:animEffect>
                                  </p:childTnLst>
                                </p:cTn>
                              </p:par>
                            </p:childTnLst>
                          </p:cTn>
                        </p:par>
                        <p:par>
                          <p:cTn id="24" fill="hold">
                            <p:stCondLst>
                              <p:cond delay="10000"/>
                            </p:stCondLst>
                            <p:childTnLst>
                              <p:par>
                                <p:cTn id="25" presetID="16" presetClass="entr" presetSubtype="21" fill="hold" grpId="0"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arn(inVertical)">
                                      <p:cBhvr>
                                        <p:cTn id="27" dur="2000"/>
                                        <p:tgtEl>
                                          <p:spTgt spid="3">
                                            <p:txEl>
                                              <p:pRg st="5" end="5"/>
                                            </p:txEl>
                                          </p:spTgt>
                                        </p:tgtEl>
                                      </p:cBhvr>
                                    </p:animEffect>
                                  </p:childTnLst>
                                </p:cTn>
                              </p:par>
                            </p:childTnLst>
                          </p:cTn>
                        </p:par>
                        <p:par>
                          <p:cTn id="28" fill="hold">
                            <p:stCondLst>
                              <p:cond delay="12000"/>
                            </p:stCondLst>
                            <p:childTnLst>
                              <p:par>
                                <p:cTn id="29" presetID="16" presetClass="entr" presetSubtype="37" fill="hold" grpId="0"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barn(outVertical)">
                                      <p:cBhvr>
                                        <p:cTn id="31"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8909"/>
            <a:ext cx="10515600" cy="987160"/>
          </a:xfrm>
        </p:spPr>
        <p:txBody>
          <a:bodyPr/>
          <a:lstStyle/>
          <a:p>
            <a:r>
              <a:rPr lang="en-US" b="1" dirty="0" smtClean="0">
                <a:effectLst>
                  <a:outerShdw blurRad="38100" dist="38100" dir="2700000" algn="tl">
                    <a:srgbClr val="000000">
                      <a:alpha val="43137"/>
                    </a:srgbClr>
                  </a:outerShdw>
                </a:effectLst>
                <a:latin typeface="Arial Rounded MT Bold" panose="020F0704030504030204" pitchFamily="34" charset="0"/>
              </a:rPr>
              <a:t>Philippians 2:14</a:t>
            </a:r>
            <a:endParaRPr lang="en-US" b="1" dirty="0">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a:xfrm>
            <a:off x="141668" y="1262130"/>
            <a:ext cx="11900078" cy="5486400"/>
          </a:xfrm>
        </p:spPr>
        <p:txBody>
          <a:bodyPr>
            <a:noAutofit/>
          </a:bodyPr>
          <a:lstStyle/>
          <a:p>
            <a:pPr marL="0" indent="0">
              <a:lnSpc>
                <a:spcPct val="100000"/>
              </a:lnSpc>
              <a:spcBef>
                <a:spcPts val="0"/>
              </a:spcBef>
              <a:buNone/>
            </a:pPr>
            <a:r>
              <a:rPr lang="en-US" sz="2400" dirty="0">
                <a:effectLst>
                  <a:outerShdw blurRad="38100" dist="38100" dir="2700000" algn="tl">
                    <a:srgbClr val="000000">
                      <a:alpha val="43137"/>
                    </a:srgbClr>
                  </a:outerShdw>
                </a:effectLst>
                <a:latin typeface="Arial Rounded MT Bold" panose="020F0704030504030204" pitchFamily="34" charset="0"/>
              </a:rPr>
              <a:t> </a:t>
            </a:r>
            <a:r>
              <a:rPr lang="en-US" sz="2400" i="1" dirty="0">
                <a:effectLst>
                  <a:outerShdw blurRad="38100" dist="38100" dir="2700000" algn="tl">
                    <a:srgbClr val="000000">
                      <a:alpha val="43137"/>
                    </a:srgbClr>
                  </a:outerShdw>
                </a:effectLst>
                <a:latin typeface="Arial Rounded MT Bold" panose="020F0704030504030204" pitchFamily="34" charset="0"/>
              </a:rPr>
              <a:t>Do everything readily and cheerfully—no bickering, no second-guessing allowed! </a:t>
            </a:r>
            <a:r>
              <a:rPr lang="en-US" sz="2400" b="1" dirty="0" smtClean="0">
                <a:effectLst>
                  <a:outerShdw blurRad="38100" dist="38100" dir="2700000" algn="tl">
                    <a:srgbClr val="000000">
                      <a:alpha val="43137"/>
                    </a:srgbClr>
                  </a:outerShdw>
                </a:effectLst>
                <a:latin typeface="Arial Rounded MT Bold" panose="020F0704030504030204" pitchFamily="34" charset="0"/>
              </a:rPr>
              <a:t>(2:14)</a:t>
            </a:r>
            <a:endParaRPr lang="en-US" sz="2400" b="1" i="1"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00000"/>
              </a:lnSpc>
              <a:spcBef>
                <a:spcPts val="600"/>
              </a:spcBef>
              <a:buNone/>
            </a:pPr>
            <a:r>
              <a:rPr lang="en-US" sz="2600" b="1" dirty="0" smtClean="0">
                <a:effectLst>
                  <a:outerShdw blurRad="38100" dist="38100" dir="2700000" algn="tl">
                    <a:srgbClr val="000000">
                      <a:alpha val="43137"/>
                    </a:srgbClr>
                  </a:outerShdw>
                </a:effectLst>
                <a:latin typeface="Arial Rounded MT Bold" panose="020F0704030504030204" pitchFamily="34" charset="0"/>
              </a:rPr>
              <a:t>Every Complaint Against Our Circumstances, </a:t>
            </a:r>
          </a:p>
          <a:p>
            <a:pPr lvl="1">
              <a:lnSpc>
                <a:spcPct val="100000"/>
              </a:lnSpc>
              <a:spcBef>
                <a:spcPts val="0"/>
              </a:spcBef>
              <a:spcAft>
                <a:spcPts val="300"/>
              </a:spcAft>
            </a:pPr>
            <a:r>
              <a:rPr lang="en-US" sz="2600" b="1" dirty="0" smtClean="0">
                <a:effectLst>
                  <a:outerShdw blurRad="38100" dist="38100" dir="2700000" algn="tl">
                    <a:srgbClr val="000000">
                      <a:alpha val="43137"/>
                    </a:srgbClr>
                  </a:outerShdw>
                </a:effectLst>
                <a:latin typeface="Arial Rounded MT Bold" panose="020F0704030504030204" pitchFamily="34" charset="0"/>
              </a:rPr>
              <a:t>every </a:t>
            </a:r>
            <a:r>
              <a:rPr lang="en-US" sz="2600" b="1" dirty="0">
                <a:effectLst>
                  <a:outerShdw blurRad="38100" dist="38100" dir="2700000" algn="tl">
                    <a:srgbClr val="000000">
                      <a:alpha val="43137"/>
                    </a:srgbClr>
                  </a:outerShdw>
                </a:effectLst>
                <a:latin typeface="Arial Rounded MT Bold" panose="020F0704030504030204" pitchFamily="34" charset="0"/>
              </a:rPr>
              <a:t>grumble about the </a:t>
            </a:r>
            <a:r>
              <a:rPr lang="en-US" sz="2600" b="1" dirty="0" smtClean="0">
                <a:effectLst>
                  <a:outerShdw blurRad="38100" dist="38100" dir="2700000" algn="tl">
                    <a:srgbClr val="000000">
                      <a:alpha val="43137"/>
                    </a:srgbClr>
                  </a:outerShdw>
                </a:effectLst>
                <a:latin typeface="Arial Rounded MT Bold" panose="020F0704030504030204" pitchFamily="34" charset="0"/>
              </a:rPr>
              <a:t>weather</a:t>
            </a:r>
          </a:p>
          <a:p>
            <a:pPr lvl="1">
              <a:lnSpc>
                <a:spcPct val="100000"/>
              </a:lnSpc>
              <a:spcBef>
                <a:spcPts val="0"/>
              </a:spcBef>
              <a:spcAft>
                <a:spcPts val="300"/>
              </a:spcAft>
            </a:pPr>
            <a:r>
              <a:rPr lang="en-US" sz="2600" b="1" dirty="0" smtClean="0">
                <a:effectLst>
                  <a:outerShdw blurRad="38100" dist="38100" dir="2700000" algn="tl">
                    <a:srgbClr val="000000">
                      <a:alpha val="43137"/>
                    </a:srgbClr>
                  </a:outerShdw>
                </a:effectLst>
                <a:latin typeface="Arial Rounded MT Bold" panose="020F0704030504030204" pitchFamily="34" charset="0"/>
              </a:rPr>
              <a:t>about </a:t>
            </a:r>
            <a:r>
              <a:rPr lang="en-US" sz="2600" b="1" dirty="0">
                <a:effectLst>
                  <a:outerShdw blurRad="38100" dist="38100" dir="2700000" algn="tl">
                    <a:srgbClr val="000000">
                      <a:alpha val="43137"/>
                    </a:srgbClr>
                  </a:outerShdw>
                </a:effectLst>
                <a:latin typeface="Arial Rounded MT Bold" panose="020F0704030504030204" pitchFamily="34" charset="0"/>
              </a:rPr>
              <a:t>the way people treat </a:t>
            </a:r>
            <a:r>
              <a:rPr lang="en-US" sz="2600" b="1" dirty="0" smtClean="0">
                <a:effectLst>
                  <a:outerShdw blurRad="38100" dist="38100" dir="2700000" algn="tl">
                    <a:srgbClr val="000000">
                      <a:alpha val="43137"/>
                    </a:srgbClr>
                  </a:outerShdw>
                </a:effectLst>
                <a:latin typeface="Arial Rounded MT Bold" panose="020F0704030504030204" pitchFamily="34" charset="0"/>
              </a:rPr>
              <a:t>us </a:t>
            </a:r>
          </a:p>
          <a:p>
            <a:pPr lvl="1">
              <a:lnSpc>
                <a:spcPct val="100000"/>
              </a:lnSpc>
              <a:spcBef>
                <a:spcPts val="0"/>
              </a:spcBef>
            </a:pPr>
            <a:r>
              <a:rPr lang="en-US" sz="2600" b="1" dirty="0" smtClean="0">
                <a:effectLst>
                  <a:outerShdw blurRad="38100" dist="38100" dir="2700000" algn="tl">
                    <a:srgbClr val="000000">
                      <a:alpha val="43137"/>
                    </a:srgbClr>
                  </a:outerShdw>
                </a:effectLst>
                <a:latin typeface="Arial Rounded MT Bold" panose="020F0704030504030204" pitchFamily="34" charset="0"/>
              </a:rPr>
              <a:t>about </a:t>
            </a:r>
            <a:r>
              <a:rPr lang="en-US" sz="2600" b="1" dirty="0">
                <a:effectLst>
                  <a:outerShdw blurRad="38100" dist="38100" dir="2700000" algn="tl">
                    <a:srgbClr val="000000">
                      <a:alpha val="43137"/>
                    </a:srgbClr>
                  </a:outerShdw>
                </a:effectLst>
                <a:latin typeface="Arial Rounded MT Bold" panose="020F0704030504030204" pitchFamily="34" charset="0"/>
              </a:rPr>
              <a:t>the daily trials of </a:t>
            </a:r>
            <a:r>
              <a:rPr lang="en-US" sz="2600" b="1" dirty="0" smtClean="0">
                <a:effectLst>
                  <a:outerShdw blurRad="38100" dist="38100" dir="2700000" algn="tl">
                    <a:srgbClr val="000000">
                      <a:alpha val="43137"/>
                    </a:srgbClr>
                  </a:outerShdw>
                </a:effectLst>
                <a:latin typeface="Arial Rounded MT Bold" panose="020F0704030504030204" pitchFamily="34" charset="0"/>
              </a:rPr>
              <a:t>life… </a:t>
            </a:r>
          </a:p>
          <a:p>
            <a:pPr marL="0" indent="0">
              <a:lnSpc>
                <a:spcPct val="100000"/>
              </a:lnSpc>
              <a:spcBef>
                <a:spcPts val="0"/>
              </a:spcBef>
              <a:spcAft>
                <a:spcPts val="300"/>
              </a:spcAft>
              <a:buNone/>
            </a:pPr>
            <a:r>
              <a:rPr lang="en-US" sz="2600" b="1" dirty="0" smtClean="0">
                <a:effectLst>
                  <a:outerShdw blurRad="38100" dist="38100" dir="2700000" algn="tl">
                    <a:srgbClr val="000000">
                      <a:alpha val="43137"/>
                    </a:srgbClr>
                  </a:outerShdw>
                </a:effectLst>
                <a:latin typeface="Arial Rounded MT Bold" panose="020F0704030504030204" pitchFamily="34" charset="0"/>
              </a:rPr>
              <a:t>             …is Directed Against the </a:t>
            </a:r>
            <a:r>
              <a:rPr lang="en-US" sz="2600" b="1" dirty="0">
                <a:effectLst>
                  <a:outerShdw blurRad="38100" dist="38100" dir="2700000" algn="tl">
                    <a:srgbClr val="000000">
                      <a:alpha val="43137"/>
                    </a:srgbClr>
                  </a:outerShdw>
                </a:effectLst>
                <a:latin typeface="Arial Rounded MT Bold" panose="020F0704030504030204" pitchFamily="34" charset="0"/>
              </a:rPr>
              <a:t>One </a:t>
            </a:r>
            <a:r>
              <a:rPr lang="en-US" sz="2600" b="1" dirty="0" smtClean="0">
                <a:effectLst>
                  <a:outerShdw blurRad="38100" dist="38100" dir="2700000" algn="tl">
                    <a:srgbClr val="000000">
                      <a:alpha val="43137"/>
                    </a:srgbClr>
                  </a:outerShdw>
                </a:effectLst>
                <a:latin typeface="Arial Rounded MT Bold" panose="020F0704030504030204" pitchFamily="34" charset="0"/>
              </a:rPr>
              <a:t>Who Works All Things </a:t>
            </a:r>
          </a:p>
          <a:p>
            <a:pPr marL="0" indent="0">
              <a:lnSpc>
                <a:spcPct val="100000"/>
              </a:lnSpc>
              <a:spcBef>
                <a:spcPts val="0"/>
              </a:spcBef>
              <a:buNone/>
            </a:pPr>
            <a:r>
              <a:rPr lang="en-US" sz="2600" b="1" dirty="0" smtClean="0">
                <a:effectLst>
                  <a:outerShdw blurRad="38100" dist="38100" dir="2700000" algn="tl">
                    <a:srgbClr val="000000">
                      <a:alpha val="43137"/>
                    </a:srgbClr>
                  </a:outerShdw>
                </a:effectLst>
                <a:latin typeface="Arial Rounded MT Bold" panose="020F0704030504030204" pitchFamily="34" charset="0"/>
              </a:rPr>
              <a:t>                     …After The Counsel Of His Own Will (Eph </a:t>
            </a:r>
            <a:r>
              <a:rPr lang="en-US" sz="2600" b="1" dirty="0">
                <a:effectLst>
                  <a:outerShdw blurRad="38100" dist="38100" dir="2700000" algn="tl">
                    <a:srgbClr val="000000">
                      <a:alpha val="43137"/>
                    </a:srgbClr>
                  </a:outerShdw>
                </a:effectLst>
                <a:latin typeface="Arial Rounded MT Bold" panose="020F0704030504030204" pitchFamily="34" charset="0"/>
              </a:rPr>
              <a:t>1:11</a:t>
            </a:r>
            <a:r>
              <a:rPr lang="en-US" sz="2600" b="1" dirty="0" smtClean="0">
                <a:effectLst>
                  <a:outerShdw blurRad="38100" dist="38100" dir="2700000" algn="tl">
                    <a:srgbClr val="000000">
                      <a:alpha val="43137"/>
                    </a:srgbClr>
                  </a:outerShdw>
                </a:effectLst>
                <a:latin typeface="Arial Rounded MT Bold" panose="020F0704030504030204" pitchFamily="34" charset="0"/>
              </a:rPr>
              <a:t>).</a:t>
            </a:r>
          </a:p>
          <a:p>
            <a:pPr marL="0" indent="0">
              <a:lnSpc>
                <a:spcPct val="100000"/>
              </a:lnSpc>
              <a:spcBef>
                <a:spcPts val="600"/>
              </a:spcBef>
              <a:spcAft>
                <a:spcPts val="600"/>
              </a:spcAft>
              <a:buNone/>
            </a:pPr>
            <a:r>
              <a:rPr lang="en-US" sz="2600" b="1" dirty="0">
                <a:effectLst>
                  <a:outerShdw blurRad="38100" dist="38100" dir="2700000" algn="tl">
                    <a:srgbClr val="000000">
                      <a:alpha val="43137"/>
                    </a:srgbClr>
                  </a:outerShdw>
                </a:effectLst>
                <a:latin typeface="Arial Rounded MT Bold" panose="020F0704030504030204" pitchFamily="34" charset="0"/>
              </a:rPr>
              <a:t>Complaining is a </a:t>
            </a:r>
            <a:r>
              <a:rPr lang="en-US" sz="2600" b="1" dirty="0" smtClean="0">
                <a:effectLst>
                  <a:outerShdw blurRad="38100" dist="38100" dir="2700000" algn="tl">
                    <a:srgbClr val="000000">
                      <a:alpha val="43137"/>
                    </a:srgbClr>
                  </a:outerShdw>
                </a:effectLst>
                <a:latin typeface="Arial Rounded MT Bold" panose="020F0704030504030204" pitchFamily="34" charset="0"/>
              </a:rPr>
              <a:t>Symptom </a:t>
            </a:r>
            <a:r>
              <a:rPr lang="en-US" sz="2600" b="1" dirty="0">
                <a:effectLst>
                  <a:outerShdw blurRad="38100" dist="38100" dir="2700000" algn="tl">
                    <a:srgbClr val="000000">
                      <a:alpha val="43137"/>
                    </a:srgbClr>
                  </a:outerShdw>
                </a:effectLst>
                <a:latin typeface="Arial Rounded MT Bold" panose="020F0704030504030204" pitchFamily="34" charset="0"/>
              </a:rPr>
              <a:t>of a </a:t>
            </a:r>
            <a:r>
              <a:rPr lang="en-US" sz="2600" b="1" dirty="0" smtClean="0">
                <a:effectLst>
                  <a:outerShdw blurRad="38100" dist="38100" dir="2700000" algn="tl">
                    <a:srgbClr val="000000">
                      <a:alpha val="43137"/>
                    </a:srgbClr>
                  </a:outerShdw>
                </a:effectLst>
                <a:latin typeface="Arial Rounded MT Bold" panose="020F0704030504030204" pitchFamily="34" charset="0"/>
              </a:rPr>
              <a:t>Deep Seated Spiritual Problem… </a:t>
            </a:r>
          </a:p>
          <a:p>
            <a:pPr>
              <a:lnSpc>
                <a:spcPct val="100000"/>
              </a:lnSpc>
              <a:spcBef>
                <a:spcPts val="0"/>
              </a:spcBef>
            </a:pPr>
            <a:r>
              <a:rPr lang="en-US" sz="2600" b="1" dirty="0" smtClean="0">
                <a:effectLst>
                  <a:outerShdw blurRad="38100" dist="38100" dir="2700000" algn="tl">
                    <a:srgbClr val="000000">
                      <a:alpha val="43137"/>
                    </a:srgbClr>
                  </a:outerShdw>
                </a:effectLst>
                <a:latin typeface="Arial Rounded MT Bold" panose="020F0704030504030204" pitchFamily="34" charset="0"/>
              </a:rPr>
              <a:t>Failure to Trust God / Be Submissive to His Providential Provision  </a:t>
            </a:r>
          </a:p>
          <a:p>
            <a:pPr>
              <a:lnSpc>
                <a:spcPct val="100000"/>
              </a:lnSpc>
              <a:spcBef>
                <a:spcPts val="600"/>
              </a:spcBef>
            </a:pPr>
            <a:r>
              <a:rPr lang="en-US" sz="2600" b="1" dirty="0" smtClean="0">
                <a:effectLst>
                  <a:outerShdw blurRad="38100" dist="38100" dir="2700000" algn="tl">
                    <a:srgbClr val="000000">
                      <a:alpha val="43137"/>
                    </a:srgbClr>
                  </a:outerShdw>
                </a:effectLst>
                <a:latin typeface="Arial Rounded MT Bold" panose="020F0704030504030204" pitchFamily="34" charset="0"/>
              </a:rPr>
              <a:t>Complaining is a Serious Sin -- We Tend to Take It Lightly/ Do It Often </a:t>
            </a:r>
          </a:p>
          <a:p>
            <a:pPr>
              <a:lnSpc>
                <a:spcPct val="100000"/>
              </a:lnSpc>
              <a:spcBef>
                <a:spcPts val="600"/>
              </a:spcBef>
            </a:pPr>
            <a:r>
              <a:rPr lang="en-US" sz="2600" b="1" dirty="0" smtClean="0">
                <a:effectLst>
                  <a:outerShdw blurRad="38100" dist="38100" dir="2700000" algn="tl">
                    <a:srgbClr val="000000">
                      <a:alpha val="43137"/>
                    </a:srgbClr>
                  </a:outerShdw>
                </a:effectLst>
                <a:latin typeface="Arial Rounded MT Bold" panose="020F0704030504030204" pitchFamily="34" charset="0"/>
              </a:rPr>
              <a:t>But God Doesn’t Take it so Lightly (</a:t>
            </a:r>
            <a:r>
              <a:rPr lang="en-US" sz="2600" b="1" dirty="0" err="1" smtClean="0">
                <a:effectLst>
                  <a:outerShdw blurRad="38100" dist="38100" dir="2700000" algn="tl">
                    <a:srgbClr val="000000">
                      <a:alpha val="43137"/>
                    </a:srgbClr>
                  </a:outerShdw>
                </a:effectLst>
                <a:latin typeface="Arial Rounded MT Bold" panose="020F0704030504030204" pitchFamily="34" charset="0"/>
              </a:rPr>
              <a:t>Num</a:t>
            </a:r>
            <a:r>
              <a:rPr lang="en-US" sz="2600" b="1" dirty="0" smtClean="0">
                <a:effectLst>
                  <a:outerShdw blurRad="38100" dist="38100" dir="2700000" algn="tl">
                    <a:srgbClr val="000000">
                      <a:alpha val="43137"/>
                    </a:srgbClr>
                  </a:outerShdw>
                </a:effectLst>
                <a:latin typeface="Arial Rounded MT Bold" panose="020F0704030504030204" pitchFamily="34" charset="0"/>
              </a:rPr>
              <a:t> </a:t>
            </a:r>
            <a:r>
              <a:rPr lang="en-US" sz="2600" b="1" dirty="0">
                <a:effectLst>
                  <a:outerShdw blurRad="38100" dist="38100" dir="2700000" algn="tl">
                    <a:srgbClr val="000000">
                      <a:alpha val="43137"/>
                    </a:srgbClr>
                  </a:outerShdw>
                </a:effectLst>
                <a:latin typeface="Arial Rounded MT Bold" panose="020F0704030504030204" pitchFamily="34" charset="0"/>
              </a:rPr>
              <a:t>11:1</a:t>
            </a:r>
            <a:r>
              <a:rPr lang="en-US" sz="2600" b="1" dirty="0" smtClean="0">
                <a:effectLst>
                  <a:outerShdw blurRad="38100" dist="38100" dir="2700000" algn="tl">
                    <a:srgbClr val="000000">
                      <a:alpha val="43137"/>
                    </a:srgbClr>
                  </a:outerShdw>
                </a:effectLst>
                <a:latin typeface="Arial Rounded MT Bold" panose="020F0704030504030204" pitchFamily="34" charset="0"/>
              </a:rPr>
              <a:t>) </a:t>
            </a:r>
            <a:endParaRPr lang="en-US" sz="2600" b="1" dirty="0">
              <a:effectLst>
                <a:outerShdw blurRad="38100" dist="38100" dir="2700000" algn="tl">
                  <a:srgbClr val="000000">
                    <a:alpha val="43137"/>
                  </a:srgbClr>
                </a:outerShdw>
              </a:effectLst>
              <a:latin typeface="Arial Rounded MT Bold" panose="020F0704030504030204" pitchFamily="34" charset="0"/>
            </a:endParaRPr>
          </a:p>
        </p:txBody>
      </p:sp>
    </p:spTree>
    <p:extLst>
      <p:ext uri="{BB962C8B-B14F-4D97-AF65-F5344CB8AC3E}">
        <p14:creationId xmlns:p14="http://schemas.microsoft.com/office/powerpoint/2010/main" val="18610397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2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2000" fill="hold"/>
                                        <p:tgtEl>
                                          <p:spTgt spid="3">
                                            <p:txEl>
                                              <p:pRg st="1" end="1"/>
                                            </p:txEl>
                                          </p:spTgt>
                                        </p:tgtEl>
                                        <p:attrNameLst>
                                          <p:attrName>ppt_y</p:attrName>
                                        </p:attrNameLst>
                                      </p:cBhvr>
                                      <p:tavLst>
                                        <p:tav tm="0">
                                          <p:val>
                                            <p:strVal val="0-#ppt_h/2"/>
                                          </p:val>
                                        </p:tav>
                                        <p:tav tm="100000">
                                          <p:val>
                                            <p:strVal val="#ppt_y"/>
                                          </p:val>
                                        </p:tav>
                                      </p:tavLst>
                                    </p:anim>
                                  </p:childTnLst>
                                </p:cTn>
                              </p:par>
                            </p:childTnLst>
                          </p:cTn>
                        </p:par>
                        <p:par>
                          <p:cTn id="15" fill="hold">
                            <p:stCondLst>
                              <p:cond delay="2000"/>
                            </p:stCondLst>
                            <p:childTnLst>
                              <p:par>
                                <p:cTn id="16" presetID="2" presetClass="entr" presetSubtype="9" fill="hold" grpId="0" nodeType="after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2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9" dur="2000" fill="hold"/>
                                        <p:tgtEl>
                                          <p:spTgt spid="3">
                                            <p:txEl>
                                              <p:pRg st="2" end="2"/>
                                            </p:txEl>
                                          </p:spTgt>
                                        </p:tgtEl>
                                        <p:attrNameLst>
                                          <p:attrName>ppt_y</p:attrName>
                                        </p:attrNameLst>
                                      </p:cBhvr>
                                      <p:tavLst>
                                        <p:tav tm="0">
                                          <p:val>
                                            <p:strVal val="0-#ppt_h/2"/>
                                          </p:val>
                                        </p:tav>
                                        <p:tav tm="100000">
                                          <p:val>
                                            <p:strVal val="#ppt_y"/>
                                          </p:val>
                                        </p:tav>
                                      </p:tavLst>
                                    </p:anim>
                                  </p:childTnLst>
                                </p:cTn>
                              </p:par>
                            </p:childTnLst>
                          </p:cTn>
                        </p:par>
                        <p:par>
                          <p:cTn id="20" fill="hold">
                            <p:stCondLst>
                              <p:cond delay="4000"/>
                            </p:stCondLst>
                            <p:childTnLst>
                              <p:par>
                                <p:cTn id="21" presetID="2" presetClass="entr" presetSubtype="9"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20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4" dur="2000" fill="hold"/>
                                        <p:tgtEl>
                                          <p:spTgt spid="3">
                                            <p:txEl>
                                              <p:pRg st="3" end="3"/>
                                            </p:txEl>
                                          </p:spTgt>
                                        </p:tgtEl>
                                        <p:attrNameLst>
                                          <p:attrName>ppt_y</p:attrName>
                                        </p:attrNameLst>
                                      </p:cBhvr>
                                      <p:tavLst>
                                        <p:tav tm="0">
                                          <p:val>
                                            <p:strVal val="0-#ppt_h/2"/>
                                          </p:val>
                                        </p:tav>
                                        <p:tav tm="100000">
                                          <p:val>
                                            <p:strVal val="#ppt_y"/>
                                          </p:val>
                                        </p:tav>
                                      </p:tavLst>
                                    </p:anim>
                                  </p:childTnLst>
                                </p:cTn>
                              </p:par>
                            </p:childTnLst>
                          </p:cTn>
                        </p:par>
                        <p:par>
                          <p:cTn id="25" fill="hold">
                            <p:stCondLst>
                              <p:cond delay="6000"/>
                            </p:stCondLst>
                            <p:childTnLst>
                              <p:par>
                                <p:cTn id="26" presetID="2" presetClass="entr" presetSubtype="9" fill="hold" grpId="0" nodeType="after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additive="base">
                                        <p:cTn id="28" dur="20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9" dur="2000" fill="hold"/>
                                        <p:tgtEl>
                                          <p:spTgt spid="3">
                                            <p:txEl>
                                              <p:pRg st="4" end="4"/>
                                            </p:txEl>
                                          </p:spTgt>
                                        </p:tgtEl>
                                        <p:attrNameLst>
                                          <p:attrName>ppt_y</p:attrName>
                                        </p:attrNameLst>
                                      </p:cBhvr>
                                      <p:tavLst>
                                        <p:tav tm="0">
                                          <p:val>
                                            <p:strVal val="0-#ppt_h/2"/>
                                          </p:val>
                                        </p:tav>
                                        <p:tav tm="100000">
                                          <p:val>
                                            <p:strVal val="#ppt_y"/>
                                          </p:val>
                                        </p:tav>
                                      </p:tavLst>
                                    </p:anim>
                                  </p:childTnLst>
                                </p:cTn>
                              </p:par>
                            </p:childTnLst>
                          </p:cTn>
                        </p:par>
                        <p:par>
                          <p:cTn id="30" fill="hold">
                            <p:stCondLst>
                              <p:cond delay="8000"/>
                            </p:stCondLst>
                            <p:childTnLst>
                              <p:par>
                                <p:cTn id="31" presetID="2" presetClass="entr" presetSubtype="9" fill="hold" grpId="0" nodeType="after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20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4" dur="2000" fill="hold"/>
                                        <p:tgtEl>
                                          <p:spTgt spid="3">
                                            <p:txEl>
                                              <p:pRg st="5" end="5"/>
                                            </p:txEl>
                                          </p:spTgt>
                                        </p:tgtEl>
                                        <p:attrNameLst>
                                          <p:attrName>ppt_y</p:attrName>
                                        </p:attrNameLst>
                                      </p:cBhvr>
                                      <p:tavLst>
                                        <p:tav tm="0">
                                          <p:val>
                                            <p:strVal val="0-#ppt_h/2"/>
                                          </p:val>
                                        </p:tav>
                                        <p:tav tm="100000">
                                          <p:val>
                                            <p:strVal val="#ppt_y"/>
                                          </p:val>
                                        </p:tav>
                                      </p:tavLst>
                                    </p:anim>
                                  </p:childTnLst>
                                </p:cTn>
                              </p:par>
                            </p:childTnLst>
                          </p:cTn>
                        </p:par>
                        <p:par>
                          <p:cTn id="35" fill="hold">
                            <p:stCondLst>
                              <p:cond delay="10000"/>
                            </p:stCondLst>
                            <p:childTnLst>
                              <p:par>
                                <p:cTn id="36" presetID="2" presetClass="entr" presetSubtype="9" fill="hold" grpId="0" nodeType="after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 calcmode="lin" valueType="num">
                                      <p:cBhvr additive="base">
                                        <p:cTn id="38" dur="20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39" dur="2000" fill="hold"/>
                                        <p:tgtEl>
                                          <p:spTgt spid="3">
                                            <p:txEl>
                                              <p:pRg st="6" end="6"/>
                                            </p:txEl>
                                          </p:spTgt>
                                        </p:tgtEl>
                                        <p:attrNameLst>
                                          <p:attrName>ppt_y</p:attrName>
                                        </p:attrNameLst>
                                      </p:cBhvr>
                                      <p:tavLst>
                                        <p:tav tm="0">
                                          <p:val>
                                            <p:strVal val="0-#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3" fill="hold" grpId="0" nodeType="click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 calcmode="lin" valueType="num">
                                      <p:cBhvr additive="base">
                                        <p:cTn id="44" dur="2000" fill="hold"/>
                                        <p:tgtEl>
                                          <p:spTgt spid="3">
                                            <p:txEl>
                                              <p:pRg st="7" end="7"/>
                                            </p:txEl>
                                          </p:spTgt>
                                        </p:tgtEl>
                                        <p:attrNameLst>
                                          <p:attrName>ppt_x</p:attrName>
                                        </p:attrNameLst>
                                      </p:cBhvr>
                                      <p:tavLst>
                                        <p:tav tm="0">
                                          <p:val>
                                            <p:strVal val="1+#ppt_w/2"/>
                                          </p:val>
                                        </p:tav>
                                        <p:tav tm="100000">
                                          <p:val>
                                            <p:strVal val="#ppt_x"/>
                                          </p:val>
                                        </p:tav>
                                      </p:tavLst>
                                    </p:anim>
                                    <p:anim calcmode="lin" valueType="num">
                                      <p:cBhvr additive="base">
                                        <p:cTn id="45" dur="2000" fill="hold"/>
                                        <p:tgtEl>
                                          <p:spTgt spid="3">
                                            <p:txEl>
                                              <p:pRg st="7" end="7"/>
                                            </p:txEl>
                                          </p:spTgt>
                                        </p:tgtEl>
                                        <p:attrNameLst>
                                          <p:attrName>ppt_y</p:attrName>
                                        </p:attrNameLst>
                                      </p:cBhvr>
                                      <p:tavLst>
                                        <p:tav tm="0">
                                          <p:val>
                                            <p:strVal val="0-#ppt_h/2"/>
                                          </p:val>
                                        </p:tav>
                                        <p:tav tm="100000">
                                          <p:val>
                                            <p:strVal val="#ppt_y"/>
                                          </p:val>
                                        </p:tav>
                                      </p:tavLst>
                                    </p:anim>
                                  </p:childTnLst>
                                </p:cTn>
                              </p:par>
                            </p:childTnLst>
                          </p:cTn>
                        </p:par>
                        <p:par>
                          <p:cTn id="46" fill="hold">
                            <p:stCondLst>
                              <p:cond delay="2000"/>
                            </p:stCondLst>
                            <p:childTnLst>
                              <p:par>
                                <p:cTn id="47" presetID="2" presetClass="entr" presetSubtype="3" fill="hold" grpId="0" nodeType="after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2000" fill="hold"/>
                                        <p:tgtEl>
                                          <p:spTgt spid="3">
                                            <p:txEl>
                                              <p:pRg st="8" end="8"/>
                                            </p:txEl>
                                          </p:spTgt>
                                        </p:tgtEl>
                                        <p:attrNameLst>
                                          <p:attrName>ppt_x</p:attrName>
                                        </p:attrNameLst>
                                      </p:cBhvr>
                                      <p:tavLst>
                                        <p:tav tm="0">
                                          <p:val>
                                            <p:strVal val="1+#ppt_w/2"/>
                                          </p:val>
                                        </p:tav>
                                        <p:tav tm="100000">
                                          <p:val>
                                            <p:strVal val="#ppt_x"/>
                                          </p:val>
                                        </p:tav>
                                      </p:tavLst>
                                    </p:anim>
                                    <p:anim calcmode="lin" valueType="num">
                                      <p:cBhvr additive="base">
                                        <p:cTn id="50" dur="2000" fill="hold"/>
                                        <p:tgtEl>
                                          <p:spTgt spid="3">
                                            <p:txEl>
                                              <p:pRg st="8" end="8"/>
                                            </p:txEl>
                                          </p:spTgt>
                                        </p:tgtEl>
                                        <p:attrNameLst>
                                          <p:attrName>ppt_y</p:attrName>
                                        </p:attrNameLst>
                                      </p:cBhvr>
                                      <p:tavLst>
                                        <p:tav tm="0">
                                          <p:val>
                                            <p:strVal val="0-#ppt_h/2"/>
                                          </p:val>
                                        </p:tav>
                                        <p:tav tm="100000">
                                          <p:val>
                                            <p:strVal val="#ppt_y"/>
                                          </p:val>
                                        </p:tav>
                                      </p:tavLst>
                                    </p:anim>
                                  </p:childTnLst>
                                </p:cTn>
                              </p:par>
                            </p:childTnLst>
                          </p:cTn>
                        </p:par>
                        <p:par>
                          <p:cTn id="51" fill="hold">
                            <p:stCondLst>
                              <p:cond delay="4000"/>
                            </p:stCondLst>
                            <p:childTnLst>
                              <p:par>
                                <p:cTn id="52" presetID="2" presetClass="entr" presetSubtype="3" fill="hold" grpId="0" nodeType="afterEffect">
                                  <p:stCondLst>
                                    <p:cond delay="0"/>
                                  </p:stCondLst>
                                  <p:childTnLst>
                                    <p:set>
                                      <p:cBhvr>
                                        <p:cTn id="53" dur="1" fill="hold">
                                          <p:stCondLst>
                                            <p:cond delay="0"/>
                                          </p:stCondLst>
                                        </p:cTn>
                                        <p:tgtEl>
                                          <p:spTgt spid="3">
                                            <p:txEl>
                                              <p:pRg st="9" end="9"/>
                                            </p:txEl>
                                          </p:spTgt>
                                        </p:tgtEl>
                                        <p:attrNameLst>
                                          <p:attrName>style.visibility</p:attrName>
                                        </p:attrNameLst>
                                      </p:cBhvr>
                                      <p:to>
                                        <p:strVal val="visible"/>
                                      </p:to>
                                    </p:set>
                                    <p:anim calcmode="lin" valueType="num">
                                      <p:cBhvr additive="base">
                                        <p:cTn id="54" dur="2000" fill="hold"/>
                                        <p:tgtEl>
                                          <p:spTgt spid="3">
                                            <p:txEl>
                                              <p:pRg st="9" end="9"/>
                                            </p:txEl>
                                          </p:spTgt>
                                        </p:tgtEl>
                                        <p:attrNameLst>
                                          <p:attrName>ppt_x</p:attrName>
                                        </p:attrNameLst>
                                      </p:cBhvr>
                                      <p:tavLst>
                                        <p:tav tm="0">
                                          <p:val>
                                            <p:strVal val="1+#ppt_w/2"/>
                                          </p:val>
                                        </p:tav>
                                        <p:tav tm="100000">
                                          <p:val>
                                            <p:strVal val="#ppt_x"/>
                                          </p:val>
                                        </p:tav>
                                      </p:tavLst>
                                    </p:anim>
                                    <p:anim calcmode="lin" valueType="num">
                                      <p:cBhvr additive="base">
                                        <p:cTn id="55" dur="2000" fill="hold"/>
                                        <p:tgtEl>
                                          <p:spTgt spid="3">
                                            <p:txEl>
                                              <p:pRg st="9" end="9"/>
                                            </p:txEl>
                                          </p:spTgt>
                                        </p:tgtEl>
                                        <p:attrNameLst>
                                          <p:attrName>ppt_y</p:attrName>
                                        </p:attrNameLst>
                                      </p:cBhvr>
                                      <p:tavLst>
                                        <p:tav tm="0">
                                          <p:val>
                                            <p:strVal val="0-#ppt_h/2"/>
                                          </p:val>
                                        </p:tav>
                                        <p:tav tm="100000">
                                          <p:val>
                                            <p:strVal val="#ppt_y"/>
                                          </p:val>
                                        </p:tav>
                                      </p:tavLst>
                                    </p:anim>
                                  </p:childTnLst>
                                </p:cTn>
                              </p:par>
                            </p:childTnLst>
                          </p:cTn>
                        </p:par>
                        <p:par>
                          <p:cTn id="56" fill="hold">
                            <p:stCondLst>
                              <p:cond delay="6000"/>
                            </p:stCondLst>
                            <p:childTnLst>
                              <p:par>
                                <p:cTn id="57" presetID="2" presetClass="entr" presetSubtype="3" fill="hold" grpId="0" nodeType="afterEffect">
                                  <p:stCondLst>
                                    <p:cond delay="0"/>
                                  </p:stCondLst>
                                  <p:childTnLst>
                                    <p:set>
                                      <p:cBhvr>
                                        <p:cTn id="58" dur="1" fill="hold">
                                          <p:stCondLst>
                                            <p:cond delay="0"/>
                                          </p:stCondLst>
                                        </p:cTn>
                                        <p:tgtEl>
                                          <p:spTgt spid="3">
                                            <p:txEl>
                                              <p:pRg st="10" end="10"/>
                                            </p:txEl>
                                          </p:spTgt>
                                        </p:tgtEl>
                                        <p:attrNameLst>
                                          <p:attrName>style.visibility</p:attrName>
                                        </p:attrNameLst>
                                      </p:cBhvr>
                                      <p:to>
                                        <p:strVal val="visible"/>
                                      </p:to>
                                    </p:set>
                                    <p:anim calcmode="lin" valueType="num">
                                      <p:cBhvr additive="base">
                                        <p:cTn id="59" dur="2000" fill="hold"/>
                                        <p:tgtEl>
                                          <p:spTgt spid="3">
                                            <p:txEl>
                                              <p:pRg st="10" end="10"/>
                                            </p:txEl>
                                          </p:spTgt>
                                        </p:tgtEl>
                                        <p:attrNameLst>
                                          <p:attrName>ppt_x</p:attrName>
                                        </p:attrNameLst>
                                      </p:cBhvr>
                                      <p:tavLst>
                                        <p:tav tm="0">
                                          <p:val>
                                            <p:strVal val="1+#ppt_w/2"/>
                                          </p:val>
                                        </p:tav>
                                        <p:tav tm="100000">
                                          <p:val>
                                            <p:strVal val="#ppt_x"/>
                                          </p:val>
                                        </p:tav>
                                      </p:tavLst>
                                    </p:anim>
                                    <p:anim calcmode="lin" valueType="num">
                                      <p:cBhvr additive="base">
                                        <p:cTn id="60" dur="2000" fill="hold"/>
                                        <p:tgtEl>
                                          <p:spTgt spid="3">
                                            <p:txEl>
                                              <p:pRg st="10" end="1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8909"/>
            <a:ext cx="10515600" cy="987160"/>
          </a:xfrm>
        </p:spPr>
        <p:txBody>
          <a:bodyPr>
            <a:normAutofit fontScale="90000"/>
          </a:bodyPr>
          <a:lstStyle/>
          <a:p>
            <a:r>
              <a:rPr lang="en-US" b="1" dirty="0" smtClean="0">
                <a:effectLst>
                  <a:outerShdw blurRad="38100" dist="38100" dir="2700000" algn="tl">
                    <a:srgbClr val="000000">
                      <a:alpha val="43137"/>
                    </a:srgbClr>
                  </a:outerShdw>
                </a:effectLst>
                <a:latin typeface="Arial Rounded MT Bold" panose="020F0704030504030204" pitchFamily="34" charset="0"/>
              </a:rPr>
              <a:t>Complaining DISRUPTS Christian Unity</a:t>
            </a:r>
            <a:endParaRPr lang="en-US" dirty="0">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a:xfrm>
            <a:off x="141668" y="1262130"/>
            <a:ext cx="11900078" cy="5486400"/>
          </a:xfrm>
        </p:spPr>
        <p:txBody>
          <a:bodyPr>
            <a:normAutofit fontScale="77500" lnSpcReduction="20000"/>
          </a:bodyPr>
          <a:lstStyle/>
          <a:p>
            <a:pPr marL="0" indent="0">
              <a:lnSpc>
                <a:spcPct val="120000"/>
              </a:lnSpc>
              <a:spcBef>
                <a:spcPts val="0"/>
              </a:spcBef>
              <a:buNone/>
            </a:pPr>
            <a:r>
              <a:rPr lang="en-US" sz="3100" b="1" dirty="0" smtClean="0">
                <a:effectLst>
                  <a:outerShdw blurRad="38100" dist="38100" dir="2700000" algn="tl">
                    <a:srgbClr val="000000">
                      <a:alpha val="43137"/>
                    </a:srgbClr>
                  </a:outerShdw>
                </a:effectLst>
                <a:latin typeface="Arial Rounded MT Bold" panose="020F0704030504030204" pitchFamily="34" charset="0"/>
              </a:rPr>
              <a:t>Num 13:30-33, </a:t>
            </a:r>
            <a:r>
              <a:rPr lang="en-US" sz="3100" i="1" dirty="0">
                <a:effectLst>
                  <a:outerShdw blurRad="38100" dist="38100" dir="2700000" algn="tl">
                    <a:srgbClr val="000000">
                      <a:alpha val="43137"/>
                    </a:srgbClr>
                  </a:outerShdw>
                </a:effectLst>
                <a:latin typeface="Arial Rounded MT Bold" panose="020F0704030504030204" pitchFamily="34" charset="0"/>
              </a:rPr>
              <a:t>And Caleb stilled the people before Moses, and said, Let us go up at once, and possess it; for we are well able to overcome it. </a:t>
            </a:r>
            <a:r>
              <a:rPr lang="en-US" sz="3100" i="1" baseline="30000" dirty="0">
                <a:effectLst>
                  <a:outerShdw blurRad="38100" dist="38100" dir="2700000" algn="tl">
                    <a:srgbClr val="000000">
                      <a:alpha val="43137"/>
                    </a:srgbClr>
                  </a:outerShdw>
                </a:effectLst>
                <a:latin typeface="Arial Rounded MT Bold" panose="020F0704030504030204" pitchFamily="34" charset="0"/>
              </a:rPr>
              <a:t>31 </a:t>
            </a:r>
            <a:r>
              <a:rPr lang="en-US" sz="3100" i="1" dirty="0">
                <a:effectLst>
                  <a:outerShdw blurRad="38100" dist="38100" dir="2700000" algn="tl">
                    <a:srgbClr val="000000">
                      <a:alpha val="43137"/>
                    </a:srgbClr>
                  </a:outerShdw>
                </a:effectLst>
                <a:latin typeface="Arial Rounded MT Bold" panose="020F0704030504030204" pitchFamily="34" charset="0"/>
              </a:rPr>
              <a:t> </a:t>
            </a:r>
            <a:r>
              <a:rPr lang="en-US" sz="3100" b="1" i="1" dirty="0">
                <a:effectLst>
                  <a:outerShdw blurRad="38100" dist="38100" dir="2700000" algn="tl">
                    <a:srgbClr val="000000">
                      <a:alpha val="43137"/>
                    </a:srgbClr>
                  </a:outerShdw>
                </a:effectLst>
                <a:latin typeface="Arial Rounded MT Bold" panose="020F0704030504030204" pitchFamily="34" charset="0"/>
              </a:rPr>
              <a:t>But the men that went up with him said, We be not able to go up against the people; for they are stronger than we. </a:t>
            </a:r>
            <a:r>
              <a:rPr lang="en-US" sz="3100" i="1" baseline="30000" dirty="0">
                <a:effectLst>
                  <a:outerShdw blurRad="38100" dist="38100" dir="2700000" algn="tl">
                    <a:srgbClr val="000000">
                      <a:alpha val="43137"/>
                    </a:srgbClr>
                  </a:outerShdw>
                </a:effectLst>
                <a:latin typeface="Arial Rounded MT Bold" panose="020F0704030504030204" pitchFamily="34" charset="0"/>
              </a:rPr>
              <a:t>32 </a:t>
            </a:r>
            <a:r>
              <a:rPr lang="en-US" sz="3100" i="1" dirty="0">
                <a:effectLst>
                  <a:outerShdw blurRad="38100" dist="38100" dir="2700000" algn="tl">
                    <a:srgbClr val="000000">
                      <a:alpha val="43137"/>
                    </a:srgbClr>
                  </a:outerShdw>
                </a:effectLst>
                <a:latin typeface="Arial Rounded MT Bold" panose="020F0704030504030204" pitchFamily="34" charset="0"/>
              </a:rPr>
              <a:t> And they brought up an evil report of the land which they had searched unto the children of Israel, saying, The land, through which we have gone to search it, is a land that eateth up the inhabitants thereof; and all the people that we saw in it are men of a great stature. </a:t>
            </a:r>
            <a:r>
              <a:rPr lang="en-US" sz="3100" i="1" baseline="30000" dirty="0">
                <a:effectLst>
                  <a:outerShdw blurRad="38100" dist="38100" dir="2700000" algn="tl">
                    <a:srgbClr val="000000">
                      <a:alpha val="43137"/>
                    </a:srgbClr>
                  </a:outerShdw>
                </a:effectLst>
                <a:latin typeface="Arial Rounded MT Bold" panose="020F0704030504030204" pitchFamily="34" charset="0"/>
              </a:rPr>
              <a:t>33 </a:t>
            </a:r>
            <a:r>
              <a:rPr lang="en-US" sz="3100" i="1" dirty="0">
                <a:effectLst>
                  <a:outerShdw blurRad="38100" dist="38100" dir="2700000" algn="tl">
                    <a:srgbClr val="000000">
                      <a:alpha val="43137"/>
                    </a:srgbClr>
                  </a:outerShdw>
                </a:effectLst>
                <a:latin typeface="Arial Rounded MT Bold" panose="020F0704030504030204" pitchFamily="34" charset="0"/>
              </a:rPr>
              <a:t> And there we saw the giants, the sons of Anak, which come of the giants: and we were in our own sight as grasshoppers, and so we were in their sight</a:t>
            </a:r>
            <a:r>
              <a:rPr lang="en-US" sz="3100" i="1" dirty="0" smtClean="0">
                <a:effectLst>
                  <a:outerShdw blurRad="38100" dist="38100" dir="2700000" algn="tl">
                    <a:srgbClr val="000000">
                      <a:alpha val="43137"/>
                    </a:srgbClr>
                  </a:outerShdw>
                </a:effectLst>
                <a:latin typeface="Arial Rounded MT Bold" panose="020F0704030504030204" pitchFamily="34" charset="0"/>
              </a:rPr>
              <a:t>. </a:t>
            </a:r>
          </a:p>
          <a:p>
            <a:pPr marL="0" indent="0">
              <a:lnSpc>
                <a:spcPct val="120000"/>
              </a:lnSpc>
              <a:spcBef>
                <a:spcPts val="1200"/>
              </a:spcBef>
              <a:buNone/>
            </a:pPr>
            <a:r>
              <a:rPr lang="en-US" sz="3400" i="1" dirty="0" smtClean="0">
                <a:effectLst>
                  <a:outerShdw blurRad="38100" dist="38100" dir="2700000" algn="tl">
                    <a:srgbClr val="000000">
                      <a:alpha val="43137"/>
                    </a:srgbClr>
                  </a:outerShdw>
                </a:effectLst>
                <a:latin typeface="Arial Rounded MT Bold" panose="020F0704030504030204" pitchFamily="34" charset="0"/>
              </a:rPr>
              <a:t>"</a:t>
            </a:r>
            <a:r>
              <a:rPr lang="en-US" sz="3400" b="1" i="1" dirty="0" smtClean="0">
                <a:effectLst>
                  <a:outerShdw blurRad="38100" dist="38100" dir="2700000" algn="tl">
                    <a:srgbClr val="000000">
                      <a:alpha val="43137"/>
                    </a:srgbClr>
                  </a:outerShdw>
                </a:effectLst>
                <a:latin typeface="Arial Rounded MT Bold" panose="020F0704030504030204" pitchFamily="34" charset="0"/>
              </a:rPr>
              <a:t>We </a:t>
            </a:r>
            <a:r>
              <a:rPr lang="en-US" sz="3400" b="1" i="1" dirty="0">
                <a:effectLst>
                  <a:outerShdw blurRad="38100" dist="38100" dir="2700000" algn="tl">
                    <a:srgbClr val="000000">
                      <a:alpha val="43137"/>
                    </a:srgbClr>
                  </a:outerShdw>
                </a:effectLst>
                <a:latin typeface="Arial Rounded MT Bold" panose="020F0704030504030204" pitchFamily="34" charset="0"/>
              </a:rPr>
              <a:t>can’t do what God has told us to do, it’s too hard, </a:t>
            </a:r>
            <a:r>
              <a:rPr lang="en-US" sz="3400" b="1" i="1" dirty="0" smtClean="0">
                <a:effectLst>
                  <a:outerShdw blurRad="38100" dist="38100" dir="2700000" algn="tl">
                    <a:srgbClr val="000000">
                      <a:alpha val="43137"/>
                    </a:srgbClr>
                  </a:outerShdw>
                </a:effectLst>
                <a:latin typeface="Arial Rounded MT Bold" panose="020F0704030504030204" pitchFamily="34" charset="0"/>
              </a:rPr>
              <a:t>people </a:t>
            </a:r>
            <a:r>
              <a:rPr lang="en-US" sz="3400" b="1" i="1" dirty="0">
                <a:effectLst>
                  <a:outerShdw blurRad="38100" dist="38100" dir="2700000" algn="tl">
                    <a:srgbClr val="000000">
                      <a:alpha val="43137"/>
                    </a:srgbClr>
                  </a:outerShdw>
                </a:effectLst>
                <a:latin typeface="Arial Rounded MT Bold" panose="020F0704030504030204" pitchFamily="34" charset="0"/>
              </a:rPr>
              <a:t>are too </a:t>
            </a:r>
            <a:r>
              <a:rPr lang="en-US" sz="3400" b="1" i="1" dirty="0" smtClean="0">
                <a:effectLst>
                  <a:outerShdw blurRad="38100" dist="38100" dir="2700000" algn="tl">
                    <a:srgbClr val="000000">
                      <a:alpha val="43137"/>
                    </a:srgbClr>
                  </a:outerShdw>
                </a:effectLst>
                <a:latin typeface="Arial Rounded MT Bold" panose="020F0704030504030204" pitchFamily="34" charset="0"/>
              </a:rPr>
              <a:t>big" </a:t>
            </a:r>
          </a:p>
          <a:p>
            <a:pPr>
              <a:lnSpc>
                <a:spcPct val="120000"/>
              </a:lnSpc>
              <a:spcBef>
                <a:spcPts val="600"/>
              </a:spcBef>
            </a:pPr>
            <a:r>
              <a:rPr lang="en-US" sz="3400" b="1" dirty="0" smtClean="0">
                <a:effectLst>
                  <a:outerShdw blurRad="38100" dist="38100" dir="2700000" algn="tl">
                    <a:srgbClr val="000000">
                      <a:alpha val="43137"/>
                    </a:srgbClr>
                  </a:outerShdw>
                </a:effectLst>
                <a:latin typeface="Arial Rounded MT Bold" panose="020F0704030504030204" pitchFamily="34" charset="0"/>
              </a:rPr>
              <a:t>Which is Bigger? – </a:t>
            </a:r>
            <a:r>
              <a:rPr lang="en-US" sz="3400" b="1" dirty="0">
                <a:effectLst>
                  <a:outerShdw blurRad="38100" dist="38100" dir="2700000" algn="tl">
                    <a:srgbClr val="000000">
                      <a:alpha val="43137"/>
                    </a:srgbClr>
                  </a:outerShdw>
                </a:effectLst>
                <a:latin typeface="Arial Rounded MT Bold" panose="020F0704030504030204" pitchFamily="34" charset="0"/>
              </a:rPr>
              <a:t> </a:t>
            </a:r>
            <a:r>
              <a:rPr lang="en-US" sz="3400" b="1" dirty="0" smtClean="0">
                <a:effectLst>
                  <a:outerShdw blurRad="38100" dist="38100" dir="2700000" algn="tl">
                    <a:srgbClr val="000000">
                      <a:alpha val="43137"/>
                    </a:srgbClr>
                  </a:outerShdw>
                </a:effectLst>
                <a:latin typeface="Arial Rounded MT Bold" panose="020F0704030504030204" pitchFamily="34" charset="0"/>
              </a:rPr>
              <a:t> </a:t>
            </a:r>
            <a:r>
              <a:rPr lang="en-US" sz="3400" b="1" u="sng" dirty="0" smtClean="0">
                <a:effectLst>
                  <a:outerShdw blurRad="38100" dist="38100" dir="2700000" algn="tl">
                    <a:srgbClr val="000000">
                      <a:alpha val="43137"/>
                    </a:srgbClr>
                  </a:outerShdw>
                </a:effectLst>
                <a:latin typeface="Arial Rounded MT Bold" panose="020F0704030504030204" pitchFamily="34" charset="0"/>
              </a:rPr>
              <a:t>Opposition</a:t>
            </a:r>
            <a:r>
              <a:rPr lang="en-US" sz="3400" b="1" dirty="0" smtClean="0">
                <a:effectLst>
                  <a:outerShdw blurRad="38100" dist="38100" dir="2700000" algn="tl">
                    <a:srgbClr val="000000">
                      <a:alpha val="43137"/>
                    </a:srgbClr>
                  </a:outerShdw>
                </a:effectLst>
                <a:latin typeface="Arial Rounded MT Bold" panose="020F0704030504030204" pitchFamily="34" charset="0"/>
              </a:rPr>
              <a:t> (Giants) or </a:t>
            </a:r>
            <a:r>
              <a:rPr lang="en-US" sz="3400" b="1" u="sng" dirty="0" smtClean="0">
                <a:effectLst>
                  <a:outerShdw blurRad="38100" dist="38100" dir="2700000" algn="tl">
                    <a:srgbClr val="000000">
                      <a:alpha val="43137"/>
                    </a:srgbClr>
                  </a:outerShdw>
                </a:effectLst>
                <a:latin typeface="Arial Rounded MT Bold" panose="020F0704030504030204" pitchFamily="34" charset="0"/>
              </a:rPr>
              <a:t>Promise</a:t>
            </a:r>
            <a:r>
              <a:rPr lang="en-US" sz="3400" b="1" dirty="0" smtClean="0">
                <a:effectLst>
                  <a:outerShdw blurRad="38100" dist="38100" dir="2700000" algn="tl">
                    <a:srgbClr val="000000">
                      <a:alpha val="43137"/>
                    </a:srgbClr>
                  </a:outerShdw>
                </a:effectLst>
                <a:latin typeface="Arial Rounded MT Bold" panose="020F0704030504030204" pitchFamily="34" charset="0"/>
              </a:rPr>
              <a:t> (God)? </a:t>
            </a:r>
          </a:p>
          <a:p>
            <a:pPr marL="0" indent="0">
              <a:lnSpc>
                <a:spcPct val="120000"/>
              </a:lnSpc>
              <a:spcBef>
                <a:spcPts val="600"/>
              </a:spcBef>
              <a:buNone/>
            </a:pPr>
            <a:r>
              <a:rPr lang="en-US" sz="3100" i="1" dirty="0" smtClean="0">
                <a:effectLst>
                  <a:outerShdw blurRad="38100" dist="38100" dir="2700000" algn="tl">
                    <a:srgbClr val="000000">
                      <a:alpha val="43137"/>
                    </a:srgbClr>
                  </a:outerShdw>
                </a:effectLst>
                <a:latin typeface="Arial Rounded MT Bold" panose="020F0704030504030204" pitchFamily="34" charset="0"/>
              </a:rPr>
              <a:t>All </a:t>
            </a:r>
            <a:r>
              <a:rPr lang="en-US" sz="3100" i="1" dirty="0">
                <a:effectLst>
                  <a:outerShdw blurRad="38100" dist="38100" dir="2700000" algn="tl">
                    <a:srgbClr val="000000">
                      <a:alpha val="43137"/>
                    </a:srgbClr>
                  </a:outerShdw>
                </a:effectLst>
                <a:latin typeface="Arial Rounded MT Bold" panose="020F0704030504030204" pitchFamily="34" charset="0"/>
              </a:rPr>
              <a:t>the congregation lifted up their voice, and cried; /</a:t>
            </a:r>
            <a:r>
              <a:rPr lang="en-US" sz="3100" i="1" dirty="0" smtClean="0">
                <a:effectLst>
                  <a:outerShdw blurRad="38100" dist="38100" dir="2700000" algn="tl">
                    <a:srgbClr val="000000">
                      <a:alpha val="43137"/>
                    </a:srgbClr>
                  </a:outerShdw>
                </a:effectLst>
                <a:latin typeface="Arial Rounded MT Bold" panose="020F0704030504030204" pitchFamily="34" charset="0"/>
              </a:rPr>
              <a:t>the </a:t>
            </a:r>
            <a:r>
              <a:rPr lang="en-US" sz="3100" i="1" dirty="0">
                <a:effectLst>
                  <a:outerShdw blurRad="38100" dist="38100" dir="2700000" algn="tl">
                    <a:srgbClr val="000000">
                      <a:alpha val="43137"/>
                    </a:srgbClr>
                  </a:outerShdw>
                </a:effectLst>
                <a:latin typeface="Arial Rounded MT Bold" panose="020F0704030504030204" pitchFamily="34" charset="0"/>
              </a:rPr>
              <a:t>people wept that night. </a:t>
            </a:r>
            <a:r>
              <a:rPr lang="en-US" sz="3100" i="1" baseline="30000" dirty="0">
                <a:effectLst>
                  <a:outerShdw blurRad="38100" dist="38100" dir="2700000" algn="tl">
                    <a:srgbClr val="000000">
                      <a:alpha val="43137"/>
                    </a:srgbClr>
                  </a:outerShdw>
                </a:effectLst>
                <a:latin typeface="Arial Rounded MT Bold" panose="020F0704030504030204" pitchFamily="34" charset="0"/>
              </a:rPr>
              <a:t>2 </a:t>
            </a:r>
            <a:r>
              <a:rPr lang="en-US" sz="3100" i="1" dirty="0">
                <a:effectLst>
                  <a:outerShdw blurRad="38100" dist="38100" dir="2700000" algn="tl">
                    <a:srgbClr val="000000">
                      <a:alpha val="43137"/>
                    </a:srgbClr>
                  </a:outerShdw>
                </a:effectLst>
                <a:latin typeface="Arial Rounded MT Bold" panose="020F0704030504030204" pitchFamily="34" charset="0"/>
              </a:rPr>
              <a:t> /</a:t>
            </a:r>
            <a:r>
              <a:rPr lang="en-US" sz="3100" i="1" dirty="0" smtClean="0">
                <a:effectLst>
                  <a:outerShdw blurRad="38100" dist="38100" dir="2700000" algn="tl">
                    <a:srgbClr val="000000">
                      <a:alpha val="43137"/>
                    </a:srgbClr>
                  </a:outerShdw>
                </a:effectLst>
                <a:latin typeface="Arial Rounded MT Bold" panose="020F0704030504030204" pitchFamily="34" charset="0"/>
              </a:rPr>
              <a:t>all </a:t>
            </a:r>
            <a:r>
              <a:rPr lang="en-US" sz="3100" i="1" dirty="0">
                <a:effectLst>
                  <a:outerShdw blurRad="38100" dist="38100" dir="2700000" algn="tl">
                    <a:srgbClr val="000000">
                      <a:alpha val="43137"/>
                    </a:srgbClr>
                  </a:outerShdw>
                </a:effectLst>
                <a:latin typeface="Arial Rounded MT Bold" panose="020F0704030504030204" pitchFamily="34" charset="0"/>
              </a:rPr>
              <a:t>the children of Israel </a:t>
            </a:r>
            <a:r>
              <a:rPr lang="en-US" sz="3100" b="1" i="1" dirty="0">
                <a:effectLst>
                  <a:outerShdw blurRad="38100" dist="38100" dir="2700000" algn="tl">
                    <a:srgbClr val="000000">
                      <a:alpha val="43137"/>
                    </a:srgbClr>
                  </a:outerShdw>
                </a:effectLst>
                <a:latin typeface="Arial Rounded MT Bold" panose="020F0704030504030204" pitchFamily="34" charset="0"/>
              </a:rPr>
              <a:t>murmured</a:t>
            </a:r>
            <a:r>
              <a:rPr lang="en-US" sz="3100" i="1" dirty="0">
                <a:effectLst>
                  <a:outerShdw blurRad="38100" dist="38100" dir="2700000" algn="tl">
                    <a:srgbClr val="000000">
                      <a:alpha val="43137"/>
                    </a:srgbClr>
                  </a:outerShdw>
                </a:effectLst>
                <a:latin typeface="Arial Rounded MT Bold" panose="020F0704030504030204" pitchFamily="34" charset="0"/>
              </a:rPr>
              <a:t> against Moses /</a:t>
            </a:r>
            <a:r>
              <a:rPr lang="en-US" sz="3100" i="1" dirty="0" smtClean="0">
                <a:effectLst>
                  <a:outerShdw blurRad="38100" dist="38100" dir="2700000" algn="tl">
                    <a:srgbClr val="000000">
                      <a:alpha val="43137"/>
                    </a:srgbClr>
                  </a:outerShdw>
                </a:effectLst>
                <a:latin typeface="Arial Rounded MT Bold" panose="020F0704030504030204" pitchFamily="34" charset="0"/>
              </a:rPr>
              <a:t> </a:t>
            </a:r>
            <a:r>
              <a:rPr lang="en-US" sz="3100" i="1" dirty="0">
                <a:effectLst>
                  <a:outerShdw blurRad="38100" dist="38100" dir="2700000" algn="tl">
                    <a:srgbClr val="000000">
                      <a:alpha val="43137"/>
                    </a:srgbClr>
                  </a:outerShdw>
                </a:effectLst>
                <a:latin typeface="Arial Rounded MT Bold" panose="020F0704030504030204" pitchFamily="34" charset="0"/>
              </a:rPr>
              <a:t>against </a:t>
            </a:r>
            <a:r>
              <a:rPr lang="en-US" sz="3100" i="1" dirty="0" smtClean="0">
                <a:effectLst>
                  <a:outerShdw blurRad="38100" dist="38100" dir="2700000" algn="tl">
                    <a:srgbClr val="000000">
                      <a:alpha val="43137"/>
                    </a:srgbClr>
                  </a:outerShdw>
                </a:effectLst>
                <a:latin typeface="Arial Rounded MT Bold" panose="020F0704030504030204" pitchFamily="34" charset="0"/>
              </a:rPr>
              <a:t>Aaron</a:t>
            </a:r>
            <a:endParaRPr lang="en-US" sz="3100" dirty="0">
              <a:effectLst>
                <a:outerShdw blurRad="38100" dist="38100" dir="2700000" algn="tl">
                  <a:srgbClr val="000000">
                    <a:alpha val="43137"/>
                  </a:srgbClr>
                </a:outerShdw>
              </a:effectLst>
              <a:latin typeface="Arial Rounded MT Bold" panose="020F0704030504030204" pitchFamily="34" charset="0"/>
            </a:endParaRPr>
          </a:p>
        </p:txBody>
      </p:sp>
    </p:spTree>
    <p:extLst>
      <p:ext uri="{BB962C8B-B14F-4D97-AF65-F5344CB8AC3E}">
        <p14:creationId xmlns:p14="http://schemas.microsoft.com/office/powerpoint/2010/main" val="40378997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par>
                          <p:cTn id="11" fill="hold">
                            <p:stCondLst>
                              <p:cond delay="1000"/>
                            </p:stCondLst>
                            <p:childTnLst>
                              <p:par>
                                <p:cTn id="12" presetID="31" presetClass="entr" presetSubtype="0" fill="hold" grpId="0"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6"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7" dur="1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p:cTn id="22"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3"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4"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5" dur="1000"/>
                                        <p:tgtEl>
                                          <p:spTgt spid="3">
                                            <p:txEl>
                                              <p:pRg st="2" end="2"/>
                                            </p:txEl>
                                          </p:spTgt>
                                        </p:tgtEl>
                                      </p:cBhvr>
                                    </p:animEffect>
                                  </p:childTnLst>
                                </p:cTn>
                              </p:par>
                            </p:childTnLst>
                          </p:cTn>
                        </p:par>
                        <p:par>
                          <p:cTn id="26" fill="hold">
                            <p:stCondLst>
                              <p:cond delay="1000"/>
                            </p:stCondLst>
                            <p:childTnLst>
                              <p:par>
                                <p:cTn id="27" presetID="31" presetClass="entr" presetSubtype="0" fill="hold" grpId="0" nodeType="after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p:cTn id="29"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0"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1"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2"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820" y="68909"/>
            <a:ext cx="11719774" cy="987160"/>
          </a:xfrm>
        </p:spPr>
        <p:txBody>
          <a:bodyPr>
            <a:normAutofit fontScale="90000"/>
          </a:bodyPr>
          <a:lstStyle/>
          <a:p>
            <a:r>
              <a:rPr lang="en-US" b="1" dirty="0">
                <a:effectLst>
                  <a:outerShdw blurRad="38100" dist="38100" dir="2700000" algn="tl">
                    <a:srgbClr val="000000">
                      <a:alpha val="43137"/>
                    </a:srgbClr>
                  </a:outerShdw>
                </a:effectLst>
                <a:latin typeface="Arial Rounded MT Bold" panose="020F0704030504030204" pitchFamily="34" charset="0"/>
              </a:rPr>
              <a:t>Complaining DISCREDITS Christian </a:t>
            </a:r>
            <a:r>
              <a:rPr lang="en-US" b="1" dirty="0" smtClean="0">
                <a:effectLst>
                  <a:outerShdw blurRad="38100" dist="38100" dir="2700000" algn="tl">
                    <a:srgbClr val="000000">
                      <a:alpha val="43137"/>
                    </a:srgbClr>
                  </a:outerShdw>
                </a:effectLst>
                <a:latin typeface="Arial Rounded MT Bold" panose="020F0704030504030204" pitchFamily="34" charset="0"/>
              </a:rPr>
              <a:t>Testimony</a:t>
            </a:r>
            <a:endParaRPr lang="en-US" dirty="0"/>
          </a:p>
        </p:txBody>
      </p:sp>
      <p:sp>
        <p:nvSpPr>
          <p:cNvPr id="3" name="Content Placeholder 2"/>
          <p:cNvSpPr>
            <a:spLocks noGrp="1"/>
          </p:cNvSpPr>
          <p:nvPr>
            <p:ph idx="1"/>
          </p:nvPr>
        </p:nvSpPr>
        <p:spPr>
          <a:xfrm>
            <a:off x="141668" y="1262130"/>
            <a:ext cx="11900078" cy="5486400"/>
          </a:xfrm>
        </p:spPr>
        <p:txBody>
          <a:bodyPr>
            <a:normAutofit/>
          </a:bodyPr>
          <a:lstStyle/>
          <a:p>
            <a:pPr marL="0" indent="0">
              <a:lnSpc>
                <a:spcPct val="110000"/>
              </a:lnSpc>
              <a:buNone/>
            </a:pPr>
            <a:r>
              <a:rPr lang="en-US" i="1" dirty="0">
                <a:effectLst>
                  <a:outerShdw blurRad="38100" dist="38100" dir="2700000" algn="tl">
                    <a:srgbClr val="000000">
                      <a:alpha val="43137"/>
                    </a:srgbClr>
                  </a:outerShdw>
                </a:effectLst>
                <a:latin typeface="Arial Rounded MT Bold" panose="020F0704030504030204" pitchFamily="34" charset="0"/>
              </a:rPr>
              <a:t>And there we saw the giants, the sons of Anak, which come of the giants: and we were in our own sight as grasshoppers, and so we were in their sight. </a:t>
            </a:r>
            <a:r>
              <a:rPr lang="en-US" b="1" dirty="0" smtClean="0">
                <a:effectLst>
                  <a:outerShdw blurRad="38100" dist="38100" dir="2700000" algn="tl">
                    <a:srgbClr val="000000">
                      <a:alpha val="43137"/>
                    </a:srgbClr>
                  </a:outerShdw>
                </a:effectLst>
                <a:latin typeface="Arial Rounded MT Bold" panose="020F0704030504030204" pitchFamily="34" charset="0"/>
              </a:rPr>
              <a:t>(33)</a:t>
            </a:r>
            <a:endParaRPr lang="en-US"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10000"/>
              </a:lnSpc>
              <a:spcBef>
                <a:spcPts val="600"/>
              </a:spcBef>
              <a:buNone/>
            </a:pPr>
            <a:r>
              <a:rPr lang="en-US" b="1" dirty="0" smtClean="0">
                <a:effectLst>
                  <a:outerShdw blurRad="38100" dist="38100" dir="2700000" algn="tl">
                    <a:srgbClr val="000000">
                      <a:alpha val="43137"/>
                    </a:srgbClr>
                  </a:outerShdw>
                </a:effectLst>
                <a:latin typeface="Arial Rounded MT Bold" panose="020F0704030504030204" pitchFamily="34" charset="0"/>
              </a:rPr>
              <a:t>We Talk About </a:t>
            </a:r>
            <a:r>
              <a:rPr lang="en-US" b="1" dirty="0" err="1" smtClean="0">
                <a:effectLst>
                  <a:outerShdw blurRad="38100" dist="38100" dir="2700000" algn="tl">
                    <a:srgbClr val="000000">
                      <a:alpha val="43137"/>
                    </a:srgbClr>
                  </a:outerShdw>
                </a:effectLst>
                <a:latin typeface="Arial Rounded MT Bold" panose="020F0704030504030204" pitchFamily="34" charset="0"/>
              </a:rPr>
              <a:t>God..How</a:t>
            </a:r>
            <a:r>
              <a:rPr lang="en-US" b="1" dirty="0" smtClean="0">
                <a:effectLst>
                  <a:outerShdw blurRad="38100" dist="38100" dir="2700000" algn="tl">
                    <a:srgbClr val="000000">
                      <a:alpha val="43137"/>
                    </a:srgbClr>
                  </a:outerShdw>
                </a:effectLst>
                <a:latin typeface="Arial Rounded MT Bold" panose="020F0704030504030204" pitchFamily="34" charset="0"/>
              </a:rPr>
              <a:t> Much We Love Him…How Good He Is… </a:t>
            </a:r>
          </a:p>
          <a:p>
            <a:pPr marL="0" indent="0">
              <a:lnSpc>
                <a:spcPct val="110000"/>
              </a:lnSpc>
              <a:spcBef>
                <a:spcPts val="0"/>
              </a:spcBef>
              <a:buNone/>
            </a:pPr>
            <a:r>
              <a:rPr lang="en-US" b="1" dirty="0" smtClean="0">
                <a:effectLst>
                  <a:outerShdw blurRad="38100" dist="38100" dir="2700000" algn="tl">
                    <a:srgbClr val="000000">
                      <a:alpha val="43137"/>
                    </a:srgbClr>
                  </a:outerShdw>
                </a:effectLst>
                <a:latin typeface="Arial Rounded MT Bold" panose="020F0704030504030204" pitchFamily="34" charset="0"/>
              </a:rPr>
              <a:t>   …But Do We Really Believe?...</a:t>
            </a:r>
          </a:p>
          <a:p>
            <a:pPr marL="0" indent="0">
              <a:lnSpc>
                <a:spcPct val="100000"/>
              </a:lnSpc>
              <a:spcBef>
                <a:spcPts val="0"/>
              </a:spcBef>
              <a:buNone/>
            </a:pPr>
            <a:r>
              <a:rPr lang="en-US" b="1" dirty="0" smtClean="0">
                <a:effectLst>
                  <a:outerShdw blurRad="38100" dist="38100" dir="2700000" algn="tl">
                    <a:srgbClr val="000000">
                      <a:alpha val="43137"/>
                    </a:srgbClr>
                  </a:outerShdw>
                </a:effectLst>
                <a:latin typeface="Arial Rounded MT Bold" panose="020F0704030504030204" pitchFamily="34" charset="0"/>
              </a:rPr>
              <a:t>       …Murmuring/ Complaining All The Time</a:t>
            </a:r>
          </a:p>
          <a:p>
            <a:pPr marL="0" indent="0">
              <a:lnSpc>
                <a:spcPct val="100000"/>
              </a:lnSpc>
              <a:spcBef>
                <a:spcPts val="1200"/>
              </a:spcBef>
              <a:buNone/>
            </a:pPr>
            <a:r>
              <a:rPr lang="en-US" i="1" dirty="0" smtClean="0">
                <a:effectLst>
                  <a:outerShdw blurRad="38100" dist="38100" dir="2700000" algn="tl">
                    <a:srgbClr val="000000">
                      <a:alpha val="43137"/>
                    </a:srgbClr>
                  </a:outerShdw>
                </a:effectLst>
                <a:latin typeface="Arial Rounded MT Bold" panose="020F0704030504030204" pitchFamily="34" charset="0"/>
              </a:rPr>
              <a:t>“Do </a:t>
            </a:r>
            <a:r>
              <a:rPr lang="en-US" i="1" dirty="0">
                <a:effectLst>
                  <a:outerShdw blurRad="38100" dist="38100" dir="2700000" algn="tl">
                    <a:srgbClr val="000000">
                      <a:alpha val="43137"/>
                    </a:srgbClr>
                  </a:outerShdw>
                </a:effectLst>
                <a:latin typeface="Arial Rounded MT Bold" panose="020F0704030504030204" pitchFamily="34" charset="0"/>
              </a:rPr>
              <a:t>all things without murmurings and </a:t>
            </a:r>
            <a:r>
              <a:rPr lang="en-US" i="1" dirty="0" err="1">
                <a:effectLst>
                  <a:outerShdw blurRad="38100" dist="38100" dir="2700000" algn="tl">
                    <a:srgbClr val="000000">
                      <a:alpha val="43137"/>
                    </a:srgbClr>
                  </a:outerShdw>
                </a:effectLst>
                <a:latin typeface="Arial Rounded MT Bold" panose="020F0704030504030204" pitchFamily="34" charset="0"/>
              </a:rPr>
              <a:t>disputings</a:t>
            </a:r>
            <a:r>
              <a:rPr lang="en-US" i="1" dirty="0">
                <a:effectLst>
                  <a:outerShdw blurRad="38100" dist="38100" dir="2700000" algn="tl">
                    <a:srgbClr val="000000">
                      <a:alpha val="43137"/>
                    </a:srgbClr>
                  </a:outerShdw>
                </a:effectLst>
                <a:latin typeface="Arial Rounded MT Bold" panose="020F0704030504030204" pitchFamily="34" charset="0"/>
              </a:rPr>
              <a:t>." </a:t>
            </a:r>
            <a:r>
              <a:rPr lang="en-US" dirty="0" smtClean="0">
                <a:effectLst>
                  <a:outerShdw blurRad="38100" dist="38100" dir="2700000" algn="tl">
                    <a:srgbClr val="000000">
                      <a:alpha val="43137"/>
                    </a:srgbClr>
                  </a:outerShdw>
                </a:effectLst>
                <a:latin typeface="Arial Rounded MT Bold" panose="020F0704030504030204" pitchFamily="34" charset="0"/>
              </a:rPr>
              <a:t>(</a:t>
            </a:r>
            <a:r>
              <a:rPr lang="en-US" dirty="0">
                <a:effectLst>
                  <a:outerShdw blurRad="38100" dist="38100" dir="2700000" algn="tl">
                    <a:srgbClr val="000000">
                      <a:alpha val="43137"/>
                    </a:srgbClr>
                  </a:outerShdw>
                </a:effectLst>
                <a:latin typeface="Arial Rounded MT Bold" panose="020F0704030504030204" pitchFamily="34" charset="0"/>
              </a:rPr>
              <a:t>2:14</a:t>
            </a:r>
            <a:r>
              <a:rPr lang="en-US" dirty="0" smtClean="0">
                <a:effectLst>
                  <a:outerShdw blurRad="38100" dist="38100" dir="2700000" algn="tl">
                    <a:srgbClr val="000000">
                      <a:alpha val="43137"/>
                    </a:srgbClr>
                  </a:outerShdw>
                </a:effectLst>
                <a:latin typeface="Arial Rounded MT Bold" panose="020F0704030504030204" pitchFamily="34" charset="0"/>
              </a:rPr>
              <a:t>)</a:t>
            </a:r>
          </a:p>
          <a:p>
            <a:pPr lvl="1">
              <a:lnSpc>
                <a:spcPct val="110000"/>
              </a:lnSpc>
              <a:buFont typeface="Wingdings" panose="05000000000000000000" pitchFamily="2" charset="2"/>
              <a:buChar char="§"/>
            </a:pPr>
            <a:r>
              <a:rPr lang="en-US" sz="2800" b="1" dirty="0" smtClean="0">
                <a:effectLst>
                  <a:outerShdw blurRad="38100" dist="38100" dir="2700000" algn="tl">
                    <a:srgbClr val="000000">
                      <a:alpha val="43137"/>
                    </a:srgbClr>
                  </a:outerShdw>
                </a:effectLst>
                <a:latin typeface="Arial Rounded MT Bold" panose="020F0704030504030204" pitchFamily="34" charset="0"/>
              </a:rPr>
              <a:t>A Grumbling/ Complaining </a:t>
            </a:r>
            <a:r>
              <a:rPr lang="en-US" sz="2800" b="1" dirty="0">
                <a:effectLst>
                  <a:outerShdw blurRad="38100" dist="38100" dir="2700000" algn="tl">
                    <a:srgbClr val="000000">
                      <a:alpha val="43137"/>
                    </a:srgbClr>
                  </a:outerShdw>
                </a:effectLst>
                <a:latin typeface="Arial Rounded MT Bold" panose="020F0704030504030204" pitchFamily="34" charset="0"/>
              </a:rPr>
              <a:t>Christian </a:t>
            </a:r>
            <a:r>
              <a:rPr lang="en-US" sz="2800" b="1" dirty="0" smtClean="0">
                <a:effectLst>
                  <a:outerShdw blurRad="38100" dist="38100" dir="2700000" algn="tl">
                    <a:srgbClr val="000000">
                      <a:alpha val="43137"/>
                    </a:srgbClr>
                  </a:outerShdw>
                </a:effectLst>
                <a:latin typeface="Arial Rounded MT Bold" panose="020F0704030504030204" pitchFamily="34" charset="0"/>
              </a:rPr>
              <a:t>is Harmful </a:t>
            </a:r>
          </a:p>
          <a:p>
            <a:pPr lvl="1">
              <a:lnSpc>
                <a:spcPct val="110000"/>
              </a:lnSpc>
              <a:buFont typeface="Wingdings" panose="05000000000000000000" pitchFamily="2" charset="2"/>
              <a:buChar char="§"/>
            </a:pPr>
            <a:r>
              <a:rPr lang="en-US" sz="2800" b="1" dirty="0" smtClean="0">
                <a:effectLst>
                  <a:outerShdw blurRad="38100" dist="38100" dir="2700000" algn="tl">
                    <a:srgbClr val="000000">
                      <a:alpha val="43137"/>
                    </a:srgbClr>
                  </a:outerShdw>
                </a:effectLst>
                <a:latin typeface="Arial Rounded MT Bold" panose="020F0704030504030204" pitchFamily="34" charset="0"/>
              </a:rPr>
              <a:t>Nobody Likes </a:t>
            </a:r>
            <a:r>
              <a:rPr lang="en-US" sz="2800" b="1" dirty="0">
                <a:effectLst>
                  <a:outerShdw blurRad="38100" dist="38100" dir="2700000" algn="tl">
                    <a:srgbClr val="000000">
                      <a:alpha val="43137"/>
                    </a:srgbClr>
                  </a:outerShdw>
                </a:effectLst>
                <a:latin typeface="Arial Rounded MT Bold" panose="020F0704030504030204" pitchFamily="34" charset="0"/>
              </a:rPr>
              <a:t>to </a:t>
            </a:r>
            <a:r>
              <a:rPr lang="en-US" sz="2800" b="1" dirty="0" smtClean="0">
                <a:effectLst>
                  <a:outerShdw blurRad="38100" dist="38100" dir="2700000" algn="tl">
                    <a:srgbClr val="000000">
                      <a:alpha val="43137"/>
                    </a:srgbClr>
                  </a:outerShdw>
                </a:effectLst>
                <a:latin typeface="Arial Rounded MT Bold" panose="020F0704030504030204" pitchFamily="34" charset="0"/>
              </a:rPr>
              <a:t>Be Around Complaining People</a:t>
            </a:r>
            <a:endParaRPr lang="en-US" sz="2800" b="1" dirty="0">
              <a:effectLst>
                <a:outerShdw blurRad="38100" dist="38100" dir="2700000" algn="tl">
                  <a:srgbClr val="000000">
                    <a:alpha val="43137"/>
                  </a:srgbClr>
                </a:outerShdw>
              </a:effectLst>
              <a:latin typeface="Arial Rounded MT Bold" panose="020F0704030504030204" pitchFamily="34" charset="0"/>
            </a:endParaRPr>
          </a:p>
        </p:txBody>
      </p:sp>
    </p:spTree>
    <p:extLst>
      <p:ext uri="{BB962C8B-B14F-4D97-AF65-F5344CB8AC3E}">
        <p14:creationId xmlns:p14="http://schemas.microsoft.com/office/powerpoint/2010/main" val="42809387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par>
                          <p:cTn id="17" fill="hold">
                            <p:stCondLst>
                              <p:cond delay="500"/>
                            </p:stCondLst>
                            <p:childTnLst>
                              <p:par>
                                <p:cTn id="18" presetID="53" presetClass="entr" presetSubtype="16" fill="hold" grpId="0" nodeType="after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p:cTn id="20"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1"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2" dur="500"/>
                                        <p:tgtEl>
                                          <p:spTgt spid="3">
                                            <p:txEl>
                                              <p:pRg st="2" end="2"/>
                                            </p:txEl>
                                          </p:spTgt>
                                        </p:tgtEl>
                                      </p:cBhvr>
                                    </p:animEffect>
                                  </p:childTnLst>
                                </p:cTn>
                              </p:par>
                            </p:childTnLst>
                          </p:cTn>
                        </p:par>
                        <p:par>
                          <p:cTn id="23" fill="hold">
                            <p:stCondLst>
                              <p:cond delay="1000"/>
                            </p:stCondLst>
                            <p:childTnLst>
                              <p:par>
                                <p:cTn id="24" presetID="53" presetClass="entr" presetSubtype="16" fill="hold" grpId="0" nodeType="after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p:cTn id="26"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7"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8" dur="5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 calcmode="lin" valueType="num">
                                      <p:cBhvr>
                                        <p:cTn id="33"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4"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5" dur="500"/>
                                        <p:tgtEl>
                                          <p:spTgt spid="3">
                                            <p:txEl>
                                              <p:pRg st="4" end="4"/>
                                            </p:txEl>
                                          </p:spTgt>
                                        </p:tgtEl>
                                      </p:cBhvr>
                                    </p:animEffect>
                                  </p:childTnLst>
                                </p:cTn>
                              </p:par>
                            </p:childTnLst>
                          </p:cTn>
                        </p:par>
                        <p:par>
                          <p:cTn id="36" fill="hold">
                            <p:stCondLst>
                              <p:cond delay="500"/>
                            </p:stCondLst>
                            <p:childTnLst>
                              <p:par>
                                <p:cTn id="37" presetID="53" presetClass="entr" presetSubtype="16" fill="hold" grpId="0" nodeType="after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 calcmode="lin" valueType="num">
                                      <p:cBhvr>
                                        <p:cTn id="39"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0"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1" dur="500"/>
                                        <p:tgtEl>
                                          <p:spTgt spid="3">
                                            <p:txEl>
                                              <p:pRg st="5" end="5"/>
                                            </p:txEl>
                                          </p:spTgt>
                                        </p:tgtEl>
                                      </p:cBhvr>
                                    </p:animEffect>
                                  </p:childTnLst>
                                </p:cTn>
                              </p:par>
                            </p:childTnLst>
                          </p:cTn>
                        </p:par>
                        <p:par>
                          <p:cTn id="42" fill="hold">
                            <p:stCondLst>
                              <p:cond delay="1000"/>
                            </p:stCondLst>
                            <p:childTnLst>
                              <p:par>
                                <p:cTn id="43" presetID="53" presetClass="entr" presetSubtype="16" fill="hold" grpId="0" nodeType="after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 calcmode="lin" valueType="num">
                                      <p:cBhvr>
                                        <p:cTn id="45"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6"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4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8909"/>
            <a:ext cx="10515600" cy="987160"/>
          </a:xfrm>
        </p:spPr>
        <p:txBody>
          <a:bodyPr>
            <a:normAutofit/>
          </a:bodyPr>
          <a:lstStyle/>
          <a:p>
            <a:pPr algn="ctr"/>
            <a:r>
              <a:rPr lang="en-US" b="1" dirty="0">
                <a:effectLst>
                  <a:outerShdw blurRad="38100" dist="38100" dir="2700000" algn="tl">
                    <a:srgbClr val="000000">
                      <a:alpha val="43137"/>
                    </a:srgbClr>
                  </a:outerShdw>
                </a:effectLst>
                <a:latin typeface="Arial Rounded MT Bold" panose="020F0704030504030204" pitchFamily="34" charset="0"/>
              </a:rPr>
              <a:t>How to Stop Complaining </a:t>
            </a:r>
            <a:endParaRPr lang="en-US" dirty="0">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a:xfrm>
            <a:off x="141668" y="1262130"/>
            <a:ext cx="11900078" cy="5486400"/>
          </a:xfrm>
        </p:spPr>
        <p:txBody>
          <a:bodyPr>
            <a:normAutofit/>
          </a:bodyPr>
          <a:lstStyle/>
          <a:p>
            <a:pPr>
              <a:lnSpc>
                <a:spcPct val="100000"/>
              </a:lnSpc>
              <a:spcBef>
                <a:spcPts val="0"/>
              </a:spcBef>
            </a:pPr>
            <a:r>
              <a:rPr lang="en-US" sz="3200" b="1" dirty="0" smtClean="0">
                <a:effectLst>
                  <a:outerShdw blurRad="38100" dist="38100" dir="2700000" algn="tl">
                    <a:srgbClr val="000000">
                      <a:alpha val="43137"/>
                    </a:srgbClr>
                  </a:outerShdw>
                </a:effectLst>
                <a:latin typeface="Arial Rounded MT Bold" panose="020F0704030504030204" pitchFamily="34" charset="0"/>
              </a:rPr>
              <a:t>Know the </a:t>
            </a:r>
            <a:r>
              <a:rPr lang="en-US" sz="3200" b="1" dirty="0">
                <a:effectLst>
                  <a:outerShdw blurRad="38100" dist="38100" dir="2700000" algn="tl">
                    <a:srgbClr val="000000">
                      <a:alpha val="43137"/>
                    </a:srgbClr>
                  </a:outerShdw>
                </a:effectLst>
                <a:latin typeface="Arial Rounded MT Bold" panose="020F0704030504030204" pitchFamily="34" charset="0"/>
              </a:rPr>
              <a:t>Warning Signs</a:t>
            </a:r>
          </a:p>
          <a:p>
            <a:pPr lvl="1">
              <a:lnSpc>
                <a:spcPct val="100000"/>
              </a:lnSpc>
              <a:spcBef>
                <a:spcPts val="0"/>
              </a:spcBef>
              <a:buFont typeface="Courier New" panose="02070309020205020404" pitchFamily="49" charset="0"/>
              <a:buChar char="o"/>
            </a:pPr>
            <a:r>
              <a:rPr lang="en-US" sz="2800" dirty="0" smtClean="0">
                <a:effectLst>
                  <a:outerShdw blurRad="38100" dist="38100" dir="2700000" algn="tl">
                    <a:srgbClr val="000000">
                      <a:alpha val="43137"/>
                    </a:srgbClr>
                  </a:outerShdw>
                </a:effectLst>
                <a:latin typeface="Arial Rounded MT Bold" panose="020F0704030504030204" pitchFamily="34" charset="0"/>
              </a:rPr>
              <a:t> Know When You are About </a:t>
            </a:r>
            <a:r>
              <a:rPr lang="en-US" sz="2800" dirty="0">
                <a:effectLst>
                  <a:outerShdw blurRad="38100" dist="38100" dir="2700000" algn="tl">
                    <a:srgbClr val="000000">
                      <a:alpha val="43137"/>
                    </a:srgbClr>
                  </a:outerShdw>
                </a:effectLst>
                <a:latin typeface="Arial Rounded MT Bold" panose="020F0704030504030204" pitchFamily="34" charset="0"/>
              </a:rPr>
              <a:t>to </a:t>
            </a:r>
            <a:r>
              <a:rPr lang="en-US" sz="2800" dirty="0" smtClean="0">
                <a:effectLst>
                  <a:outerShdw blurRad="38100" dist="38100" dir="2700000" algn="tl">
                    <a:srgbClr val="000000">
                      <a:alpha val="43137"/>
                    </a:srgbClr>
                  </a:outerShdw>
                </a:effectLst>
                <a:latin typeface="Arial Rounded MT Bold" panose="020F0704030504030204" pitchFamily="34" charset="0"/>
              </a:rPr>
              <a:t>Start Complaining, </a:t>
            </a:r>
          </a:p>
          <a:p>
            <a:pPr marL="457200" lvl="1" indent="0">
              <a:lnSpc>
                <a:spcPct val="100000"/>
              </a:lnSpc>
              <a:spcBef>
                <a:spcPts val="0"/>
              </a:spcBef>
              <a:spcAft>
                <a:spcPts val="600"/>
              </a:spcAft>
              <a:buNone/>
            </a:pPr>
            <a:r>
              <a:rPr lang="en-US" sz="2800" dirty="0">
                <a:effectLst>
                  <a:outerShdw blurRad="38100" dist="38100" dir="2700000" algn="tl">
                    <a:srgbClr val="000000">
                      <a:alpha val="43137"/>
                    </a:srgbClr>
                  </a:outerShdw>
                </a:effectLst>
                <a:latin typeface="Arial Rounded MT Bold" panose="020F0704030504030204" pitchFamily="34" charset="0"/>
              </a:rPr>
              <a:t> </a:t>
            </a:r>
            <a:r>
              <a:rPr lang="en-US" sz="2800" dirty="0" smtClean="0">
                <a:effectLst>
                  <a:outerShdw blurRad="38100" dist="38100" dir="2700000" algn="tl">
                    <a:srgbClr val="000000">
                      <a:alpha val="43137"/>
                    </a:srgbClr>
                  </a:outerShdw>
                </a:effectLst>
                <a:latin typeface="Arial Rounded MT Bold" panose="020F0704030504030204" pitchFamily="34" charset="0"/>
              </a:rPr>
              <a:t>   …Figure Out Why/ Tell Yourself to Move On From There </a:t>
            </a:r>
          </a:p>
          <a:p>
            <a:pPr lvl="1">
              <a:lnSpc>
                <a:spcPct val="100000"/>
              </a:lnSpc>
              <a:spcBef>
                <a:spcPts val="0"/>
              </a:spcBef>
              <a:spcAft>
                <a:spcPts val="600"/>
              </a:spcAft>
              <a:buFont typeface="Courier New" panose="02070309020205020404" pitchFamily="49" charset="0"/>
              <a:buChar char="o"/>
            </a:pPr>
            <a:r>
              <a:rPr lang="en-US" sz="2800" dirty="0" smtClean="0">
                <a:effectLst>
                  <a:outerShdw blurRad="38100" dist="38100" dir="2700000" algn="tl">
                    <a:srgbClr val="000000">
                      <a:alpha val="43137"/>
                    </a:srgbClr>
                  </a:outerShdw>
                </a:effectLst>
                <a:latin typeface="Arial Rounded MT Bold" panose="020F0704030504030204" pitchFamily="34" charset="0"/>
              </a:rPr>
              <a:t> Stop </a:t>
            </a:r>
            <a:r>
              <a:rPr lang="en-US" sz="2800" dirty="0">
                <a:effectLst>
                  <a:outerShdw blurRad="38100" dist="38100" dir="2700000" algn="tl">
                    <a:srgbClr val="000000">
                      <a:alpha val="43137"/>
                    </a:srgbClr>
                  </a:outerShdw>
                </a:effectLst>
                <a:latin typeface="Arial Rounded MT Bold" panose="020F0704030504030204" pitchFamily="34" charset="0"/>
              </a:rPr>
              <a:t>it </a:t>
            </a:r>
            <a:r>
              <a:rPr lang="en-US" sz="2800" dirty="0" smtClean="0">
                <a:effectLst>
                  <a:outerShdw blurRad="38100" dist="38100" dir="2700000" algn="tl">
                    <a:srgbClr val="000000">
                      <a:alpha val="43137"/>
                    </a:srgbClr>
                  </a:outerShdw>
                </a:effectLst>
                <a:latin typeface="Arial Rounded MT Bold" panose="020F0704030504030204" pitchFamily="34" charset="0"/>
              </a:rPr>
              <a:t>Before </a:t>
            </a:r>
            <a:r>
              <a:rPr lang="en-US" sz="2800" dirty="0">
                <a:effectLst>
                  <a:outerShdw blurRad="38100" dist="38100" dir="2700000" algn="tl">
                    <a:srgbClr val="000000">
                      <a:alpha val="43137"/>
                    </a:srgbClr>
                  </a:outerShdw>
                </a:effectLst>
                <a:latin typeface="Arial Rounded MT Bold" panose="020F0704030504030204" pitchFamily="34" charset="0"/>
              </a:rPr>
              <a:t>it </a:t>
            </a:r>
            <a:r>
              <a:rPr lang="en-US" sz="2800" dirty="0" smtClean="0">
                <a:effectLst>
                  <a:outerShdw blurRad="38100" dist="38100" dir="2700000" algn="tl">
                    <a:srgbClr val="000000">
                      <a:alpha val="43137"/>
                    </a:srgbClr>
                  </a:outerShdw>
                </a:effectLst>
                <a:latin typeface="Arial Rounded MT Bold" panose="020F0704030504030204" pitchFamily="34" charset="0"/>
              </a:rPr>
              <a:t>Begins.</a:t>
            </a:r>
          </a:p>
          <a:p>
            <a:pPr marL="0" indent="0">
              <a:lnSpc>
                <a:spcPct val="100000"/>
              </a:lnSpc>
              <a:spcBef>
                <a:spcPts val="0"/>
              </a:spcBef>
              <a:buNone/>
            </a:pPr>
            <a:r>
              <a:rPr lang="en-US" sz="2600" b="1" dirty="0" smtClean="0">
                <a:effectLst>
                  <a:outerShdw blurRad="38100" dist="38100" dir="2700000" algn="tl">
                    <a:srgbClr val="000000">
                      <a:alpha val="43137"/>
                    </a:srgbClr>
                  </a:outerShdw>
                </a:effectLst>
                <a:latin typeface="Arial Rounded MT Bold" panose="020F0704030504030204" pitchFamily="34" charset="0"/>
              </a:rPr>
              <a:t>2 Cor 2:11 (KJV)</a:t>
            </a:r>
            <a:r>
              <a:rPr lang="en-US" sz="2600" dirty="0" smtClean="0">
                <a:effectLst>
                  <a:outerShdw blurRad="38100" dist="38100" dir="2700000" algn="tl">
                    <a:srgbClr val="000000">
                      <a:alpha val="43137"/>
                    </a:srgbClr>
                  </a:outerShdw>
                </a:effectLst>
                <a:latin typeface="Arial Rounded MT Bold" panose="020F0704030504030204" pitchFamily="34" charset="0"/>
              </a:rPr>
              <a:t> </a:t>
            </a:r>
            <a:r>
              <a:rPr lang="en-US" sz="2600" i="1" dirty="0" smtClean="0">
                <a:effectLst>
                  <a:outerShdw blurRad="38100" dist="38100" dir="2700000" algn="tl">
                    <a:srgbClr val="000000">
                      <a:alpha val="43137"/>
                    </a:srgbClr>
                  </a:outerShdw>
                </a:effectLst>
                <a:latin typeface="Arial Rounded MT Bold" panose="020F0704030504030204" pitchFamily="34" charset="0"/>
              </a:rPr>
              <a:t>Lest Satan should get an advantage of us: for we are not ignorant of his devices. </a:t>
            </a:r>
            <a:r>
              <a:rPr lang="en-US" sz="2600" b="1" dirty="0" smtClean="0">
                <a:effectLst>
                  <a:outerShdw blurRad="38100" dist="38100" dir="2700000" algn="tl">
                    <a:srgbClr val="000000">
                      <a:alpha val="43137"/>
                    </a:srgbClr>
                  </a:outerShdw>
                </a:effectLst>
                <a:latin typeface="Arial Rounded MT Bold" panose="020F0704030504030204" pitchFamily="34" charset="0"/>
              </a:rPr>
              <a:t>(plots-plans)</a:t>
            </a:r>
            <a:endParaRPr lang="en-US" sz="2600" b="1" dirty="0">
              <a:effectLst>
                <a:outerShdw blurRad="38100" dist="38100" dir="2700000" algn="tl">
                  <a:srgbClr val="000000">
                    <a:alpha val="43137"/>
                  </a:srgbClr>
                </a:outerShdw>
              </a:effectLst>
              <a:latin typeface="Arial Rounded MT Bold" panose="020F0704030504030204" pitchFamily="34" charset="0"/>
            </a:endParaRPr>
          </a:p>
          <a:p>
            <a:pPr>
              <a:lnSpc>
                <a:spcPct val="100000"/>
              </a:lnSpc>
              <a:spcBef>
                <a:spcPts val="1200"/>
              </a:spcBef>
            </a:pPr>
            <a:r>
              <a:rPr lang="en-US" sz="3200" b="1" dirty="0" smtClean="0">
                <a:effectLst>
                  <a:outerShdw blurRad="38100" dist="38100" dir="2700000" algn="tl">
                    <a:srgbClr val="000000">
                      <a:alpha val="43137"/>
                    </a:srgbClr>
                  </a:outerShdw>
                </a:effectLst>
                <a:latin typeface="Arial Rounded MT Bold" panose="020F0704030504030204" pitchFamily="34" charset="0"/>
              </a:rPr>
              <a:t>Think of the Good </a:t>
            </a:r>
            <a:r>
              <a:rPr lang="en-US" sz="3200" b="1" dirty="0">
                <a:effectLst>
                  <a:outerShdw blurRad="38100" dist="38100" dir="2700000" algn="tl">
                    <a:srgbClr val="000000">
                      <a:alpha val="43137"/>
                    </a:srgbClr>
                  </a:outerShdw>
                </a:effectLst>
                <a:latin typeface="Arial Rounded MT Bold" panose="020F0704030504030204" pitchFamily="34" charset="0"/>
              </a:rPr>
              <a:t>Aspects </a:t>
            </a:r>
            <a:r>
              <a:rPr lang="en-US" sz="3200" b="1" dirty="0" smtClean="0">
                <a:effectLst>
                  <a:outerShdw blurRad="38100" dist="38100" dir="2700000" algn="tl">
                    <a:srgbClr val="000000">
                      <a:alpha val="43137"/>
                    </a:srgbClr>
                  </a:outerShdw>
                </a:effectLst>
                <a:latin typeface="Arial Rounded MT Bold" panose="020F0704030504030204" pitchFamily="34" charset="0"/>
              </a:rPr>
              <a:t>of the Situation</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lvl="1">
              <a:lnSpc>
                <a:spcPct val="100000"/>
              </a:lnSpc>
              <a:spcBef>
                <a:spcPts val="0"/>
              </a:spcBef>
              <a:spcAft>
                <a:spcPts val="600"/>
              </a:spcAft>
              <a:buFont typeface="Courier New" panose="02070309020205020404" pitchFamily="49" charset="0"/>
              <a:buChar char="o"/>
            </a:pPr>
            <a:r>
              <a:rPr lang="en-US" sz="2800" dirty="0" smtClean="0">
                <a:effectLst>
                  <a:outerShdw blurRad="38100" dist="38100" dir="2700000" algn="tl">
                    <a:srgbClr val="000000">
                      <a:alpha val="43137"/>
                    </a:srgbClr>
                  </a:outerShdw>
                </a:effectLst>
                <a:latin typeface="Arial Rounded MT Bold" panose="020F0704030504030204" pitchFamily="34" charset="0"/>
              </a:rPr>
              <a:t> </a:t>
            </a:r>
            <a:r>
              <a:rPr lang="en-US" sz="2800" b="1" dirty="0" smtClean="0">
                <a:effectLst>
                  <a:outerShdw blurRad="38100" dist="38100" dir="2700000" algn="tl">
                    <a:srgbClr val="000000">
                      <a:alpha val="43137"/>
                    </a:srgbClr>
                  </a:outerShdw>
                </a:effectLst>
                <a:latin typeface="Arial Rounded MT Bold" panose="020F0704030504030204" pitchFamily="34" charset="0"/>
              </a:rPr>
              <a:t>Learn </a:t>
            </a:r>
            <a:r>
              <a:rPr lang="en-US" sz="2800" b="1" dirty="0">
                <a:effectLst>
                  <a:outerShdw blurRad="38100" dist="38100" dir="2700000" algn="tl">
                    <a:srgbClr val="000000">
                      <a:alpha val="43137"/>
                    </a:srgbClr>
                  </a:outerShdw>
                </a:effectLst>
                <a:latin typeface="Arial Rounded MT Bold" panose="020F0704030504030204" pitchFamily="34" charset="0"/>
              </a:rPr>
              <a:t>to </a:t>
            </a:r>
            <a:r>
              <a:rPr lang="en-US" sz="2800" b="1" dirty="0" smtClean="0">
                <a:effectLst>
                  <a:outerShdw blurRad="38100" dist="38100" dir="2700000" algn="tl">
                    <a:srgbClr val="000000">
                      <a:alpha val="43137"/>
                    </a:srgbClr>
                  </a:outerShdw>
                </a:effectLst>
                <a:latin typeface="Arial Rounded MT Bold" panose="020F0704030504030204" pitchFamily="34" charset="0"/>
              </a:rPr>
              <a:t>See the Good </a:t>
            </a:r>
            <a:r>
              <a:rPr lang="en-US" sz="2800" b="1" dirty="0">
                <a:effectLst>
                  <a:outerShdw blurRad="38100" dist="38100" dir="2700000" algn="tl">
                    <a:srgbClr val="000000">
                      <a:alpha val="43137"/>
                    </a:srgbClr>
                  </a:outerShdw>
                </a:effectLst>
                <a:latin typeface="Arial Rounded MT Bold" panose="020F0704030504030204" pitchFamily="34" charset="0"/>
              </a:rPr>
              <a:t>in </a:t>
            </a:r>
            <a:r>
              <a:rPr lang="en-US" sz="2800" b="1" dirty="0" smtClean="0">
                <a:effectLst>
                  <a:outerShdw blurRad="38100" dist="38100" dir="2700000" algn="tl">
                    <a:srgbClr val="000000">
                      <a:alpha val="43137"/>
                    </a:srgbClr>
                  </a:outerShdw>
                </a:effectLst>
                <a:latin typeface="Arial Rounded MT Bold" panose="020F0704030504030204" pitchFamily="34" charset="0"/>
              </a:rPr>
              <a:t>Situations/ Stop Focusing on Bad  </a:t>
            </a:r>
          </a:p>
          <a:p>
            <a:pPr marL="0" indent="0">
              <a:lnSpc>
                <a:spcPct val="100000"/>
              </a:lnSpc>
              <a:spcBef>
                <a:spcPts val="0"/>
              </a:spcBef>
              <a:buNone/>
            </a:pPr>
            <a:r>
              <a:rPr lang="en-US" b="1" dirty="0" smtClean="0">
                <a:effectLst>
                  <a:outerShdw blurRad="38100" dist="38100" dir="2700000" algn="tl">
                    <a:srgbClr val="000000">
                      <a:alpha val="43137"/>
                    </a:srgbClr>
                  </a:outerShdw>
                </a:effectLst>
                <a:latin typeface="Arial Rounded MT Bold" panose="020F0704030504030204" pitchFamily="34" charset="0"/>
              </a:rPr>
              <a:t>Phil 4:8 </a:t>
            </a:r>
            <a:r>
              <a:rPr lang="en-US" dirty="0" smtClean="0">
                <a:effectLst>
                  <a:outerShdw blurRad="38100" dist="38100" dir="2700000" algn="tl">
                    <a:srgbClr val="000000">
                      <a:alpha val="43137"/>
                    </a:srgbClr>
                  </a:outerShdw>
                </a:effectLst>
                <a:latin typeface="Arial Rounded MT Bold" panose="020F0704030504030204" pitchFamily="34" charset="0"/>
              </a:rPr>
              <a:t>–</a:t>
            </a:r>
            <a:r>
              <a:rPr lang="en-US" i="1" dirty="0" smtClean="0">
                <a:effectLst>
                  <a:outerShdw blurRad="38100" dist="38100" dir="2700000" algn="tl">
                    <a:srgbClr val="000000">
                      <a:alpha val="43137"/>
                    </a:srgbClr>
                  </a:outerShdw>
                </a:effectLst>
                <a:latin typeface="Arial Rounded MT Bold" panose="020F0704030504030204" pitchFamily="34" charset="0"/>
              </a:rPr>
              <a:t>think on these things- </a:t>
            </a:r>
            <a:r>
              <a:rPr lang="en-US" dirty="0" smtClean="0">
                <a:effectLst>
                  <a:outerShdw blurRad="38100" dist="38100" dir="2700000" algn="tl">
                    <a:srgbClr val="000000">
                      <a:alpha val="43137"/>
                    </a:srgbClr>
                  </a:outerShdw>
                </a:effectLst>
                <a:latin typeface="Arial Rounded MT Bold" panose="020F0704030504030204" pitchFamily="34" charset="0"/>
              </a:rPr>
              <a:t>(</a:t>
            </a:r>
            <a:r>
              <a:rPr lang="en-US" b="1" dirty="0" smtClean="0">
                <a:effectLst>
                  <a:outerShdw blurRad="38100" dist="38100" dir="2700000" algn="tl">
                    <a:srgbClr val="000000">
                      <a:alpha val="43137"/>
                    </a:srgbClr>
                  </a:outerShdw>
                </a:effectLst>
                <a:latin typeface="Arial Rounded MT Bold" panose="020F0704030504030204" pitchFamily="34" charset="0"/>
              </a:rPr>
              <a:t>Dwell) </a:t>
            </a:r>
          </a:p>
          <a:p>
            <a:pPr marL="0" indent="0">
              <a:lnSpc>
                <a:spcPct val="100000"/>
              </a:lnSpc>
              <a:spcBef>
                <a:spcPts val="0"/>
              </a:spcBef>
              <a:buNone/>
            </a:pPr>
            <a:r>
              <a:rPr lang="en-US" i="1" dirty="0">
                <a:effectLst>
                  <a:outerShdw blurRad="38100" dist="38100" dir="2700000" algn="tl">
                    <a:srgbClr val="000000">
                      <a:alpha val="43137"/>
                    </a:srgbClr>
                  </a:outerShdw>
                </a:effectLst>
                <a:latin typeface="Arial Rounded MT Bold" panose="020F0704030504030204" pitchFamily="34" charset="0"/>
              </a:rPr>
              <a:t>true, noble, reputable, authentic, compelling, gracious—the best, not the worst; the beautiful, not the ugly; things to praise</a:t>
            </a:r>
            <a:r>
              <a:rPr lang="en-US" dirty="0" smtClean="0">
                <a:effectLst>
                  <a:outerShdw blurRad="38100" dist="38100" dir="2700000" algn="tl">
                    <a:srgbClr val="000000">
                      <a:alpha val="43137"/>
                    </a:srgbClr>
                  </a:outerShdw>
                </a:effectLst>
                <a:latin typeface="Arial Rounded MT Bold" panose="020F0704030504030204" pitchFamily="34" charset="0"/>
              </a:rPr>
              <a:t> </a:t>
            </a:r>
          </a:p>
          <a:p>
            <a:pPr marL="457200" lvl="1" indent="0">
              <a:buNone/>
            </a:pPr>
            <a:endParaRPr lang="en-US" sz="2800" b="1" dirty="0">
              <a:effectLst>
                <a:outerShdw blurRad="38100" dist="38100" dir="2700000" algn="tl">
                  <a:srgbClr val="000000">
                    <a:alpha val="43137"/>
                  </a:srgbClr>
                </a:outerShdw>
              </a:effectLst>
            </a:endParaRPr>
          </a:p>
          <a:p>
            <a:endParaRPr lang="en-US" dirty="0"/>
          </a:p>
        </p:txBody>
      </p:sp>
    </p:spTree>
    <p:extLst>
      <p:ext uri="{BB962C8B-B14F-4D97-AF65-F5344CB8AC3E}">
        <p14:creationId xmlns:p14="http://schemas.microsoft.com/office/powerpoint/2010/main" val="987054883"/>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2000"/>
                                        <p:tgtEl>
                                          <p:spTgt spid="3">
                                            <p:txEl>
                                              <p:pRg st="0" end="0"/>
                                            </p:txEl>
                                          </p:spTgt>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2000"/>
                                        <p:tgtEl>
                                          <p:spTgt spid="3">
                                            <p:txEl>
                                              <p:pRg st="1" end="1"/>
                                            </p:txEl>
                                          </p:spTgt>
                                        </p:tgtEl>
                                      </p:cBhvr>
                                    </p:animEffect>
                                  </p:childTnLst>
                                </p:cTn>
                              </p:par>
                            </p:childTnLst>
                          </p:cTn>
                        </p:par>
                        <p:par>
                          <p:cTn id="12" fill="hold">
                            <p:stCondLst>
                              <p:cond delay="4000"/>
                            </p:stCondLst>
                            <p:childTnLst>
                              <p:par>
                                <p:cTn id="13" presetID="22" presetClass="entr" presetSubtype="8"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20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left)">
                                      <p:cBhvr>
                                        <p:cTn id="20" dur="2000"/>
                                        <p:tgtEl>
                                          <p:spTgt spid="3">
                                            <p:txEl>
                                              <p:pRg st="3" end="3"/>
                                            </p:txEl>
                                          </p:spTgt>
                                        </p:tgtEl>
                                      </p:cBhvr>
                                    </p:animEffect>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wipe(left)">
                                      <p:cBhvr>
                                        <p:cTn id="24" dur="2000"/>
                                        <p:tgtEl>
                                          <p:spTgt spid="3">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wipe(left)">
                                      <p:cBhvr>
                                        <p:cTn id="29" dur="2000"/>
                                        <p:tgtEl>
                                          <p:spTgt spid="3">
                                            <p:txEl>
                                              <p:pRg st="5" end="5"/>
                                            </p:txEl>
                                          </p:spTgt>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wipe(left)">
                                      <p:cBhvr>
                                        <p:cTn id="33" dur="2000"/>
                                        <p:tgtEl>
                                          <p:spTgt spid="3">
                                            <p:txEl>
                                              <p:pRg st="6" end="6"/>
                                            </p:txEl>
                                          </p:spTgt>
                                        </p:tgtEl>
                                      </p:cBhvr>
                                    </p:animEffect>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wipe(left)">
                                      <p:cBhvr>
                                        <p:cTn id="37" dur="2000"/>
                                        <p:tgtEl>
                                          <p:spTgt spid="3">
                                            <p:txEl>
                                              <p:pRg st="7" end="7"/>
                                            </p:txEl>
                                          </p:spTgt>
                                        </p:tgtEl>
                                      </p:cBhvr>
                                    </p:animEffect>
                                  </p:childTnLst>
                                </p:cTn>
                              </p:par>
                            </p:childTnLst>
                          </p:cTn>
                        </p:par>
                        <p:par>
                          <p:cTn id="38" fill="hold">
                            <p:stCondLst>
                              <p:cond delay="6000"/>
                            </p:stCondLst>
                            <p:childTnLst>
                              <p:par>
                                <p:cTn id="39" presetID="22" presetClass="entr" presetSubtype="8" fill="hold" grpId="0" nodeType="after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Effect transition="in" filter="wipe(left)">
                                      <p:cBhvr>
                                        <p:cTn id="41"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8909"/>
            <a:ext cx="10515600" cy="987160"/>
          </a:xfrm>
        </p:spPr>
        <p:txBody>
          <a:bodyPr>
            <a:normAutofit/>
          </a:bodyPr>
          <a:lstStyle/>
          <a:p>
            <a:pPr algn="ctr"/>
            <a:r>
              <a:rPr lang="en-US" b="1" dirty="0">
                <a:effectLst>
                  <a:outerShdw blurRad="38100" dist="38100" dir="2700000" algn="tl">
                    <a:srgbClr val="000000">
                      <a:alpha val="43137"/>
                    </a:srgbClr>
                  </a:outerShdw>
                </a:effectLst>
                <a:latin typeface="Arial Rounded MT Bold" panose="020F0704030504030204" pitchFamily="34" charset="0"/>
              </a:rPr>
              <a:t>How to Stop Complaining </a:t>
            </a:r>
            <a:endParaRPr lang="en-US" dirty="0">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a:xfrm>
            <a:off x="145961" y="854521"/>
            <a:ext cx="11900078" cy="6679621"/>
          </a:xfrm>
        </p:spPr>
        <p:txBody>
          <a:bodyPr>
            <a:noAutofit/>
          </a:bodyPr>
          <a:lstStyle/>
          <a:p>
            <a:pPr>
              <a:lnSpc>
                <a:spcPct val="100000"/>
              </a:lnSpc>
              <a:spcBef>
                <a:spcPts val="0"/>
              </a:spcBef>
            </a:pPr>
            <a:r>
              <a:rPr lang="en-US" b="1" dirty="0" smtClean="0">
                <a:effectLst>
                  <a:outerShdw blurRad="38100" dist="38100" dir="2700000" algn="tl">
                    <a:srgbClr val="000000">
                      <a:alpha val="43137"/>
                    </a:srgbClr>
                  </a:outerShdw>
                </a:effectLst>
                <a:latin typeface="Arial Rounded MT Bold" panose="020F0704030504030204" pitchFamily="34" charset="0"/>
              </a:rPr>
              <a:t>Be </a:t>
            </a:r>
            <a:r>
              <a:rPr lang="en-US" b="1" dirty="0">
                <a:effectLst>
                  <a:outerShdw blurRad="38100" dist="38100" dir="2700000" algn="tl">
                    <a:srgbClr val="000000">
                      <a:alpha val="43137"/>
                    </a:srgbClr>
                  </a:outerShdw>
                </a:effectLst>
                <a:latin typeface="Arial Rounded MT Bold" panose="020F0704030504030204" pitchFamily="34" charset="0"/>
              </a:rPr>
              <a:t>Mindful </a:t>
            </a:r>
            <a:r>
              <a:rPr lang="en-US" b="1" dirty="0" smtClean="0">
                <a:effectLst>
                  <a:outerShdw blurRad="38100" dist="38100" dir="2700000" algn="tl">
                    <a:srgbClr val="000000">
                      <a:alpha val="43137"/>
                    </a:srgbClr>
                  </a:outerShdw>
                </a:effectLst>
                <a:latin typeface="Arial Rounded MT Bold" panose="020F0704030504030204" pitchFamily="34" charset="0"/>
              </a:rPr>
              <a:t>and Aware</a:t>
            </a:r>
          </a:p>
          <a:p>
            <a:pPr lvl="1">
              <a:lnSpc>
                <a:spcPct val="100000"/>
              </a:lnSpc>
              <a:spcBef>
                <a:spcPts val="0"/>
              </a:spcBef>
              <a:spcAft>
                <a:spcPts val="600"/>
              </a:spcAft>
              <a:buFont typeface="Courier New" panose="02070309020205020404" pitchFamily="49" charset="0"/>
              <a:buChar char="o"/>
            </a:pPr>
            <a:r>
              <a:rPr lang="en-US" sz="2600" dirty="0" smtClean="0">
                <a:effectLst>
                  <a:outerShdw blurRad="38100" dist="38100" dir="2700000" algn="tl">
                    <a:srgbClr val="000000">
                      <a:alpha val="43137"/>
                    </a:srgbClr>
                  </a:outerShdw>
                </a:effectLst>
                <a:latin typeface="Arial Rounded MT Bold" panose="020F0704030504030204" pitchFamily="34" charset="0"/>
              </a:rPr>
              <a:t>Try to Think Sensibly/ Consciously Understand Your Surroundings</a:t>
            </a:r>
          </a:p>
          <a:p>
            <a:pPr lvl="1">
              <a:lnSpc>
                <a:spcPct val="100000"/>
              </a:lnSpc>
              <a:spcBef>
                <a:spcPts val="0"/>
              </a:spcBef>
              <a:spcAft>
                <a:spcPts val="600"/>
              </a:spcAft>
              <a:buFont typeface="Courier New" panose="02070309020205020404" pitchFamily="49" charset="0"/>
              <a:buChar char="o"/>
            </a:pPr>
            <a:r>
              <a:rPr lang="en-US" sz="2600" dirty="0" smtClean="0">
                <a:effectLst>
                  <a:outerShdw blurRad="38100" dist="38100" dir="2700000" algn="tl">
                    <a:srgbClr val="000000">
                      <a:alpha val="43137"/>
                    </a:srgbClr>
                  </a:outerShdw>
                </a:effectLst>
                <a:latin typeface="Arial Rounded MT Bold" panose="020F0704030504030204" pitchFamily="34" charset="0"/>
              </a:rPr>
              <a:t>Not Be So Quick to Jump to Conclusions and Judgements</a:t>
            </a:r>
          </a:p>
          <a:p>
            <a:pPr marL="0" indent="0">
              <a:lnSpc>
                <a:spcPct val="100000"/>
              </a:lnSpc>
              <a:spcBef>
                <a:spcPts val="0"/>
              </a:spcBef>
              <a:buNone/>
            </a:pPr>
            <a:r>
              <a:rPr lang="en-US" sz="2600" b="1" dirty="0">
                <a:effectLst>
                  <a:outerShdw blurRad="38100" dist="38100" dir="2700000" algn="tl">
                    <a:srgbClr val="000000">
                      <a:alpha val="43137"/>
                    </a:srgbClr>
                  </a:outerShdw>
                </a:effectLst>
                <a:latin typeface="Arial Rounded MT Bold" panose="020F0704030504030204" pitchFamily="34" charset="0"/>
              </a:rPr>
              <a:t>1 Peter 5:8 (</a:t>
            </a:r>
            <a:r>
              <a:rPr lang="en-US" sz="2600" b="1" dirty="0" smtClean="0">
                <a:effectLst>
                  <a:outerShdw blurRad="38100" dist="38100" dir="2700000" algn="tl">
                    <a:srgbClr val="000000">
                      <a:alpha val="43137"/>
                    </a:srgbClr>
                  </a:outerShdw>
                </a:effectLst>
                <a:latin typeface="Arial Rounded MT Bold" panose="020F0704030504030204" pitchFamily="34" charset="0"/>
              </a:rPr>
              <a:t>KJV)</a:t>
            </a:r>
            <a:r>
              <a:rPr lang="en-US" sz="2600" dirty="0">
                <a:effectLst>
                  <a:outerShdw blurRad="38100" dist="38100" dir="2700000" algn="tl">
                    <a:srgbClr val="000000">
                      <a:alpha val="43137"/>
                    </a:srgbClr>
                  </a:outerShdw>
                </a:effectLst>
                <a:latin typeface="Arial Rounded MT Bold" panose="020F0704030504030204" pitchFamily="34" charset="0"/>
              </a:rPr>
              <a:t> </a:t>
            </a:r>
            <a:r>
              <a:rPr lang="en-US" sz="2600" i="1" dirty="0">
                <a:effectLst>
                  <a:outerShdw blurRad="38100" dist="38100" dir="2700000" algn="tl">
                    <a:srgbClr val="000000">
                      <a:alpha val="43137"/>
                    </a:srgbClr>
                  </a:outerShdw>
                </a:effectLst>
                <a:latin typeface="Arial Rounded MT Bold" panose="020F0704030504030204" pitchFamily="34" charset="0"/>
              </a:rPr>
              <a:t>Be sober, be vigilant; because your adversary the devil, as a roaring lion, walketh about, seeking whom he may devour</a:t>
            </a:r>
            <a:r>
              <a:rPr lang="en-US" sz="2600" dirty="0" smtClean="0">
                <a:effectLst>
                  <a:outerShdw blurRad="38100" dist="38100" dir="2700000" algn="tl">
                    <a:srgbClr val="000000">
                      <a:alpha val="43137"/>
                    </a:srgbClr>
                  </a:outerShdw>
                </a:effectLst>
                <a:latin typeface="Arial Rounded MT Bold" panose="020F0704030504030204" pitchFamily="34" charset="0"/>
              </a:rPr>
              <a:t>:</a:t>
            </a:r>
          </a:p>
          <a:p>
            <a:pPr>
              <a:lnSpc>
                <a:spcPct val="100000"/>
              </a:lnSpc>
              <a:spcBef>
                <a:spcPts val="1200"/>
              </a:spcBef>
            </a:pPr>
            <a:r>
              <a:rPr lang="en-US" b="1" dirty="0">
                <a:effectLst>
                  <a:outerShdw blurRad="38100" dist="38100" dir="2700000" algn="tl">
                    <a:srgbClr val="000000">
                      <a:alpha val="43137"/>
                    </a:srgbClr>
                  </a:outerShdw>
                </a:effectLst>
                <a:latin typeface="Arial Rounded MT Bold" panose="020F0704030504030204" pitchFamily="34" charset="0"/>
              </a:rPr>
              <a:t>Stop Judging So Much</a:t>
            </a:r>
          </a:p>
          <a:p>
            <a:pPr lvl="1">
              <a:lnSpc>
                <a:spcPct val="100000"/>
              </a:lnSpc>
              <a:spcBef>
                <a:spcPts val="0"/>
              </a:spcBef>
              <a:spcAft>
                <a:spcPts val="300"/>
              </a:spcAft>
              <a:buFont typeface="Courier New" panose="02070309020205020404" pitchFamily="49" charset="0"/>
              <a:buChar char="o"/>
            </a:pPr>
            <a:r>
              <a:rPr lang="en-US" sz="2600" b="1" dirty="0" smtClean="0">
                <a:effectLst>
                  <a:outerShdw blurRad="38100" dist="38100" dir="2700000" algn="tl">
                    <a:srgbClr val="000000">
                      <a:alpha val="43137"/>
                    </a:srgbClr>
                  </a:outerShdw>
                </a:effectLst>
                <a:latin typeface="Arial Rounded MT Bold" panose="020F0704030504030204" pitchFamily="34" charset="0"/>
              </a:rPr>
              <a:t>Why So Critical? </a:t>
            </a:r>
          </a:p>
          <a:p>
            <a:pPr lvl="1">
              <a:lnSpc>
                <a:spcPct val="100000"/>
              </a:lnSpc>
              <a:spcBef>
                <a:spcPts val="0"/>
              </a:spcBef>
              <a:spcAft>
                <a:spcPts val="600"/>
              </a:spcAft>
              <a:buFont typeface="Courier New" panose="02070309020205020404" pitchFamily="49" charset="0"/>
              <a:buChar char="o"/>
            </a:pPr>
            <a:r>
              <a:rPr lang="en-US" sz="2600" b="1" dirty="0" smtClean="0">
                <a:effectLst>
                  <a:outerShdw blurRad="38100" dist="38100" dir="2700000" algn="tl">
                    <a:srgbClr val="000000">
                      <a:alpha val="43137"/>
                    </a:srgbClr>
                  </a:outerShdw>
                </a:effectLst>
                <a:latin typeface="Arial Rounded MT Bold" panose="020F0704030504030204" pitchFamily="34" charset="0"/>
              </a:rPr>
              <a:t>Learn To Stop Judging…esp. When Nagging Over Small Stuff </a:t>
            </a:r>
          </a:p>
          <a:p>
            <a:pPr marL="0" indent="0">
              <a:lnSpc>
                <a:spcPct val="100000"/>
              </a:lnSpc>
              <a:spcBef>
                <a:spcPts val="0"/>
              </a:spcBef>
              <a:buNone/>
            </a:pPr>
            <a:r>
              <a:rPr lang="en-US" sz="2400" b="1" dirty="0" smtClean="0">
                <a:effectLst>
                  <a:outerShdw blurRad="38100" dist="38100" dir="2700000" algn="tl">
                    <a:srgbClr val="000000">
                      <a:alpha val="43137"/>
                    </a:srgbClr>
                  </a:outerShdw>
                </a:effectLst>
                <a:latin typeface="Arial Rounded MT Bold" panose="020F0704030504030204" pitchFamily="34" charset="0"/>
              </a:rPr>
              <a:t>Matt </a:t>
            </a:r>
            <a:r>
              <a:rPr lang="en-US" sz="2400" b="1" dirty="0">
                <a:effectLst>
                  <a:outerShdw blurRad="38100" dist="38100" dir="2700000" algn="tl">
                    <a:srgbClr val="000000">
                      <a:alpha val="43137"/>
                    </a:srgbClr>
                  </a:outerShdw>
                </a:effectLst>
                <a:latin typeface="Arial Rounded MT Bold" panose="020F0704030504030204" pitchFamily="34" charset="0"/>
              </a:rPr>
              <a:t>7:1-5 (MSG) </a:t>
            </a:r>
            <a:r>
              <a:rPr lang="en-US" sz="2400" dirty="0">
                <a:effectLst>
                  <a:outerShdw blurRad="38100" dist="38100" dir="2700000" algn="tl">
                    <a:srgbClr val="000000">
                      <a:alpha val="43137"/>
                    </a:srgbClr>
                  </a:outerShdw>
                </a:effectLst>
                <a:latin typeface="Arial Rounded MT Bold" panose="020F0704030504030204" pitchFamily="34" charset="0"/>
              </a:rPr>
              <a:t> </a:t>
            </a:r>
            <a:r>
              <a:rPr lang="en-US" sz="2400" i="1" dirty="0">
                <a:effectLst>
                  <a:outerShdw blurRad="38100" dist="38100" dir="2700000" algn="tl">
                    <a:srgbClr val="000000">
                      <a:alpha val="43137"/>
                    </a:srgbClr>
                  </a:outerShdw>
                </a:effectLst>
                <a:latin typeface="Arial Rounded MT Bold" panose="020F0704030504030204" pitchFamily="34" charset="0"/>
              </a:rPr>
              <a:t>"Don't pick on people, jump on their failures, criticize their faults—unless, of course, you want the same treatment. </a:t>
            </a:r>
            <a:r>
              <a:rPr lang="en-US" sz="2400" i="1" baseline="30000" dirty="0">
                <a:effectLst>
                  <a:outerShdw blurRad="38100" dist="38100" dir="2700000" algn="tl">
                    <a:srgbClr val="000000">
                      <a:alpha val="43137"/>
                    </a:srgbClr>
                  </a:outerShdw>
                </a:effectLst>
                <a:latin typeface="Arial Rounded MT Bold" panose="020F0704030504030204" pitchFamily="34" charset="0"/>
              </a:rPr>
              <a:t>2 </a:t>
            </a:r>
            <a:r>
              <a:rPr lang="en-US" sz="2400" i="1" dirty="0">
                <a:effectLst>
                  <a:outerShdw blurRad="38100" dist="38100" dir="2700000" algn="tl">
                    <a:srgbClr val="000000">
                      <a:alpha val="43137"/>
                    </a:srgbClr>
                  </a:outerShdw>
                </a:effectLst>
                <a:latin typeface="Arial Rounded MT Bold" panose="020F0704030504030204" pitchFamily="34" charset="0"/>
              </a:rPr>
              <a:t> That critical spirit has a way of boomeranging. </a:t>
            </a:r>
            <a:r>
              <a:rPr lang="en-US" sz="2400" i="1" baseline="30000" dirty="0">
                <a:effectLst>
                  <a:outerShdw blurRad="38100" dist="38100" dir="2700000" algn="tl">
                    <a:srgbClr val="000000">
                      <a:alpha val="43137"/>
                    </a:srgbClr>
                  </a:outerShdw>
                </a:effectLst>
                <a:latin typeface="Arial Rounded MT Bold" panose="020F0704030504030204" pitchFamily="34" charset="0"/>
              </a:rPr>
              <a:t>3 </a:t>
            </a:r>
            <a:r>
              <a:rPr lang="en-US" sz="2400" i="1" dirty="0">
                <a:effectLst>
                  <a:outerShdw blurRad="38100" dist="38100" dir="2700000" algn="tl">
                    <a:srgbClr val="000000">
                      <a:alpha val="43137"/>
                    </a:srgbClr>
                  </a:outerShdw>
                </a:effectLst>
                <a:latin typeface="Arial Rounded MT Bold" panose="020F0704030504030204" pitchFamily="34" charset="0"/>
              </a:rPr>
              <a:t> It's easy to see a smudge on your neighbor's </a:t>
            </a:r>
            <a:r>
              <a:rPr lang="en-US" sz="2400" i="1" dirty="0" smtClean="0">
                <a:effectLst>
                  <a:outerShdw blurRad="38100" dist="38100" dir="2700000" algn="tl">
                    <a:srgbClr val="000000">
                      <a:alpha val="43137"/>
                    </a:srgbClr>
                  </a:outerShdw>
                </a:effectLst>
                <a:latin typeface="Arial Rounded MT Bold" panose="020F0704030504030204" pitchFamily="34" charset="0"/>
              </a:rPr>
              <a:t>face/ </a:t>
            </a:r>
            <a:r>
              <a:rPr lang="en-US" sz="2400" i="1" dirty="0">
                <a:effectLst>
                  <a:outerShdw blurRad="38100" dist="38100" dir="2700000" algn="tl">
                    <a:srgbClr val="000000">
                      <a:alpha val="43137"/>
                    </a:srgbClr>
                  </a:outerShdw>
                </a:effectLst>
                <a:latin typeface="Arial Rounded MT Bold" panose="020F0704030504030204" pitchFamily="34" charset="0"/>
              </a:rPr>
              <a:t>be oblivious to the ugly sneer on your own. </a:t>
            </a:r>
            <a:r>
              <a:rPr lang="en-US" sz="2400" i="1" baseline="30000" dirty="0">
                <a:effectLst>
                  <a:outerShdw blurRad="38100" dist="38100" dir="2700000" algn="tl">
                    <a:srgbClr val="000000">
                      <a:alpha val="43137"/>
                    </a:srgbClr>
                  </a:outerShdw>
                </a:effectLst>
                <a:latin typeface="Arial Rounded MT Bold" panose="020F0704030504030204" pitchFamily="34" charset="0"/>
              </a:rPr>
              <a:t>4 </a:t>
            </a:r>
            <a:r>
              <a:rPr lang="en-US" sz="2400" i="1" dirty="0">
                <a:effectLst>
                  <a:outerShdw blurRad="38100" dist="38100" dir="2700000" algn="tl">
                    <a:srgbClr val="000000">
                      <a:alpha val="43137"/>
                    </a:srgbClr>
                  </a:outerShdw>
                </a:effectLst>
                <a:latin typeface="Arial Rounded MT Bold" panose="020F0704030504030204" pitchFamily="34" charset="0"/>
              </a:rPr>
              <a:t> Do you have the nerve to say, 'Let me wash your face for you,' when your own face is distorted by contempt</a:t>
            </a:r>
            <a:r>
              <a:rPr lang="en-US" sz="2400" i="1" dirty="0" smtClean="0">
                <a:effectLst>
                  <a:outerShdw blurRad="38100" dist="38100" dir="2700000" algn="tl">
                    <a:srgbClr val="000000">
                      <a:alpha val="43137"/>
                    </a:srgbClr>
                  </a:outerShdw>
                </a:effectLst>
                <a:latin typeface="Arial Rounded MT Bold" panose="020F0704030504030204" pitchFamily="34" charset="0"/>
              </a:rPr>
              <a:t>?”  </a:t>
            </a:r>
            <a:endParaRPr lang="en-US" sz="2400" i="1" dirty="0"/>
          </a:p>
        </p:txBody>
      </p:sp>
    </p:spTree>
    <p:extLst>
      <p:ext uri="{BB962C8B-B14F-4D97-AF65-F5344CB8AC3E}">
        <p14:creationId xmlns:p14="http://schemas.microsoft.com/office/powerpoint/2010/main" val="249411222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2000"/>
                                        <p:tgtEl>
                                          <p:spTgt spid="3">
                                            <p:txEl>
                                              <p:pRg st="0" end="0"/>
                                            </p:txEl>
                                          </p:spTgt>
                                        </p:tgtEl>
                                      </p:cBhvr>
                                    </p:animEffect>
                                  </p:childTnLst>
                                </p:cTn>
                              </p:par>
                            </p:childTnLst>
                          </p:cTn>
                        </p:par>
                        <p:par>
                          <p:cTn id="8" fill="hold">
                            <p:stCondLst>
                              <p:cond delay="2000"/>
                            </p:stCondLst>
                            <p:childTnLst>
                              <p:par>
                                <p:cTn id="9" presetID="16" presetClass="entr" presetSubtype="21"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barn(inVertical)">
                                      <p:cBhvr>
                                        <p:cTn id="11" dur="2000"/>
                                        <p:tgtEl>
                                          <p:spTgt spid="3">
                                            <p:txEl>
                                              <p:pRg st="1" end="1"/>
                                            </p:txEl>
                                          </p:spTgt>
                                        </p:tgtEl>
                                      </p:cBhvr>
                                    </p:animEffect>
                                  </p:childTnLst>
                                </p:cTn>
                              </p:par>
                            </p:childTnLst>
                          </p:cTn>
                        </p:par>
                        <p:par>
                          <p:cTn id="12" fill="hold">
                            <p:stCondLst>
                              <p:cond delay="4000"/>
                            </p:stCondLst>
                            <p:childTnLst>
                              <p:par>
                                <p:cTn id="13" presetID="16" presetClass="entr" presetSubtype="21"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arn(inVertical)">
                                      <p:cBhvr>
                                        <p:cTn id="15" dur="2000"/>
                                        <p:tgtEl>
                                          <p:spTgt spid="3">
                                            <p:txEl>
                                              <p:pRg st="2" end="2"/>
                                            </p:txEl>
                                          </p:spTgt>
                                        </p:tgtEl>
                                      </p:cBhvr>
                                    </p:animEffect>
                                  </p:childTnLst>
                                </p:cTn>
                              </p:par>
                            </p:childTnLst>
                          </p:cTn>
                        </p:par>
                        <p:par>
                          <p:cTn id="16" fill="hold">
                            <p:stCondLst>
                              <p:cond delay="6000"/>
                            </p:stCondLst>
                            <p:childTnLst>
                              <p:par>
                                <p:cTn id="17" presetID="16" presetClass="entr" presetSubtype="21"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barn(inVertical)">
                                      <p:cBhvr>
                                        <p:cTn id="19" dur="2000"/>
                                        <p:tgtEl>
                                          <p:spTgt spid="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37" fill="hold" grpId="0"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barn(outVertical)">
                                      <p:cBhvr>
                                        <p:cTn id="24" dur="2000"/>
                                        <p:tgtEl>
                                          <p:spTgt spid="3">
                                            <p:txEl>
                                              <p:pRg st="4" end="4"/>
                                            </p:txEl>
                                          </p:spTgt>
                                        </p:tgtEl>
                                      </p:cBhvr>
                                    </p:animEffect>
                                  </p:childTnLst>
                                </p:cTn>
                              </p:par>
                            </p:childTnLst>
                          </p:cTn>
                        </p:par>
                        <p:par>
                          <p:cTn id="25" fill="hold">
                            <p:stCondLst>
                              <p:cond delay="2000"/>
                            </p:stCondLst>
                            <p:childTnLst>
                              <p:par>
                                <p:cTn id="26" presetID="16" presetClass="entr" presetSubtype="21" fill="hold" grpId="0" nodeType="after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barn(inVertical)">
                                      <p:cBhvr>
                                        <p:cTn id="28" dur="20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barn(inVertical)">
                                      <p:cBhvr>
                                        <p:cTn id="33" dur="2000"/>
                                        <p:tgtEl>
                                          <p:spTgt spid="3">
                                            <p:txEl>
                                              <p:pRg st="6" end="6"/>
                                            </p:txEl>
                                          </p:spTgt>
                                        </p:tgtEl>
                                      </p:cBhvr>
                                    </p:animEffect>
                                  </p:childTnLst>
                                </p:cTn>
                              </p:par>
                            </p:childTnLst>
                          </p:cTn>
                        </p:par>
                        <p:par>
                          <p:cTn id="34" fill="hold">
                            <p:stCondLst>
                              <p:cond delay="2000"/>
                            </p:stCondLst>
                            <p:childTnLst>
                              <p:par>
                                <p:cTn id="35" presetID="16" presetClass="entr" presetSubtype="37" fill="hold" grpId="0" nodeType="after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barn(outVertical)">
                                      <p:cBhvr>
                                        <p:cTn id="37"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3276</TotalTime>
  <Words>742</Words>
  <Application>Microsoft Office PowerPoint</Application>
  <PresentationFormat>Widescreen</PresentationFormat>
  <Paragraphs>114</Paragraphs>
  <Slides>19</Slides>
  <Notes>0</Notes>
  <HiddenSlides>3</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Arial Rounded MT Bold</vt:lpstr>
      <vt:lpstr>Calibri</vt:lpstr>
      <vt:lpstr>Calibri Light</vt:lpstr>
      <vt:lpstr>Courier New</vt:lpstr>
      <vt:lpstr>Wingdings</vt:lpstr>
      <vt:lpstr>Office Theme</vt:lpstr>
      <vt:lpstr>PowerPoint Presentation</vt:lpstr>
      <vt:lpstr>Complain Remain…</vt:lpstr>
      <vt:lpstr>Complaining</vt:lpstr>
      <vt:lpstr>Complaining DENIES God’s Sovereignty</vt:lpstr>
      <vt:lpstr>Philippians 2:14</vt:lpstr>
      <vt:lpstr>Complaining DISRUPTS Christian Unity</vt:lpstr>
      <vt:lpstr>Complaining DISCREDITS Christian Testimony</vt:lpstr>
      <vt:lpstr>How to Stop Complaining </vt:lpstr>
      <vt:lpstr>How to Stop Complaining </vt:lpstr>
      <vt:lpstr>How to Stop Complaining </vt:lpstr>
      <vt:lpstr>How to Stop Complaining </vt:lpstr>
      <vt:lpstr>PowerPoint Presentation</vt:lpstr>
      <vt:lpstr>PowerPoint Presentation</vt:lpstr>
      <vt:lpstr>Key Scriptures</vt:lpstr>
      <vt:lpstr>PowerPoint Presentation</vt:lpstr>
      <vt:lpstr>PowerPoint Presentation</vt:lpstr>
      <vt:lpstr>Complaining DENIES God’s Sovereignty</vt:lpstr>
      <vt:lpstr>Complaining DISRUPTS Christian Unity</vt:lpstr>
      <vt:lpstr>How to Stop Complaining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Complain Remain</dc:title>
  <dc:creator>David Linton</dc:creator>
  <cp:lastModifiedBy>David Linton</cp:lastModifiedBy>
  <cp:revision>116</cp:revision>
  <cp:lastPrinted>2016-04-08T21:15:12Z</cp:lastPrinted>
  <dcterms:created xsi:type="dcterms:W3CDTF">2016-04-07T04:04:30Z</dcterms:created>
  <dcterms:modified xsi:type="dcterms:W3CDTF">2016-04-10T14:03:12Z</dcterms:modified>
</cp:coreProperties>
</file>