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74" r:id="rId2"/>
    <p:sldId id="275" r:id="rId3"/>
    <p:sldId id="276" r:id="rId4"/>
    <p:sldId id="277" r:id="rId5"/>
    <p:sldId id="273" r:id="rId6"/>
    <p:sldId id="270" r:id="rId7"/>
    <p:sldId id="257" r:id="rId8"/>
    <p:sldId id="259" r:id="rId9"/>
    <p:sldId id="271" r:id="rId10"/>
    <p:sldId id="258" r:id="rId11"/>
    <p:sldId id="260" r:id="rId12"/>
    <p:sldId id="264" r:id="rId13"/>
    <p:sldId id="265" r:id="rId14"/>
    <p:sldId id="267" r:id="rId15"/>
    <p:sldId id="272" r:id="rId16"/>
    <p:sldId id="268" r:id="rId17"/>
    <p:sldId id="266" r:id="rId18"/>
    <p:sldId id="269" r:id="rId19"/>
    <p:sldId id="263" r:id="rId20"/>
    <p:sldId id="261" r:id="rId21"/>
    <p:sldId id="262" r:id="rId22"/>
    <p:sldId id="256"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F7EBFEA3-333F-422C-8E55-A426AA15EFC6}" type="datetimeFigureOut">
              <a:rPr lang="en-US" smtClean="0"/>
              <a:t>5/29/2016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743DA074-7650-44D1-BDA0-F5F015B06EAF}" type="slidenum">
              <a:rPr lang="en-US" smtClean="0"/>
              <a:t>‹#›</a:t>
            </a:fld>
            <a:endParaRPr lang="en-US"/>
          </a:p>
        </p:txBody>
      </p:sp>
    </p:spTree>
    <p:extLst>
      <p:ext uri="{BB962C8B-B14F-4D97-AF65-F5344CB8AC3E}">
        <p14:creationId xmlns:p14="http://schemas.microsoft.com/office/powerpoint/2010/main" val="39340301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EE73B2-C3DD-45CB-9BA6-594514480B93}"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DBA73-9494-4101-A458-9889C91695A8}" type="slidenum">
              <a:rPr lang="en-US" smtClean="0"/>
              <a:t>‹#›</a:t>
            </a:fld>
            <a:endParaRPr lang="en-US"/>
          </a:p>
        </p:txBody>
      </p:sp>
    </p:spTree>
    <p:extLst>
      <p:ext uri="{BB962C8B-B14F-4D97-AF65-F5344CB8AC3E}">
        <p14:creationId xmlns:p14="http://schemas.microsoft.com/office/powerpoint/2010/main" val="188654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E73B2-C3DD-45CB-9BA6-594514480B93}"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DBA73-9494-4101-A458-9889C91695A8}" type="slidenum">
              <a:rPr lang="en-US" smtClean="0"/>
              <a:t>‹#›</a:t>
            </a:fld>
            <a:endParaRPr lang="en-US"/>
          </a:p>
        </p:txBody>
      </p:sp>
    </p:spTree>
    <p:extLst>
      <p:ext uri="{BB962C8B-B14F-4D97-AF65-F5344CB8AC3E}">
        <p14:creationId xmlns:p14="http://schemas.microsoft.com/office/powerpoint/2010/main" val="159769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E73B2-C3DD-45CB-9BA6-594514480B93}"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DBA73-9494-4101-A458-9889C91695A8}" type="slidenum">
              <a:rPr lang="en-US" smtClean="0"/>
              <a:t>‹#›</a:t>
            </a:fld>
            <a:endParaRPr lang="en-US"/>
          </a:p>
        </p:txBody>
      </p:sp>
    </p:spTree>
    <p:extLst>
      <p:ext uri="{BB962C8B-B14F-4D97-AF65-F5344CB8AC3E}">
        <p14:creationId xmlns:p14="http://schemas.microsoft.com/office/powerpoint/2010/main" val="205781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E73B2-C3DD-45CB-9BA6-594514480B93}"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DBA73-9494-4101-A458-9889C91695A8}" type="slidenum">
              <a:rPr lang="en-US" smtClean="0"/>
              <a:t>‹#›</a:t>
            </a:fld>
            <a:endParaRPr lang="en-US"/>
          </a:p>
        </p:txBody>
      </p:sp>
    </p:spTree>
    <p:extLst>
      <p:ext uri="{BB962C8B-B14F-4D97-AF65-F5344CB8AC3E}">
        <p14:creationId xmlns:p14="http://schemas.microsoft.com/office/powerpoint/2010/main" val="367260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EE73B2-C3DD-45CB-9BA6-594514480B93}"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DBA73-9494-4101-A458-9889C91695A8}" type="slidenum">
              <a:rPr lang="en-US" smtClean="0"/>
              <a:t>‹#›</a:t>
            </a:fld>
            <a:endParaRPr lang="en-US"/>
          </a:p>
        </p:txBody>
      </p:sp>
    </p:spTree>
    <p:extLst>
      <p:ext uri="{BB962C8B-B14F-4D97-AF65-F5344CB8AC3E}">
        <p14:creationId xmlns:p14="http://schemas.microsoft.com/office/powerpoint/2010/main" val="135803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EE73B2-C3DD-45CB-9BA6-594514480B93}"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DBA73-9494-4101-A458-9889C91695A8}" type="slidenum">
              <a:rPr lang="en-US" smtClean="0"/>
              <a:t>‹#›</a:t>
            </a:fld>
            <a:endParaRPr lang="en-US"/>
          </a:p>
        </p:txBody>
      </p:sp>
    </p:spTree>
    <p:extLst>
      <p:ext uri="{BB962C8B-B14F-4D97-AF65-F5344CB8AC3E}">
        <p14:creationId xmlns:p14="http://schemas.microsoft.com/office/powerpoint/2010/main" val="318551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EE73B2-C3DD-45CB-9BA6-594514480B93}"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DBA73-9494-4101-A458-9889C91695A8}" type="slidenum">
              <a:rPr lang="en-US" smtClean="0"/>
              <a:t>‹#›</a:t>
            </a:fld>
            <a:endParaRPr lang="en-US"/>
          </a:p>
        </p:txBody>
      </p:sp>
    </p:spTree>
    <p:extLst>
      <p:ext uri="{BB962C8B-B14F-4D97-AF65-F5344CB8AC3E}">
        <p14:creationId xmlns:p14="http://schemas.microsoft.com/office/powerpoint/2010/main" val="218943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EE73B2-C3DD-45CB-9BA6-594514480B93}"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DBA73-9494-4101-A458-9889C91695A8}" type="slidenum">
              <a:rPr lang="en-US" smtClean="0"/>
              <a:t>‹#›</a:t>
            </a:fld>
            <a:endParaRPr lang="en-US"/>
          </a:p>
        </p:txBody>
      </p:sp>
    </p:spTree>
    <p:extLst>
      <p:ext uri="{BB962C8B-B14F-4D97-AF65-F5344CB8AC3E}">
        <p14:creationId xmlns:p14="http://schemas.microsoft.com/office/powerpoint/2010/main" val="102106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E73B2-C3DD-45CB-9BA6-594514480B93}"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DBA73-9494-4101-A458-9889C91695A8}" type="slidenum">
              <a:rPr lang="en-US" smtClean="0"/>
              <a:t>‹#›</a:t>
            </a:fld>
            <a:endParaRPr lang="en-US"/>
          </a:p>
        </p:txBody>
      </p:sp>
    </p:spTree>
    <p:extLst>
      <p:ext uri="{BB962C8B-B14F-4D97-AF65-F5344CB8AC3E}">
        <p14:creationId xmlns:p14="http://schemas.microsoft.com/office/powerpoint/2010/main" val="416435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E73B2-C3DD-45CB-9BA6-594514480B93}"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DBA73-9494-4101-A458-9889C91695A8}" type="slidenum">
              <a:rPr lang="en-US" smtClean="0"/>
              <a:t>‹#›</a:t>
            </a:fld>
            <a:endParaRPr lang="en-US"/>
          </a:p>
        </p:txBody>
      </p:sp>
    </p:spTree>
    <p:extLst>
      <p:ext uri="{BB962C8B-B14F-4D97-AF65-F5344CB8AC3E}">
        <p14:creationId xmlns:p14="http://schemas.microsoft.com/office/powerpoint/2010/main" val="343567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E73B2-C3DD-45CB-9BA6-594514480B93}"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DBA73-9494-4101-A458-9889C91695A8}" type="slidenum">
              <a:rPr lang="en-US" smtClean="0"/>
              <a:t>‹#›</a:t>
            </a:fld>
            <a:endParaRPr lang="en-US"/>
          </a:p>
        </p:txBody>
      </p:sp>
    </p:spTree>
    <p:extLst>
      <p:ext uri="{BB962C8B-B14F-4D97-AF65-F5344CB8AC3E}">
        <p14:creationId xmlns:p14="http://schemas.microsoft.com/office/powerpoint/2010/main" val="180240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E73B2-C3DD-45CB-9BA6-594514480B93}"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DBA73-9494-4101-A458-9889C91695A8}" type="slidenum">
              <a:rPr lang="en-US" smtClean="0"/>
              <a:t>‹#›</a:t>
            </a:fld>
            <a:endParaRPr lang="en-US"/>
          </a:p>
        </p:txBody>
      </p:sp>
    </p:spTree>
    <p:extLst>
      <p:ext uri="{BB962C8B-B14F-4D97-AF65-F5344CB8AC3E}">
        <p14:creationId xmlns:p14="http://schemas.microsoft.com/office/powerpoint/2010/main" val="1701464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057400" y="381000"/>
            <a:ext cx="8458200" cy="685800"/>
          </a:xfrm>
          <a:solidFill>
            <a:srgbClr val="FFFFFF">
              <a:alpha val="55000"/>
            </a:srgbClr>
          </a:solidFill>
        </p:spPr>
        <p:txBody>
          <a:bodyPr>
            <a:normAutofit fontScale="90000"/>
          </a:bodyPr>
          <a:lstStyle/>
          <a:p>
            <a:pPr eaLnBrk="1" hangingPunct="1">
              <a:defRPr/>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Sacrifice</a:t>
            </a:r>
          </a:p>
        </p:txBody>
      </p:sp>
      <p:sp>
        <p:nvSpPr>
          <p:cNvPr id="33795" name="Rectangle 3"/>
          <p:cNvSpPr>
            <a:spLocks noGrp="1" noChangeArrowheads="1"/>
          </p:cNvSpPr>
          <p:nvPr>
            <p:ph type="body" idx="1"/>
          </p:nvPr>
        </p:nvSpPr>
        <p:spPr>
          <a:xfrm>
            <a:off x="2057401" y="1143000"/>
            <a:ext cx="8443913" cy="5486400"/>
          </a:xfrm>
          <a:solidFill>
            <a:srgbClr val="FFFFFF">
              <a:alpha val="55000"/>
            </a:srgbClr>
          </a:solidFill>
        </p:spPr>
        <p:txBody>
          <a:bodyPr/>
          <a:lstStyle/>
          <a:p>
            <a:pPr eaLnBrk="1" hangingPunct="1">
              <a:buFontTx/>
              <a:buNone/>
              <a:defRPr/>
            </a:pPr>
            <a:r>
              <a:rPr lang="en-US" b="1" u="sng"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Civil War</a:t>
            </a: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eaLnBrk="1" hangingPunct="1">
              <a:spcBef>
                <a:spcPct val="0"/>
              </a:spcBef>
              <a:buFontTx/>
              <a:buNone/>
              <a:defRPr/>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~625,000</a:t>
            </a:r>
          </a:p>
          <a:p>
            <a:pPr eaLnBrk="1" hangingPunct="1">
              <a:spcBef>
                <a:spcPct val="0"/>
              </a:spcBef>
              <a:buFontTx/>
              <a:buNone/>
              <a:defRPr/>
            </a:pPr>
            <a:endPar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spcBef>
                <a:spcPct val="0"/>
              </a:spcBef>
              <a:buFontTx/>
              <a:buNone/>
              <a:defRPr/>
            </a:pPr>
            <a:r>
              <a:rPr lang="en-US" b="1" u="sng"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World War I</a:t>
            </a: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eaLnBrk="1" hangingPunct="1">
              <a:buFontTx/>
              <a:buNone/>
              <a:defRPr/>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116,516</a:t>
            </a:r>
          </a:p>
          <a:p>
            <a:pPr eaLnBrk="1" hangingPunct="1">
              <a:buFontTx/>
              <a:buNone/>
              <a:defRPr/>
            </a:pPr>
            <a:endPar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buFontTx/>
              <a:buNone/>
              <a:defRPr/>
            </a:pPr>
            <a:r>
              <a:rPr lang="en-US" b="1" u="sng"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World War II</a:t>
            </a: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eaLnBrk="1" hangingPunct="1">
              <a:spcBef>
                <a:spcPct val="0"/>
              </a:spcBef>
              <a:buFontTx/>
              <a:buNone/>
              <a:defRPr/>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405,399</a:t>
            </a:r>
          </a:p>
          <a:p>
            <a:pPr eaLnBrk="1" hangingPunct="1">
              <a:spcBef>
                <a:spcPct val="0"/>
              </a:spcBef>
              <a:buFontTx/>
              <a:buNone/>
              <a:defRPr/>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Total soldiers killed in this great war: 35 Mill.</a:t>
            </a:r>
          </a:p>
        </p:txBody>
      </p:sp>
    </p:spTree>
    <p:extLst>
      <p:ext uri="{BB962C8B-B14F-4D97-AF65-F5344CB8AC3E}">
        <p14:creationId xmlns:p14="http://schemas.microsoft.com/office/powerpoint/2010/main" val="3552318053"/>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animEffect transition="in" filter="fade">
                                      <p:cBhvr>
                                        <p:cTn id="9" dur="500"/>
                                        <p:tgtEl>
                                          <p:spTgt spid="33794"/>
                                        </p:tgtEl>
                                      </p:cBhvr>
                                    </p:animEffect>
                                  </p:childTnLst>
                                </p:cTn>
                              </p:par>
                              <p:par>
                                <p:cTn id="10" presetID="7" presetClass="entr" presetSubtype="1" fill="hold" grpId="0" nodeType="withEffect">
                                  <p:stCondLst>
                                    <p:cond delay="0"/>
                                  </p:stCondLst>
                                  <p:childTnLst>
                                    <p:set>
                                      <p:cBhvr>
                                        <p:cTn id="11" dur="1" fill="hold">
                                          <p:stCondLst>
                                            <p:cond delay="0"/>
                                          </p:stCondLst>
                                        </p:cTn>
                                        <p:tgtEl>
                                          <p:spTgt spid="33795">
                                            <p:bg/>
                                          </p:spTgt>
                                        </p:tgtEl>
                                        <p:attrNameLst>
                                          <p:attrName>style.visibility</p:attrName>
                                        </p:attrNameLst>
                                      </p:cBhvr>
                                      <p:to>
                                        <p:strVal val="visible"/>
                                      </p:to>
                                    </p:set>
                                    <p:anim calcmode="lin" valueType="num">
                                      <p:cBhvr additive="base">
                                        <p:cTn id="12" dur="1000" fill="hold"/>
                                        <p:tgtEl>
                                          <p:spTgt spid="33795">
                                            <p:bg/>
                                          </p:spTgt>
                                        </p:tgtEl>
                                        <p:attrNameLst>
                                          <p:attrName>ppt_x</p:attrName>
                                        </p:attrNameLst>
                                      </p:cBhvr>
                                      <p:tavLst>
                                        <p:tav tm="0">
                                          <p:val>
                                            <p:strVal val="#ppt_x"/>
                                          </p:val>
                                        </p:tav>
                                        <p:tav tm="100000">
                                          <p:val>
                                            <p:strVal val="#ppt_x"/>
                                          </p:val>
                                        </p:tav>
                                      </p:tavLst>
                                    </p:anim>
                                    <p:anim calcmode="lin" valueType="num">
                                      <p:cBhvr additive="base">
                                        <p:cTn id="13" dur="1000" fill="hold"/>
                                        <p:tgtEl>
                                          <p:spTgt spid="33795">
                                            <p:bg/>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7" presetClass="entr" presetSubtype="1" fill="hold" grpId="0" nodeType="afterEffect">
                                  <p:stCondLst>
                                    <p:cond delay="0"/>
                                  </p:stCondLst>
                                  <p:childTnLst>
                                    <p:set>
                                      <p:cBhvr>
                                        <p:cTn id="16" dur="1" fill="hold">
                                          <p:stCondLst>
                                            <p:cond delay="0"/>
                                          </p:stCondLst>
                                        </p:cTn>
                                        <p:tgtEl>
                                          <p:spTgt spid="33795">
                                            <p:txEl>
                                              <p:pRg st="0" end="0"/>
                                            </p:txEl>
                                          </p:spTgt>
                                        </p:tgtEl>
                                        <p:attrNameLst>
                                          <p:attrName>style.visibility</p:attrName>
                                        </p:attrNameLst>
                                      </p:cBhvr>
                                      <p:to>
                                        <p:strVal val="visible"/>
                                      </p:to>
                                    </p:set>
                                    <p:anim calcmode="lin" valueType="num">
                                      <p:cBhvr additive="base">
                                        <p:cTn id="17"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3795">
                                            <p:txEl>
                                              <p:pRg st="0" end="0"/>
                                            </p:txEl>
                                          </p:spTgt>
                                        </p:tgtEl>
                                        <p:attrNameLst>
                                          <p:attrName>ppt_y</p:attrName>
                                        </p:attrNameLst>
                                      </p:cBhvr>
                                      <p:tavLst>
                                        <p:tav tm="0">
                                          <p:val>
                                            <p:strVal val="0-#ppt_h/2"/>
                                          </p:val>
                                        </p:tav>
                                        <p:tav tm="100000">
                                          <p:val>
                                            <p:strVal val="#ppt_y"/>
                                          </p:val>
                                        </p:tav>
                                      </p:tavLst>
                                    </p:anim>
                                  </p:childTnLst>
                                </p:cTn>
                              </p:par>
                            </p:childTnLst>
                          </p:cTn>
                        </p:par>
                        <p:par>
                          <p:cTn id="19" fill="hold" nodeType="withGroup">
                            <p:stCondLst>
                              <p:cond delay="2000"/>
                            </p:stCondLst>
                            <p:childTnLst>
                              <p:par>
                                <p:cTn id="20" presetID="7" presetClass="entr" presetSubtype="1" fill="hold" grpId="0" nodeType="afterEffect">
                                  <p:stCondLst>
                                    <p:cond delay="0"/>
                                  </p:stCondLst>
                                  <p:childTnLst>
                                    <p:set>
                                      <p:cBhvr>
                                        <p:cTn id="21" dur="1" fill="hold">
                                          <p:stCondLst>
                                            <p:cond delay="0"/>
                                          </p:stCondLst>
                                        </p:cTn>
                                        <p:tgtEl>
                                          <p:spTgt spid="33795">
                                            <p:txEl>
                                              <p:pRg st="1" end="1"/>
                                            </p:txEl>
                                          </p:spTgt>
                                        </p:tgtEl>
                                        <p:attrNameLst>
                                          <p:attrName>style.visibility</p:attrName>
                                        </p:attrNameLst>
                                      </p:cBhvr>
                                      <p:to>
                                        <p:strVal val="visible"/>
                                      </p:to>
                                    </p:set>
                                    <p:anim calcmode="lin" valueType="num">
                                      <p:cBhvr additive="base">
                                        <p:cTn id="22"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3795">
                                            <p:txEl>
                                              <p:pRg st="1" end="1"/>
                                            </p:txEl>
                                          </p:spTgt>
                                        </p:tgtEl>
                                        <p:attrNameLst>
                                          <p:attrName>ppt_y</p:attrName>
                                        </p:attrNameLst>
                                      </p:cBhvr>
                                      <p:tavLst>
                                        <p:tav tm="0">
                                          <p:val>
                                            <p:strVal val="0-#ppt_h/2"/>
                                          </p:val>
                                        </p:tav>
                                        <p:tav tm="100000">
                                          <p:val>
                                            <p:strVal val="#ppt_y"/>
                                          </p:val>
                                        </p:tav>
                                      </p:tavLst>
                                    </p:anim>
                                  </p:childTnLst>
                                </p:cTn>
                              </p:par>
                            </p:childTnLst>
                          </p:cTn>
                        </p:par>
                        <p:par>
                          <p:cTn id="24" fill="hold" nodeType="withGroup">
                            <p:stCondLst>
                              <p:cond delay="3000"/>
                            </p:stCondLst>
                            <p:childTnLst>
                              <p:par>
                                <p:cTn id="25" presetID="7" presetClass="entr" presetSubtype="1" fill="hold" grpId="0" nodeType="afterEffect">
                                  <p:stCondLst>
                                    <p:cond delay="0"/>
                                  </p:stCondLst>
                                  <p:childTnLst>
                                    <p:set>
                                      <p:cBhvr>
                                        <p:cTn id="26" dur="1" fill="hold">
                                          <p:stCondLst>
                                            <p:cond delay="0"/>
                                          </p:stCondLst>
                                        </p:cTn>
                                        <p:tgtEl>
                                          <p:spTgt spid="33795">
                                            <p:txEl>
                                              <p:pRg st="3" end="3"/>
                                            </p:txEl>
                                          </p:spTgt>
                                        </p:tgtEl>
                                        <p:attrNameLst>
                                          <p:attrName>style.visibility</p:attrName>
                                        </p:attrNameLst>
                                      </p:cBhvr>
                                      <p:to>
                                        <p:strVal val="visible"/>
                                      </p:to>
                                    </p:set>
                                    <p:anim calcmode="lin" valueType="num">
                                      <p:cBhvr additive="base">
                                        <p:cTn id="27" dur="1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3795">
                                            <p:txEl>
                                              <p:pRg st="3" end="3"/>
                                            </p:txEl>
                                          </p:spTgt>
                                        </p:tgtEl>
                                        <p:attrNameLst>
                                          <p:attrName>ppt_y</p:attrName>
                                        </p:attrNameLst>
                                      </p:cBhvr>
                                      <p:tavLst>
                                        <p:tav tm="0">
                                          <p:val>
                                            <p:strVal val="0-#ppt_h/2"/>
                                          </p:val>
                                        </p:tav>
                                        <p:tav tm="100000">
                                          <p:val>
                                            <p:strVal val="#ppt_y"/>
                                          </p:val>
                                        </p:tav>
                                      </p:tavLst>
                                    </p:anim>
                                  </p:childTnLst>
                                </p:cTn>
                              </p:par>
                            </p:childTnLst>
                          </p:cTn>
                        </p:par>
                        <p:par>
                          <p:cTn id="29" fill="hold" nodeType="withGroup">
                            <p:stCondLst>
                              <p:cond delay="4000"/>
                            </p:stCondLst>
                            <p:childTnLst>
                              <p:par>
                                <p:cTn id="30" presetID="7" presetClass="entr" presetSubtype="1" fill="hold" grpId="0" nodeType="afterEffect">
                                  <p:stCondLst>
                                    <p:cond delay="0"/>
                                  </p:stCondLst>
                                  <p:childTnLst>
                                    <p:set>
                                      <p:cBhvr>
                                        <p:cTn id="31" dur="1" fill="hold">
                                          <p:stCondLst>
                                            <p:cond delay="0"/>
                                          </p:stCondLst>
                                        </p:cTn>
                                        <p:tgtEl>
                                          <p:spTgt spid="33795">
                                            <p:txEl>
                                              <p:pRg st="4" end="4"/>
                                            </p:txEl>
                                          </p:spTgt>
                                        </p:tgtEl>
                                        <p:attrNameLst>
                                          <p:attrName>style.visibility</p:attrName>
                                        </p:attrNameLst>
                                      </p:cBhvr>
                                      <p:to>
                                        <p:strVal val="visible"/>
                                      </p:to>
                                    </p:set>
                                    <p:anim calcmode="lin" valueType="num">
                                      <p:cBhvr additive="base">
                                        <p:cTn id="32" dur="10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3795">
                                            <p:txEl>
                                              <p:pRg st="4" end="4"/>
                                            </p:txEl>
                                          </p:spTgt>
                                        </p:tgtEl>
                                        <p:attrNameLst>
                                          <p:attrName>ppt_y</p:attrName>
                                        </p:attrNameLst>
                                      </p:cBhvr>
                                      <p:tavLst>
                                        <p:tav tm="0">
                                          <p:val>
                                            <p:strVal val="0-#ppt_h/2"/>
                                          </p:val>
                                        </p:tav>
                                        <p:tav tm="100000">
                                          <p:val>
                                            <p:strVal val="#ppt_y"/>
                                          </p:val>
                                        </p:tav>
                                      </p:tavLst>
                                    </p:anim>
                                  </p:childTnLst>
                                </p:cTn>
                              </p:par>
                            </p:childTnLst>
                          </p:cTn>
                        </p:par>
                        <p:par>
                          <p:cTn id="34" fill="hold" nodeType="withGroup">
                            <p:stCondLst>
                              <p:cond delay="5000"/>
                            </p:stCondLst>
                            <p:childTnLst>
                              <p:par>
                                <p:cTn id="35" presetID="7" presetClass="entr" presetSubtype="1" fill="hold" grpId="0" nodeType="after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 calcmode="lin" valueType="num">
                                      <p:cBhvr additive="base">
                                        <p:cTn id="37" dur="10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3795">
                                            <p:txEl>
                                              <p:pRg st="6" end="6"/>
                                            </p:txEl>
                                          </p:spTgt>
                                        </p:tgtEl>
                                        <p:attrNameLst>
                                          <p:attrName>ppt_y</p:attrName>
                                        </p:attrNameLst>
                                      </p:cBhvr>
                                      <p:tavLst>
                                        <p:tav tm="0">
                                          <p:val>
                                            <p:strVal val="0-#ppt_h/2"/>
                                          </p:val>
                                        </p:tav>
                                        <p:tav tm="100000">
                                          <p:val>
                                            <p:strVal val="#ppt_y"/>
                                          </p:val>
                                        </p:tav>
                                      </p:tavLst>
                                    </p:anim>
                                  </p:childTnLst>
                                </p:cTn>
                              </p:par>
                            </p:childTnLst>
                          </p:cTn>
                        </p:par>
                        <p:par>
                          <p:cTn id="39" fill="hold" nodeType="withGroup">
                            <p:stCondLst>
                              <p:cond delay="6000"/>
                            </p:stCondLst>
                            <p:childTnLst>
                              <p:par>
                                <p:cTn id="40" presetID="7" presetClass="entr" presetSubtype="1" fill="hold" grpId="0" nodeType="afterEffect">
                                  <p:stCondLst>
                                    <p:cond delay="0"/>
                                  </p:stCondLst>
                                  <p:childTnLst>
                                    <p:set>
                                      <p:cBhvr>
                                        <p:cTn id="41" dur="1" fill="hold">
                                          <p:stCondLst>
                                            <p:cond delay="0"/>
                                          </p:stCondLst>
                                        </p:cTn>
                                        <p:tgtEl>
                                          <p:spTgt spid="33795">
                                            <p:txEl>
                                              <p:pRg st="7" end="7"/>
                                            </p:txEl>
                                          </p:spTgt>
                                        </p:tgtEl>
                                        <p:attrNameLst>
                                          <p:attrName>style.visibility</p:attrName>
                                        </p:attrNameLst>
                                      </p:cBhvr>
                                      <p:to>
                                        <p:strVal val="visible"/>
                                      </p:to>
                                    </p:set>
                                    <p:anim calcmode="lin" valueType="num">
                                      <p:cBhvr additive="base">
                                        <p:cTn id="42" dur="1000" fill="hold"/>
                                        <p:tgtEl>
                                          <p:spTgt spid="33795">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3795">
                                            <p:txEl>
                                              <p:pRg st="7" end="7"/>
                                            </p:txEl>
                                          </p:spTgt>
                                        </p:tgtEl>
                                        <p:attrNameLst>
                                          <p:attrName>ppt_y</p:attrName>
                                        </p:attrNameLst>
                                      </p:cBhvr>
                                      <p:tavLst>
                                        <p:tav tm="0">
                                          <p:val>
                                            <p:strVal val="0-#ppt_h/2"/>
                                          </p:val>
                                        </p:tav>
                                        <p:tav tm="100000">
                                          <p:val>
                                            <p:strVal val="#ppt_y"/>
                                          </p:val>
                                        </p:tav>
                                      </p:tavLst>
                                    </p:anim>
                                  </p:childTnLst>
                                </p:cTn>
                              </p:par>
                            </p:childTnLst>
                          </p:cTn>
                        </p:par>
                        <p:par>
                          <p:cTn id="44" fill="hold" nodeType="withGroup">
                            <p:stCondLst>
                              <p:cond delay="7000"/>
                            </p:stCondLst>
                            <p:childTnLst>
                              <p:par>
                                <p:cTn id="45" presetID="7" presetClass="entr" presetSubtype="1" fill="hold" grpId="0" nodeType="afterEffect">
                                  <p:stCondLst>
                                    <p:cond delay="0"/>
                                  </p:stCondLst>
                                  <p:childTnLst>
                                    <p:set>
                                      <p:cBhvr>
                                        <p:cTn id="46" dur="1" fill="hold">
                                          <p:stCondLst>
                                            <p:cond delay="0"/>
                                          </p:stCondLst>
                                        </p:cTn>
                                        <p:tgtEl>
                                          <p:spTgt spid="33795">
                                            <p:txEl>
                                              <p:pRg st="8" end="8"/>
                                            </p:txEl>
                                          </p:spTgt>
                                        </p:tgtEl>
                                        <p:attrNameLst>
                                          <p:attrName>style.visibility</p:attrName>
                                        </p:attrNameLst>
                                      </p:cBhvr>
                                      <p:to>
                                        <p:strVal val="visible"/>
                                      </p:to>
                                    </p:set>
                                    <p:anim calcmode="lin" valueType="num">
                                      <p:cBhvr additive="base">
                                        <p:cTn id="47" dur="1000" fill="hold"/>
                                        <p:tgtEl>
                                          <p:spTgt spid="33795">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3795">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98490"/>
          </a:xfrm>
          <a:solidFill>
            <a:schemeClr val="bg1">
              <a:alpha val="60000"/>
            </a:schemeClr>
          </a:solidFill>
          <a:effectLst>
            <a:softEdge rad="127000"/>
          </a:effectLst>
        </p:spPr>
        <p:txBody>
          <a:bodyPr/>
          <a:lstStyle/>
          <a:p>
            <a:pPr algn="ctr"/>
            <a:r>
              <a:rPr lang="en-US" dirty="0" smtClean="0">
                <a:effectLst>
                  <a:outerShdw blurRad="38100" dist="38100" dir="2700000" algn="tl">
                    <a:srgbClr val="000000">
                      <a:alpha val="43137"/>
                    </a:srgbClr>
                  </a:outerShdw>
                </a:effectLst>
                <a:latin typeface="Arial Rounded MT Bold" panose="020F0704030504030204" pitchFamily="34" charset="0"/>
              </a:rPr>
              <a:t>Japan = Kintsugi</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4546" y="965914"/>
            <a:ext cx="11822806" cy="5756857"/>
          </a:xfrm>
          <a:solidFill>
            <a:schemeClr val="bg1">
              <a:alpha val="60000"/>
            </a:schemeClr>
          </a:solidFill>
          <a:effectLst>
            <a:softEdge rad="127000"/>
          </a:effectLst>
        </p:spPr>
        <p:txBody>
          <a:bodyPr>
            <a:normAutofit/>
          </a:bodyPr>
          <a:lstStyle/>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Japan</a:t>
            </a: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Made </a:t>
            </a:r>
            <a:r>
              <a:rPr lang="en-US" b="1" dirty="0">
                <a:effectLst>
                  <a:outerShdw blurRad="38100" dist="38100" dir="2700000" algn="tl">
                    <a:srgbClr val="000000">
                      <a:alpha val="43137"/>
                    </a:srgbClr>
                  </a:outerShdw>
                </a:effectLst>
                <a:latin typeface="Arial Rounded MT Bold" panose="020F0704030504030204" pitchFamily="34" charset="0"/>
              </a:rPr>
              <a:t>an </a:t>
            </a:r>
            <a:r>
              <a:rPr lang="en-US" b="1" dirty="0" smtClean="0">
                <a:effectLst>
                  <a:outerShdw blurRad="38100" dist="38100" dir="2700000" algn="tl">
                    <a:srgbClr val="000000">
                      <a:alpha val="43137"/>
                    </a:srgbClr>
                  </a:outerShdw>
                </a:effectLst>
                <a:latin typeface="Arial Rounded MT Bold" panose="020F0704030504030204" pitchFamily="34" charset="0"/>
              </a:rPr>
              <a:t>Art Out of Restoring Broken Things… </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…An Ancient Practice Called </a:t>
            </a:r>
            <a:r>
              <a:rPr lang="en-US" b="1" dirty="0" err="1" smtClean="0">
                <a:effectLst>
                  <a:outerShdw blurRad="38100" dist="38100" dir="2700000" algn="tl">
                    <a:srgbClr val="000000">
                      <a:alpha val="43137"/>
                    </a:srgbClr>
                  </a:outerShdw>
                </a:effectLst>
                <a:latin typeface="Arial Rounded MT Bold" panose="020F0704030504030204" pitchFamily="34" charset="0"/>
              </a:rPr>
              <a:t>Kintsugi</a:t>
            </a:r>
            <a:r>
              <a:rPr lang="en-US" b="1" dirty="0" smtClean="0">
                <a:effectLst>
                  <a:outerShdw blurRad="38100" dist="38100" dir="2700000" algn="tl">
                    <a:srgbClr val="000000">
                      <a:alpha val="43137"/>
                    </a:srgbClr>
                  </a:outerShdw>
                </a:effectLst>
                <a:latin typeface="Arial Rounded MT Bold" panose="020F0704030504030204" pitchFamily="34" charset="0"/>
              </a:rPr>
              <a:t> = </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a:t>
            </a:r>
            <a:r>
              <a:rPr lang="en-US" b="1" i="1" dirty="0" smtClean="0">
                <a:effectLst>
                  <a:outerShdw blurRad="38100" dist="38100" dir="2700000" algn="tl">
                    <a:srgbClr val="000000">
                      <a:alpha val="43137"/>
                    </a:srgbClr>
                  </a:outerShdw>
                </a:effectLst>
                <a:latin typeface="Arial Rounded MT Bold" panose="020F0704030504030204" pitchFamily="34" charset="0"/>
              </a:rPr>
              <a:t>…“Golden Joinery”  </a:t>
            </a:r>
            <a:r>
              <a:rPr lang="en-US" b="1" dirty="0" smtClean="0">
                <a:effectLst>
                  <a:outerShdw blurRad="38100" dist="38100" dir="2700000" algn="tl">
                    <a:srgbClr val="000000">
                      <a:alpha val="43137"/>
                    </a:srgbClr>
                  </a:outerShdw>
                </a:effectLst>
                <a:latin typeface="Arial Rounded MT Bold" panose="020F0704030504030204" pitchFamily="34" charset="0"/>
              </a:rPr>
              <a:t>or </a:t>
            </a:r>
            <a:r>
              <a:rPr lang="en-US" b="1" i="1" dirty="0" smtClean="0">
                <a:effectLst>
                  <a:outerShdw blurRad="38100" dist="38100" dir="2700000" algn="tl">
                    <a:srgbClr val="000000">
                      <a:alpha val="43137"/>
                    </a:srgbClr>
                  </a:outerShdw>
                </a:effectLst>
                <a:latin typeface="Arial Rounded MT Bold" panose="020F0704030504030204" pitchFamily="34" charset="0"/>
              </a:rPr>
              <a:t>“Patch With Gold”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A</a:t>
            </a:r>
            <a:r>
              <a:rPr lang="en-US" b="1" dirty="0" smtClean="0">
                <a:effectLst>
                  <a:outerShdw blurRad="38100" dist="38100" dir="2700000" algn="tl">
                    <a:srgbClr val="000000">
                      <a:alpha val="43137"/>
                    </a:srgbClr>
                  </a:outerShdw>
                </a:effectLst>
                <a:latin typeface="Arial Rounded MT Bold" panose="020F0704030504030204" pitchFamily="34" charset="0"/>
              </a:rPr>
              <a:t>n Age-Old Custom of Repairing Cracked Pottery w- Real Gold, </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…Not Only Fixing the Break</a:t>
            </a:r>
            <a:r>
              <a:rPr lang="en-US" b="1" dirty="0">
                <a:effectLst>
                  <a:outerShdw blurRad="38100" dist="38100" dir="2700000" algn="tl">
                    <a:srgbClr val="000000">
                      <a:alpha val="43137"/>
                    </a:srgbClr>
                  </a:outerShdw>
                </a:effectLst>
                <a:latin typeface="Arial Rounded MT Bold" panose="020F0704030504030204" pitchFamily="34" charset="0"/>
              </a:rPr>
              <a:t>, but </a:t>
            </a:r>
            <a:r>
              <a:rPr lang="en-US" b="1" dirty="0" smtClean="0">
                <a:effectLst>
                  <a:outerShdw blurRad="38100" dist="38100" dir="2700000" algn="tl">
                    <a:srgbClr val="000000">
                      <a:alpha val="43137"/>
                    </a:srgbClr>
                  </a:outerShdw>
                </a:effectLst>
                <a:latin typeface="Arial Rounded MT Bold" panose="020F0704030504030204" pitchFamily="34" charset="0"/>
              </a:rPr>
              <a:t>Greatly Increasing it’s Value</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smtClean="0">
                <a:effectLst>
                  <a:outerShdw blurRad="38100" dist="38100" dir="2700000" algn="tl">
                    <a:srgbClr val="000000">
                      <a:alpha val="43137"/>
                    </a:srgbClr>
                  </a:outerShdw>
                </a:effectLst>
                <a:latin typeface="Arial Rounded MT Bold" panose="020F0704030504030204" pitchFamily="34" charset="0"/>
              </a:rPr>
              <a:t>Instead </a:t>
            </a:r>
            <a:r>
              <a:rPr lang="en-US" b="1" dirty="0">
                <a:effectLst>
                  <a:outerShdw blurRad="38100" dist="38100" dir="2700000" algn="tl">
                    <a:srgbClr val="000000">
                      <a:alpha val="43137"/>
                    </a:srgbClr>
                  </a:outerShdw>
                </a:effectLst>
                <a:latin typeface="Arial Rounded MT Bold" panose="020F0704030504030204" pitchFamily="34" charset="0"/>
              </a:rPr>
              <a:t>of </a:t>
            </a:r>
            <a:r>
              <a:rPr lang="en-US" b="1" dirty="0" smtClean="0">
                <a:effectLst>
                  <a:outerShdw blurRad="38100" dist="38100" dir="2700000" algn="tl">
                    <a:srgbClr val="000000">
                      <a:alpha val="43137"/>
                    </a:srgbClr>
                  </a:outerShdw>
                </a:effectLst>
                <a:latin typeface="Arial Rounded MT Bold" panose="020F0704030504030204" pitchFamily="34" charset="0"/>
              </a:rPr>
              <a:t>Hiding </a:t>
            </a:r>
            <a:r>
              <a:rPr lang="en-US" b="1" dirty="0">
                <a:effectLst>
                  <a:outerShdw blurRad="38100" dist="38100" dir="2700000" algn="tl">
                    <a:srgbClr val="000000">
                      <a:alpha val="43137"/>
                    </a:srgbClr>
                  </a:outerShdw>
                </a:effectLst>
                <a:latin typeface="Arial Rounded MT Bold" panose="020F0704030504030204" pitchFamily="34" charset="0"/>
              </a:rPr>
              <a:t>the </a:t>
            </a:r>
            <a:r>
              <a:rPr lang="en-US" b="1" dirty="0" smtClean="0">
                <a:effectLst>
                  <a:outerShdw blurRad="38100" dist="38100" dir="2700000" algn="tl">
                    <a:srgbClr val="000000">
                      <a:alpha val="43137"/>
                    </a:srgbClr>
                  </a:outerShdw>
                </a:effectLst>
                <a:latin typeface="Arial Rounded MT Bold" panose="020F0704030504030204" pitchFamily="34" charset="0"/>
              </a:rPr>
              <a:t>Flaws</a:t>
            </a: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Highlight Them…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           …Bringing Unique Beauty to </a:t>
            </a:r>
            <a:r>
              <a:rPr lang="en-US" b="1" dirty="0">
                <a:effectLst>
                  <a:outerShdw blurRad="38100" dist="38100" dir="2700000" algn="tl">
                    <a:srgbClr val="000000">
                      <a:alpha val="43137"/>
                    </a:srgbClr>
                  </a:outerShdw>
                </a:effectLst>
                <a:latin typeface="Arial Rounded MT Bold" panose="020F0704030504030204" pitchFamily="34" charset="0"/>
              </a:rPr>
              <a:t>the </a:t>
            </a:r>
            <a:r>
              <a:rPr lang="en-US" b="1" dirty="0" smtClean="0">
                <a:effectLst>
                  <a:outerShdw blurRad="38100" dist="38100" dir="2700000" algn="tl">
                    <a:srgbClr val="000000">
                      <a:alpha val="43137"/>
                    </a:srgbClr>
                  </a:outerShdw>
                </a:effectLst>
                <a:latin typeface="Arial Rounded MT Bold" panose="020F0704030504030204" pitchFamily="34" charset="0"/>
              </a:rPr>
              <a:t>Original Piece </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The Pottery Becomes More Beautiful/ Valuable in the…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              …Restoration Process</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…Though It Was Once Broken </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…It Not Only Has History</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                                    …But a New Story</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636126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500"/>
                                        <p:tgtEl>
                                          <p:spTgt spid="3">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right)">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par>
                          <p:cTn id="24" fill="hold">
                            <p:stCondLst>
                              <p:cond delay="500"/>
                            </p:stCondLst>
                            <p:childTnLst>
                              <p:par>
                                <p:cTn id="25" presetID="22" presetClass="entr" presetSubtype="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right)">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500"/>
                                        <p:tgtEl>
                                          <p:spTgt spid="3">
                                            <p:txEl>
                                              <p:pRg st="7" end="7"/>
                                            </p:txEl>
                                          </p:spTgt>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right)">
                                      <p:cBhvr>
                                        <p:cTn id="45" dur="500"/>
                                        <p:tgtEl>
                                          <p:spTgt spid="3">
                                            <p:txEl>
                                              <p:pRg st="8" end="8"/>
                                            </p:txEl>
                                          </p:spTgt>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wipe(left)">
                                      <p:cBhvr>
                                        <p:cTn id="49" dur="500"/>
                                        <p:tgtEl>
                                          <p:spTgt spid="3">
                                            <p:txEl>
                                              <p:pRg st="9" end="9"/>
                                            </p:txEl>
                                          </p:spTgt>
                                        </p:tgtEl>
                                      </p:cBhvr>
                                    </p:animEffect>
                                  </p:childTnLst>
                                </p:cTn>
                              </p:par>
                            </p:childTnLst>
                          </p:cTn>
                        </p:par>
                        <p:par>
                          <p:cTn id="50" fill="hold">
                            <p:stCondLst>
                              <p:cond delay="1500"/>
                            </p:stCondLst>
                            <p:childTnLst>
                              <p:par>
                                <p:cTn id="51" presetID="22" presetClass="entr" presetSubtype="2" fill="hold" grpId="0"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wipe(right)">
                                      <p:cBhvr>
                                        <p:cTn id="53" dur="500"/>
                                        <p:tgtEl>
                                          <p:spTgt spid="3">
                                            <p:txEl>
                                              <p:pRg st="10" end="10"/>
                                            </p:txEl>
                                          </p:spTgt>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left)">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98490"/>
          </a:xfrm>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There are Times…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4546" y="965914"/>
            <a:ext cx="11822806" cy="5756857"/>
          </a:xfrm>
          <a:solidFill>
            <a:schemeClr val="bg1">
              <a:alpha val="70000"/>
            </a:schemeClr>
          </a:solidFill>
          <a:effectLst>
            <a:softEdge rad="127000"/>
          </a:effectLst>
        </p:spPr>
        <p:txBody>
          <a:bodyPr>
            <a:normAutofit/>
          </a:bodyPr>
          <a:lstStyle/>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I</a:t>
            </a:r>
            <a:r>
              <a:rPr lang="en-US" b="1" dirty="0" smtClean="0">
                <a:effectLst>
                  <a:outerShdw blurRad="38100" dist="38100" dir="2700000" algn="tl">
                    <a:srgbClr val="000000">
                      <a:alpha val="43137"/>
                    </a:srgbClr>
                  </a:outerShdw>
                </a:effectLst>
                <a:latin typeface="Arial Rounded MT Bold" panose="020F0704030504030204" pitchFamily="34" charset="0"/>
              </a:rPr>
              <a:t>n Weak Moments, When You’ve… </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Lost Your Grip</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Come Crashing Down</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Feel Beyond Repair This Time</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Tossed Aside… Forgotten... Shamed… Rejected</a:t>
            </a:r>
          </a:p>
          <a:p>
            <a:pPr marL="0" indent="0">
              <a:lnSpc>
                <a:spcPct val="100000"/>
              </a:lnSpc>
              <a:spcBef>
                <a:spcPts val="18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Yet God Breaks Through All that Mess </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You are Never Beyond Healing </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You are Never Too Broken for Restoration </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Do Not Be Ashamed of Your Scars…</a:t>
            </a:r>
          </a:p>
          <a:p>
            <a:pPr marL="457200" lvl="1" indent="0">
              <a:lnSpc>
                <a:spcPct val="100000"/>
              </a:lnSpc>
              <a:spcBef>
                <a:spcPts val="0"/>
              </a:spcBef>
              <a:buNone/>
            </a:pPr>
            <a:r>
              <a:rPr lang="en-US" sz="2800" b="1" dirty="0" smtClean="0">
                <a:effectLst>
                  <a:outerShdw blurRad="38100" dist="38100" dir="2700000" algn="tl">
                    <a:srgbClr val="000000">
                      <a:alpha val="43137"/>
                    </a:srgbClr>
                  </a:outerShdw>
                </a:effectLst>
                <a:latin typeface="Arial Rounded MT Bold" panose="020F0704030504030204" pitchFamily="34" charset="0"/>
              </a:rPr>
              <a:t>                               …They Have an Amazing Story to Tell</a:t>
            </a:r>
          </a:p>
          <a:p>
            <a:endParaRPr lang="en-US" dirty="0"/>
          </a:p>
        </p:txBody>
      </p:sp>
    </p:spTree>
    <p:extLst>
      <p:ext uri="{BB962C8B-B14F-4D97-AF65-F5344CB8AC3E}">
        <p14:creationId xmlns:p14="http://schemas.microsoft.com/office/powerpoint/2010/main" val="18673935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style.rotation</p:attrName>
                                        </p:attrNameLst>
                                      </p:cBhvr>
                                      <p:tavLst>
                                        <p:tav tm="0">
                                          <p:val>
                                            <p:fltVal val="720"/>
                                          </p:val>
                                        </p:tav>
                                        <p:tav tm="100000">
                                          <p:val>
                                            <p:fltVal val="0"/>
                                          </p:val>
                                        </p:tav>
                                      </p:tavLst>
                                    </p:anim>
                                    <p:anim calcmode="lin" valueType="num">
                                      <p:cBhvr>
                                        <p:cTn id="9" dur="2000" fill="hold"/>
                                        <p:tgtEl>
                                          <p:spTgt spid="3">
                                            <p:bg/>
                                          </p:spTgt>
                                        </p:tgtEl>
                                        <p:attrNameLst>
                                          <p:attrName>ppt_h</p:attrName>
                                        </p:attrNameLst>
                                      </p:cBhvr>
                                      <p:tavLst>
                                        <p:tav tm="0">
                                          <p:val>
                                            <p:fltVal val="0"/>
                                          </p:val>
                                        </p:tav>
                                        <p:tav tm="100000">
                                          <p:val>
                                            <p:strVal val="#ppt_h"/>
                                          </p:val>
                                        </p:tav>
                                      </p:tavLst>
                                    </p:anim>
                                    <p:anim calcmode="lin" valueType="num">
                                      <p:cBhvr>
                                        <p:cTn id="10" dur="2000" fill="hold"/>
                                        <p:tgtEl>
                                          <p:spTgt spid="3">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2000"/>
                            </p:stCondLst>
                            <p:childTnLst>
                              <p:par>
                                <p:cTn id="18" presetID="35"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anim calcmode="lin" valueType="num">
                                      <p:cBhvr>
                                        <p:cTn id="21"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par>
                          <p:cTn id="24" fill="hold">
                            <p:stCondLst>
                              <p:cond delay="4000"/>
                            </p:stCondLst>
                            <p:childTnLst>
                              <p:par>
                                <p:cTn id="25" presetID="35"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anim calcmode="lin" valueType="num">
                                      <p:cBhvr>
                                        <p:cTn id="28"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par>
                          <p:cTn id="31" fill="hold">
                            <p:stCondLst>
                              <p:cond delay="6000"/>
                            </p:stCondLst>
                            <p:childTnLst>
                              <p:par>
                                <p:cTn id="32" presetID="35"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000"/>
                                        <p:tgtEl>
                                          <p:spTgt spid="3">
                                            <p:txEl>
                                              <p:pRg st="3" end="3"/>
                                            </p:txEl>
                                          </p:spTgt>
                                        </p:tgtEl>
                                      </p:cBhvr>
                                    </p:animEffect>
                                    <p:anim calcmode="lin" valueType="num">
                                      <p:cBhvr>
                                        <p:cTn id="35"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6"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par>
                          <p:cTn id="38" fill="hold">
                            <p:stCondLst>
                              <p:cond delay="8000"/>
                            </p:stCondLst>
                            <p:childTnLst>
                              <p:par>
                                <p:cTn id="39" presetID="35"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2000"/>
                                        <p:tgtEl>
                                          <p:spTgt spid="3">
                                            <p:txEl>
                                              <p:pRg st="4" end="4"/>
                                            </p:txEl>
                                          </p:spTgt>
                                        </p:tgtEl>
                                      </p:cBhvr>
                                    </p:animEffect>
                                    <p:anim calcmode="lin" valueType="num">
                                      <p:cBhvr>
                                        <p:cTn id="42"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3"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2000"/>
                                        <p:tgtEl>
                                          <p:spTgt spid="3">
                                            <p:txEl>
                                              <p:pRg st="5" end="5"/>
                                            </p:txEl>
                                          </p:spTgt>
                                        </p:tgtEl>
                                      </p:cBhvr>
                                    </p:animEffect>
                                    <p:anim calcmode="lin" valueType="num">
                                      <p:cBhvr>
                                        <p:cTn id="50"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51"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par>
                          <p:cTn id="53" fill="hold">
                            <p:stCondLst>
                              <p:cond delay="2000"/>
                            </p:stCondLst>
                            <p:childTnLst>
                              <p:par>
                                <p:cTn id="54" presetID="35" presetClass="entr" presetSubtype="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2000"/>
                                        <p:tgtEl>
                                          <p:spTgt spid="3">
                                            <p:txEl>
                                              <p:pRg st="6" end="6"/>
                                            </p:txEl>
                                          </p:spTgt>
                                        </p:tgtEl>
                                      </p:cBhvr>
                                    </p:animEffect>
                                    <p:anim calcmode="lin" valueType="num">
                                      <p:cBhvr>
                                        <p:cTn id="57"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8"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par>
                          <p:cTn id="60" fill="hold">
                            <p:stCondLst>
                              <p:cond delay="4000"/>
                            </p:stCondLst>
                            <p:childTnLst>
                              <p:par>
                                <p:cTn id="61" presetID="35" presetClass="entr" presetSubtype="0" fill="hold" grpId="0"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2000"/>
                                        <p:tgtEl>
                                          <p:spTgt spid="3">
                                            <p:txEl>
                                              <p:pRg st="7" end="7"/>
                                            </p:txEl>
                                          </p:spTgt>
                                        </p:tgtEl>
                                      </p:cBhvr>
                                    </p:animEffect>
                                    <p:anim calcmode="lin" valueType="num">
                                      <p:cBhvr>
                                        <p:cTn id="64" dur="20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65"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6" dur="2000" fill="hold"/>
                                        <p:tgtEl>
                                          <p:spTgt spid="3">
                                            <p:txEl>
                                              <p:pRg st="7" end="7"/>
                                            </p:txEl>
                                          </p:spTgt>
                                        </p:tgtEl>
                                        <p:attrNameLst>
                                          <p:attrName>ppt_w</p:attrName>
                                        </p:attrNameLst>
                                      </p:cBhvr>
                                      <p:tavLst>
                                        <p:tav tm="0">
                                          <p:val>
                                            <p:fltVal val="0"/>
                                          </p:val>
                                        </p:tav>
                                        <p:tav tm="100000">
                                          <p:val>
                                            <p:strVal val="#ppt_w"/>
                                          </p:val>
                                        </p:tav>
                                      </p:tavLst>
                                    </p:anim>
                                  </p:childTnLst>
                                </p:cTn>
                              </p:par>
                            </p:childTnLst>
                          </p:cTn>
                        </p:par>
                        <p:par>
                          <p:cTn id="67" fill="hold">
                            <p:stCondLst>
                              <p:cond delay="6000"/>
                            </p:stCondLst>
                            <p:childTnLst>
                              <p:par>
                                <p:cTn id="68" presetID="35" presetClass="entr" presetSubtype="0" fill="hold" grpId="0" nodeType="after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2000"/>
                                        <p:tgtEl>
                                          <p:spTgt spid="3">
                                            <p:txEl>
                                              <p:pRg st="8" end="8"/>
                                            </p:txEl>
                                          </p:spTgt>
                                        </p:tgtEl>
                                      </p:cBhvr>
                                    </p:animEffect>
                                    <p:anim calcmode="lin" valueType="num">
                                      <p:cBhvr>
                                        <p:cTn id="71" dur="2000" fill="hold"/>
                                        <p:tgtEl>
                                          <p:spTgt spid="3">
                                            <p:txEl>
                                              <p:pRg st="8" end="8"/>
                                            </p:txEl>
                                          </p:spTgt>
                                        </p:tgtEl>
                                        <p:attrNameLst>
                                          <p:attrName>style.rotation</p:attrName>
                                        </p:attrNameLst>
                                      </p:cBhvr>
                                      <p:tavLst>
                                        <p:tav tm="0">
                                          <p:val>
                                            <p:fltVal val="720"/>
                                          </p:val>
                                        </p:tav>
                                        <p:tav tm="100000">
                                          <p:val>
                                            <p:fltVal val="0"/>
                                          </p:val>
                                        </p:tav>
                                      </p:tavLst>
                                    </p:anim>
                                    <p:anim calcmode="lin" valueType="num">
                                      <p:cBhvr>
                                        <p:cTn id="72"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2000" fill="hold"/>
                                        <p:tgtEl>
                                          <p:spTgt spid="3">
                                            <p:txEl>
                                              <p:pRg st="8" end="8"/>
                                            </p:txEl>
                                          </p:spTgt>
                                        </p:tgtEl>
                                        <p:attrNameLst>
                                          <p:attrName>ppt_w</p:attrName>
                                        </p:attrNameLst>
                                      </p:cBhvr>
                                      <p:tavLst>
                                        <p:tav tm="0">
                                          <p:val>
                                            <p:fltVal val="0"/>
                                          </p:val>
                                        </p:tav>
                                        <p:tav tm="100000">
                                          <p:val>
                                            <p:strVal val="#ppt_w"/>
                                          </p:val>
                                        </p:tav>
                                      </p:tavLst>
                                    </p:anim>
                                  </p:childTnLst>
                                </p:cTn>
                              </p:par>
                            </p:childTnLst>
                          </p:cTn>
                        </p:par>
                        <p:par>
                          <p:cTn id="74" fill="hold">
                            <p:stCondLst>
                              <p:cond delay="8000"/>
                            </p:stCondLst>
                            <p:childTnLst>
                              <p:par>
                                <p:cTn id="75" presetID="35" presetClass="entr" presetSubtype="0" fill="hold" grpId="0" nodeType="after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2000"/>
                                        <p:tgtEl>
                                          <p:spTgt spid="3">
                                            <p:txEl>
                                              <p:pRg st="9" end="9"/>
                                            </p:txEl>
                                          </p:spTgt>
                                        </p:tgtEl>
                                      </p:cBhvr>
                                    </p:animEffect>
                                    <p:anim calcmode="lin" valueType="num">
                                      <p:cBhvr>
                                        <p:cTn id="78" dur="2000" fill="hold"/>
                                        <p:tgtEl>
                                          <p:spTgt spid="3">
                                            <p:txEl>
                                              <p:pRg st="9" end="9"/>
                                            </p:txEl>
                                          </p:spTgt>
                                        </p:tgtEl>
                                        <p:attrNameLst>
                                          <p:attrName>style.rotation</p:attrName>
                                        </p:attrNameLst>
                                      </p:cBhvr>
                                      <p:tavLst>
                                        <p:tav tm="0">
                                          <p:val>
                                            <p:fltVal val="720"/>
                                          </p:val>
                                        </p:tav>
                                        <p:tav tm="100000">
                                          <p:val>
                                            <p:fltVal val="0"/>
                                          </p:val>
                                        </p:tav>
                                      </p:tavLst>
                                    </p:anim>
                                    <p:anim calcmode="lin" valueType="num">
                                      <p:cBhvr>
                                        <p:cTn id="79"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0" dur="2000" fill="hold"/>
                                        <p:tgtEl>
                                          <p:spTgt spid="3">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8277" y="14068"/>
            <a:ext cx="5220286" cy="798490"/>
          </a:xfrm>
          <a:solidFill>
            <a:schemeClr val="bg1">
              <a:alpha val="70000"/>
            </a:schemeClr>
          </a:solidFill>
          <a:effectLst>
            <a:softEdge rad="127000"/>
          </a:effectLst>
        </p:spPr>
        <p:txBody>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Here is </a:t>
            </a:r>
            <a:r>
              <a:rPr lang="en-US" b="1" dirty="0" smtClean="0">
                <a:effectLst>
                  <a:outerShdw blurRad="38100" dist="38100" dir="2700000" algn="tl">
                    <a:srgbClr val="000000">
                      <a:alpha val="43137"/>
                    </a:srgbClr>
                  </a:outerShdw>
                </a:effectLst>
                <a:latin typeface="Arial Rounded MT Bold" panose="020F0704030504030204" pitchFamily="34" charset="0"/>
              </a:rPr>
              <a:t>Truth</a:t>
            </a:r>
            <a:endParaRPr lang="en-US" dirty="0"/>
          </a:p>
        </p:txBody>
      </p:sp>
      <p:sp>
        <p:nvSpPr>
          <p:cNvPr id="3" name="Content Placeholder 2"/>
          <p:cNvSpPr>
            <a:spLocks noGrp="1"/>
          </p:cNvSpPr>
          <p:nvPr>
            <p:ph idx="1"/>
          </p:nvPr>
        </p:nvSpPr>
        <p:spPr>
          <a:xfrm>
            <a:off x="154546" y="965914"/>
            <a:ext cx="11822806" cy="5756857"/>
          </a:xfrm>
          <a:solidFill>
            <a:schemeClr val="bg1">
              <a:alpha val="80000"/>
            </a:schemeClr>
          </a:solidFill>
          <a:effectLst>
            <a:softEdge rad="127000"/>
          </a:effectLst>
        </p:spPr>
        <p:txBody>
          <a:bodyPr>
            <a:normAutofit lnSpcReduction="10000"/>
          </a:bodyPr>
          <a:lstStyle/>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Just Because We’ve Been Broken Doesn’t Mean We Are… </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Thrown Away </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Un-usable </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Set on a Shelf </a:t>
            </a:r>
          </a:p>
          <a:p>
            <a:pPr lvl="1">
              <a:lnSpc>
                <a:spcPct val="100000"/>
              </a:lnSpc>
              <a:spcBef>
                <a:spcPts val="0"/>
              </a:spcBef>
            </a:pPr>
            <a:r>
              <a:rPr lang="en-US" sz="2800" b="1" dirty="0" smtClean="0">
                <a:effectLst>
                  <a:outerShdw blurRad="38100" dist="38100" dir="2700000" algn="tl">
                    <a:srgbClr val="000000">
                      <a:alpha val="43137"/>
                    </a:srgbClr>
                  </a:outerShdw>
                </a:effectLst>
                <a:latin typeface="Arial Rounded MT Bold" panose="020F0704030504030204" pitchFamily="34" charset="0"/>
              </a:rPr>
              <a:t>Forgotten</a:t>
            </a:r>
          </a:p>
          <a:p>
            <a:pPr marL="0" indent="0">
              <a:buNone/>
            </a:pPr>
            <a:r>
              <a:rPr lang="en-US" b="1" dirty="0" smtClean="0">
                <a:effectLst>
                  <a:outerShdw blurRad="38100" dist="38100" dir="2700000" algn="tl">
                    <a:srgbClr val="000000">
                      <a:alpha val="43137"/>
                    </a:srgbClr>
                  </a:outerShdw>
                </a:effectLst>
                <a:latin typeface="Arial Rounded MT Bold" panose="020F0704030504030204" pitchFamily="34" charset="0"/>
              </a:rPr>
              <a:t>Brokenness has the Power…</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…Unlike Anything Else to Bring Forth </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           …New Beauty, Strength/ Inspiration to Others</a:t>
            </a:r>
          </a:p>
          <a:p>
            <a:pPr marL="0" indent="0">
              <a:lnSpc>
                <a:spcPct val="100000"/>
              </a:lnSpc>
              <a:spcBef>
                <a:spcPts val="12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Often In the Moments that We’ve Tasted Deep Suffering… </a:t>
            </a:r>
          </a:p>
          <a:p>
            <a:pPr marL="457200" lvl="1" indent="0">
              <a:lnSpc>
                <a:spcPct val="100000"/>
              </a:lnSpc>
              <a:spcBef>
                <a:spcPts val="0"/>
              </a:spcBef>
              <a:buNone/>
            </a:pPr>
            <a:r>
              <a:rPr lang="en-US" sz="2800" b="1" dirty="0" smtClean="0">
                <a:effectLst>
                  <a:outerShdw blurRad="38100" dist="38100" dir="2700000" algn="tl">
                    <a:srgbClr val="000000">
                      <a:alpha val="43137"/>
                    </a:srgbClr>
                  </a:outerShdw>
                </a:effectLst>
                <a:latin typeface="Arial Rounded MT Bold" panose="020F0704030504030204" pitchFamily="34" charset="0"/>
              </a:rPr>
              <a:t>…We Noticed</a:t>
            </a:r>
          </a:p>
          <a:p>
            <a:pPr marL="457200" lvl="1" indent="0">
              <a:lnSpc>
                <a:spcPct val="100000"/>
              </a:lnSpc>
              <a:spcBef>
                <a:spcPts val="0"/>
              </a:spcBef>
              <a:buNone/>
            </a:pPr>
            <a:r>
              <a:rPr lang="en-US" sz="2800" b="1" dirty="0" smtClean="0">
                <a:effectLst>
                  <a:outerShdw blurRad="38100" dist="38100" dir="2700000" algn="tl">
                    <a:srgbClr val="000000">
                      <a:alpha val="43137"/>
                    </a:srgbClr>
                  </a:outerShdw>
                </a:effectLst>
                <a:latin typeface="Arial Rounded MT Bold" panose="020F0704030504030204" pitchFamily="34" charset="0"/>
              </a:rPr>
              <a:t>      …We Were Made For More</a:t>
            </a:r>
          </a:p>
          <a:p>
            <a:pPr marL="457200" lvl="1" indent="0">
              <a:lnSpc>
                <a:spcPct val="100000"/>
              </a:lnSpc>
              <a:spcBef>
                <a:spcPts val="0"/>
              </a:spcBef>
              <a:buNone/>
            </a:pPr>
            <a:r>
              <a:rPr lang="en-US" sz="2800" b="1" dirty="0" smtClean="0">
                <a:effectLst>
                  <a:outerShdw blurRad="38100" dist="38100" dir="2700000" algn="tl">
                    <a:srgbClr val="000000">
                      <a:alpha val="43137"/>
                    </a:srgbClr>
                  </a:outerShdw>
                </a:effectLst>
                <a:latin typeface="Arial Rounded MT Bold" panose="020F0704030504030204" pitchFamily="34" charset="0"/>
              </a:rPr>
              <a:t>           …There’s Purpose for Our Lives</a:t>
            </a:r>
          </a:p>
          <a:p>
            <a:pPr marL="457200" lvl="1" indent="0">
              <a:lnSpc>
                <a:spcPct val="100000"/>
              </a:lnSpc>
              <a:spcBef>
                <a:spcPts val="0"/>
              </a:spcBef>
              <a:buNone/>
            </a:pPr>
            <a:r>
              <a:rPr lang="en-US" sz="2800" b="1" dirty="0" smtClean="0">
                <a:effectLst>
                  <a:outerShdw blurRad="38100" dist="38100" dir="2700000" algn="tl">
                    <a:srgbClr val="000000">
                      <a:alpha val="43137"/>
                    </a:srgbClr>
                  </a:outerShdw>
                </a:effectLst>
                <a:latin typeface="Arial Rounded MT Bold" panose="020F0704030504030204" pitchFamily="34" charset="0"/>
              </a:rPr>
              <a:t>                   …God Will Use This Moment for My Good </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11357742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1" end="1"/>
                                            </p:txEl>
                                          </p:spTgt>
                                        </p:tgtEl>
                                      </p:cBhvr>
                                    </p:animEffect>
                                  </p:childTnLst>
                                </p:cTn>
                              </p:par>
                            </p:childTnLst>
                          </p:cTn>
                        </p:par>
                        <p:par>
                          <p:cTn id="24" fill="hold">
                            <p:stCondLst>
                              <p:cond delay="4000"/>
                            </p:stCondLst>
                            <p:childTnLst>
                              <p:par>
                                <p:cTn id="25" presetID="31"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2" end="2"/>
                                            </p:txEl>
                                          </p:spTgt>
                                        </p:tgtEl>
                                      </p:cBhvr>
                                    </p:animEffect>
                                  </p:childTnLst>
                                </p:cTn>
                              </p:par>
                            </p:childTnLst>
                          </p:cTn>
                        </p:par>
                        <p:par>
                          <p:cTn id="31" fill="hold">
                            <p:stCondLst>
                              <p:cond delay="6000"/>
                            </p:stCondLst>
                            <p:childTnLst>
                              <p:par>
                                <p:cTn id="32" presetID="31"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2000"/>
                                        <p:tgtEl>
                                          <p:spTgt spid="3">
                                            <p:txEl>
                                              <p:pRg st="3" end="3"/>
                                            </p:txEl>
                                          </p:spTgt>
                                        </p:tgtEl>
                                      </p:cBhvr>
                                    </p:animEffect>
                                  </p:childTnLst>
                                </p:cTn>
                              </p:par>
                            </p:childTnLst>
                          </p:cTn>
                        </p:par>
                        <p:par>
                          <p:cTn id="38" fill="hold">
                            <p:stCondLst>
                              <p:cond delay="8000"/>
                            </p:stCondLst>
                            <p:childTnLst>
                              <p:par>
                                <p:cTn id="39" presetID="31"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2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2" dur="2000"/>
                                        <p:tgtEl>
                                          <p:spTgt spid="3">
                                            <p:txEl>
                                              <p:pRg st="5" end="5"/>
                                            </p:txEl>
                                          </p:spTgt>
                                        </p:tgtEl>
                                      </p:cBhvr>
                                    </p:animEffect>
                                  </p:childTnLst>
                                </p:cTn>
                              </p:par>
                            </p:childTnLst>
                          </p:cTn>
                        </p:par>
                        <p:par>
                          <p:cTn id="53" fill="hold">
                            <p:stCondLst>
                              <p:cond delay="2000"/>
                            </p:stCondLst>
                            <p:childTnLst>
                              <p:par>
                                <p:cTn id="54" presetID="31" presetClass="entr" presetSubtype="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8"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9" dur="2000"/>
                                        <p:tgtEl>
                                          <p:spTgt spid="3">
                                            <p:txEl>
                                              <p:pRg st="6" end="6"/>
                                            </p:txEl>
                                          </p:spTgt>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2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2000"/>
                                        <p:tgtEl>
                                          <p:spTgt spid="3">
                                            <p:txEl>
                                              <p:pRg st="8" end="8"/>
                                            </p:txEl>
                                          </p:spTgt>
                                        </p:tgtEl>
                                      </p:cBhvr>
                                    </p:animEffect>
                                  </p:childTnLst>
                                </p:cTn>
                              </p:par>
                            </p:childTnLst>
                          </p:cTn>
                        </p:par>
                        <p:par>
                          <p:cTn id="75" fill="hold">
                            <p:stCondLst>
                              <p:cond delay="2000"/>
                            </p:stCondLst>
                            <p:childTnLst>
                              <p:par>
                                <p:cTn id="76" presetID="31" presetClass="entr" presetSubtype="0" fill="hold" grpId="0" nodeType="afterEffect">
                                  <p:stCondLst>
                                    <p:cond delay="0"/>
                                  </p:stCondLst>
                                  <p:childTnLst>
                                    <p:set>
                                      <p:cBhvr>
                                        <p:cTn id="77" dur="1" fill="hold">
                                          <p:stCondLst>
                                            <p:cond delay="0"/>
                                          </p:stCondLst>
                                        </p:cTn>
                                        <p:tgtEl>
                                          <p:spTgt spid="3">
                                            <p:txEl>
                                              <p:pRg st="9" end="9"/>
                                            </p:txEl>
                                          </p:spTgt>
                                        </p:tgtEl>
                                        <p:attrNameLst>
                                          <p:attrName>style.visibility</p:attrName>
                                        </p:attrNameLst>
                                      </p:cBhvr>
                                      <p:to>
                                        <p:strVal val="visible"/>
                                      </p:to>
                                    </p:set>
                                    <p:anim calcmode="lin" valueType="num">
                                      <p:cBhvr>
                                        <p:cTn id="78"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9"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0" dur="2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1" dur="2000"/>
                                        <p:tgtEl>
                                          <p:spTgt spid="3">
                                            <p:txEl>
                                              <p:pRg st="9" end="9"/>
                                            </p:txEl>
                                          </p:spTgt>
                                        </p:tgtEl>
                                      </p:cBhvr>
                                    </p:animEffect>
                                  </p:childTnLst>
                                </p:cTn>
                              </p:par>
                            </p:childTnLst>
                          </p:cTn>
                        </p:par>
                        <p:par>
                          <p:cTn id="82" fill="hold">
                            <p:stCondLst>
                              <p:cond delay="4000"/>
                            </p:stCondLst>
                            <p:childTnLst>
                              <p:par>
                                <p:cTn id="83" presetID="31" presetClass="entr" presetSubtype="0" fill="hold" grpId="0" nodeType="afterEffect">
                                  <p:stCondLst>
                                    <p:cond delay="0"/>
                                  </p:stCondLst>
                                  <p:childTnLst>
                                    <p:set>
                                      <p:cBhvr>
                                        <p:cTn id="84" dur="1" fill="hold">
                                          <p:stCondLst>
                                            <p:cond delay="0"/>
                                          </p:stCondLst>
                                        </p:cTn>
                                        <p:tgtEl>
                                          <p:spTgt spid="3">
                                            <p:txEl>
                                              <p:pRg st="10" end="10"/>
                                            </p:txEl>
                                          </p:spTgt>
                                        </p:tgtEl>
                                        <p:attrNameLst>
                                          <p:attrName>style.visibility</p:attrName>
                                        </p:attrNameLst>
                                      </p:cBhvr>
                                      <p:to>
                                        <p:strVal val="visible"/>
                                      </p:to>
                                    </p:set>
                                    <p:anim calcmode="lin" valueType="num">
                                      <p:cBhvr>
                                        <p:cTn id="85"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6" dur="2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7" dur="2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8" dur="2000"/>
                                        <p:tgtEl>
                                          <p:spTgt spid="3">
                                            <p:txEl>
                                              <p:pRg st="10" end="10"/>
                                            </p:txEl>
                                          </p:spTgt>
                                        </p:tgtEl>
                                      </p:cBhvr>
                                    </p:animEffect>
                                  </p:childTnLst>
                                </p:cTn>
                              </p:par>
                            </p:childTnLst>
                          </p:cTn>
                        </p:par>
                        <p:par>
                          <p:cTn id="89" fill="hold">
                            <p:stCondLst>
                              <p:cond delay="6000"/>
                            </p:stCondLst>
                            <p:childTnLst>
                              <p:par>
                                <p:cTn id="90" presetID="31" presetClass="entr" presetSubtype="0" fill="hold" grpId="0" nodeType="afterEffect">
                                  <p:stCondLst>
                                    <p:cond delay="0"/>
                                  </p:stCondLst>
                                  <p:childTnLst>
                                    <p:set>
                                      <p:cBhvr>
                                        <p:cTn id="91" dur="1" fill="hold">
                                          <p:stCondLst>
                                            <p:cond delay="0"/>
                                          </p:stCondLst>
                                        </p:cTn>
                                        <p:tgtEl>
                                          <p:spTgt spid="3">
                                            <p:txEl>
                                              <p:pRg st="11" end="11"/>
                                            </p:txEl>
                                          </p:spTgt>
                                        </p:tgtEl>
                                        <p:attrNameLst>
                                          <p:attrName>style.visibility</p:attrName>
                                        </p:attrNameLst>
                                      </p:cBhvr>
                                      <p:to>
                                        <p:strVal val="visible"/>
                                      </p:to>
                                    </p:set>
                                    <p:anim calcmode="lin" valueType="num">
                                      <p:cBhvr>
                                        <p:cTn id="92" dur="2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3" dur="2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94" dur="2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95" dur="2000"/>
                                        <p:tgtEl>
                                          <p:spTgt spid="3">
                                            <p:txEl>
                                              <p:pRg st="11" end="11"/>
                                            </p:txEl>
                                          </p:spTgt>
                                        </p:tgtEl>
                                      </p:cBhvr>
                                    </p:animEffect>
                                  </p:childTnLst>
                                </p:cTn>
                              </p:par>
                            </p:childTnLst>
                          </p:cTn>
                        </p:par>
                        <p:par>
                          <p:cTn id="96" fill="hold">
                            <p:stCondLst>
                              <p:cond delay="8000"/>
                            </p:stCondLst>
                            <p:childTnLst>
                              <p:par>
                                <p:cTn id="97" presetID="31" presetClass="entr" presetSubtype="0" fill="hold" grpId="0" nodeType="afterEffect">
                                  <p:stCondLst>
                                    <p:cond delay="0"/>
                                  </p:stCondLst>
                                  <p:childTnLst>
                                    <p:set>
                                      <p:cBhvr>
                                        <p:cTn id="98" dur="1" fill="hold">
                                          <p:stCondLst>
                                            <p:cond delay="0"/>
                                          </p:stCondLst>
                                        </p:cTn>
                                        <p:tgtEl>
                                          <p:spTgt spid="3">
                                            <p:txEl>
                                              <p:pRg st="12" end="12"/>
                                            </p:txEl>
                                          </p:spTgt>
                                        </p:tgtEl>
                                        <p:attrNameLst>
                                          <p:attrName>style.visibility</p:attrName>
                                        </p:attrNameLst>
                                      </p:cBhvr>
                                      <p:to>
                                        <p:strVal val="visible"/>
                                      </p:to>
                                    </p:set>
                                    <p:anim calcmode="lin" valueType="num">
                                      <p:cBhvr>
                                        <p:cTn id="99" dur="2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100" dur="2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101" dur="2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10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98490"/>
          </a:xfrm>
        </p:spPr>
        <p:txBody>
          <a:bodyPr/>
          <a:lstStyle/>
          <a:p>
            <a:r>
              <a:rPr lang="en-US" dirty="0" smtClean="0">
                <a:effectLst>
                  <a:outerShdw blurRad="38100" dist="38100" dir="2700000" algn="tl">
                    <a:srgbClr val="000000">
                      <a:alpha val="43137"/>
                    </a:srgbClr>
                  </a:outerShdw>
                </a:effectLst>
                <a:latin typeface="Arial Rounded MT Bold" panose="020F0704030504030204" pitchFamily="34" charset="0"/>
              </a:rPr>
              <a:t>Remember…</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4081670" y="689113"/>
            <a:ext cx="8110331" cy="6168887"/>
          </a:xfrm>
          <a:solidFill>
            <a:schemeClr val="bg1">
              <a:alpha val="60000"/>
            </a:schemeClr>
          </a:solidFill>
          <a:effectLst>
            <a:softEdge rad="127000"/>
          </a:effectLst>
        </p:spPr>
        <p:txBody>
          <a:bodyPr>
            <a:normAutofit/>
          </a:bodyPr>
          <a:lstStyle/>
          <a:p>
            <a:pPr marL="0" indent="0">
              <a:lnSpc>
                <a:spcPct val="120000"/>
              </a:lnSpc>
              <a:buNone/>
            </a:pPr>
            <a:r>
              <a:rPr lang="en-US" sz="4000" dirty="0">
                <a:effectLst>
                  <a:outerShdw blurRad="38100" dist="38100" dir="2700000" algn="tl">
                    <a:srgbClr val="000000">
                      <a:alpha val="43137"/>
                    </a:srgbClr>
                  </a:outerShdw>
                </a:effectLst>
                <a:latin typeface="Arial Rounded MT Bold" panose="020F0704030504030204" pitchFamily="34" charset="0"/>
              </a:rPr>
              <a:t>The </a:t>
            </a:r>
            <a:r>
              <a:rPr lang="en-US" sz="4000" dirty="0" smtClean="0">
                <a:effectLst>
                  <a:outerShdw blurRad="38100" dist="38100" dir="2700000" algn="tl">
                    <a:srgbClr val="000000">
                      <a:alpha val="43137"/>
                    </a:srgbClr>
                  </a:outerShdw>
                </a:effectLst>
                <a:latin typeface="Arial Rounded MT Bold" panose="020F0704030504030204" pitchFamily="34" charset="0"/>
              </a:rPr>
              <a:t>Scars </a:t>
            </a:r>
            <a:r>
              <a:rPr lang="en-US" sz="4000" dirty="0">
                <a:effectLst>
                  <a:outerShdw blurRad="38100" dist="38100" dir="2700000" algn="tl">
                    <a:srgbClr val="000000">
                      <a:alpha val="43137"/>
                    </a:srgbClr>
                  </a:outerShdw>
                </a:effectLst>
                <a:latin typeface="Arial Rounded MT Bold" panose="020F0704030504030204" pitchFamily="34" charset="0"/>
              </a:rPr>
              <a:t>of </a:t>
            </a:r>
            <a:r>
              <a:rPr lang="en-US" sz="4000" dirty="0" smtClean="0">
                <a:effectLst>
                  <a:outerShdw blurRad="38100" dist="38100" dir="2700000" algn="tl">
                    <a:srgbClr val="000000">
                      <a:alpha val="43137"/>
                    </a:srgbClr>
                  </a:outerShdw>
                </a:effectLst>
                <a:latin typeface="Arial Rounded MT Bold" panose="020F0704030504030204" pitchFamily="34" charset="0"/>
              </a:rPr>
              <a:t>Life</a:t>
            </a:r>
          </a:p>
          <a:p>
            <a:pPr marL="457200" lvl="1" indent="0">
              <a:lnSpc>
                <a:spcPct val="120000"/>
              </a:lnSpc>
              <a:buNone/>
            </a:pPr>
            <a:r>
              <a:rPr lang="en-US" sz="4000" dirty="0" smtClean="0">
                <a:effectLst>
                  <a:outerShdw blurRad="38100" dist="38100" dir="2700000" algn="tl">
                    <a:srgbClr val="000000">
                      <a:alpha val="43137"/>
                    </a:srgbClr>
                  </a:outerShdw>
                </a:effectLst>
                <a:latin typeface="Arial Rounded MT Bold" panose="020F0704030504030204" pitchFamily="34" charset="0"/>
              </a:rPr>
              <a:t>   …the Healed Wounds </a:t>
            </a:r>
          </a:p>
          <a:p>
            <a:pPr marL="457200" lvl="1" indent="0">
              <a:lnSpc>
                <a:spcPct val="120000"/>
              </a:lnSpc>
              <a:buNone/>
            </a:pPr>
            <a:r>
              <a:rPr lang="en-US" sz="4000" dirty="0" smtClean="0">
                <a:effectLst>
                  <a:outerShdw blurRad="38100" dist="38100" dir="2700000" algn="tl">
                    <a:srgbClr val="000000">
                      <a:alpha val="43137"/>
                    </a:srgbClr>
                  </a:outerShdw>
                </a:effectLst>
                <a:latin typeface="Arial Rounded MT Bold" panose="020F0704030504030204" pitchFamily="34" charset="0"/>
              </a:rPr>
              <a:t>        …the Deep Lines</a:t>
            </a:r>
          </a:p>
          <a:p>
            <a:pPr marL="457200" lvl="1" indent="0">
              <a:lnSpc>
                <a:spcPct val="120000"/>
              </a:lnSpc>
              <a:buNone/>
            </a:pPr>
            <a:r>
              <a:rPr lang="en-US" sz="4000" dirty="0" smtClean="0">
                <a:effectLst>
                  <a:outerShdw blurRad="38100" dist="38100" dir="2700000" algn="tl">
                    <a:srgbClr val="000000">
                      <a:alpha val="43137"/>
                    </a:srgbClr>
                  </a:outerShdw>
                </a:effectLst>
                <a:latin typeface="Arial Rounded MT Bold" panose="020F0704030504030204" pitchFamily="34" charset="0"/>
              </a:rPr>
              <a:t>           …All Have Stories to Tell</a:t>
            </a:r>
          </a:p>
          <a:p>
            <a:pPr marL="457200" lvl="1" indent="0">
              <a:lnSpc>
                <a:spcPct val="120000"/>
              </a:lnSpc>
              <a:buNone/>
            </a:pPr>
            <a:r>
              <a:rPr lang="en-US" sz="4000" dirty="0" smtClean="0">
                <a:effectLst>
                  <a:outerShdw blurRad="38100" dist="38100" dir="2700000" algn="tl">
                    <a:srgbClr val="000000">
                      <a:alpha val="43137"/>
                    </a:srgbClr>
                  </a:outerShdw>
                </a:effectLst>
                <a:latin typeface="Arial Rounded MT Bold" panose="020F0704030504030204" pitchFamily="34" charset="0"/>
              </a:rPr>
              <a:t>                 …Don’t Hide Them</a:t>
            </a:r>
            <a:endParaRPr lang="en-US" sz="4000" b="1" dirty="0" smtClean="0">
              <a:effectLst>
                <a:outerShdw blurRad="38100" dist="38100" dir="2700000" algn="tl">
                  <a:srgbClr val="000000">
                    <a:alpha val="43137"/>
                  </a:srgbClr>
                </a:outerShdw>
              </a:effectLst>
            </a:endParaRPr>
          </a:p>
          <a:p>
            <a:pPr marL="457200" lvl="1" indent="0">
              <a:lnSpc>
                <a:spcPct val="120000"/>
              </a:lnSpc>
              <a:buNone/>
            </a:pPr>
            <a:endParaRPr lang="en-US" dirty="0" smtClean="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334851" y="938223"/>
            <a:ext cx="11294772" cy="5780044"/>
          </a:xfrm>
          <a:prstGeom prst="rect">
            <a:avLst/>
          </a:prstGeom>
          <a:solidFill>
            <a:schemeClr val="bg1"/>
          </a:solidFill>
        </p:spPr>
        <p:txBody>
          <a:bodyPr wrap="square" rtlCol="0">
            <a:spAutoFit/>
          </a:bodyPr>
          <a:lstStyle/>
          <a:p>
            <a:pPr lvl="1">
              <a:lnSpc>
                <a:spcPct val="120000"/>
              </a:lnSpc>
            </a:pPr>
            <a:r>
              <a:rPr lang="en-US" sz="2800" b="1" dirty="0">
                <a:effectLst>
                  <a:outerShdw blurRad="38100" dist="38100" dir="2700000" algn="tl">
                    <a:srgbClr val="000000">
                      <a:alpha val="43137"/>
                    </a:srgbClr>
                  </a:outerShdw>
                </a:effectLst>
              </a:rPr>
              <a:t>Isa 53:3-5 (AMP)</a:t>
            </a:r>
            <a:r>
              <a:rPr lang="en-US" sz="2800"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He was despised and rejected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forsaken by men, a Man of sorrows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pains, and acquainted with grief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sickness; and like One from Whom men hide their faces He was despised, and we did not appreciate His worth </a:t>
            </a:r>
            <a:r>
              <a:rPr lang="en-US" sz="2800" i="1" dirty="0">
                <a:effectLst>
                  <a:outerShdw blurRad="38100" dist="38100" dir="2700000" algn="tl">
                    <a:srgbClr val="000000">
                      <a:alpha val="43137"/>
                    </a:srgbClr>
                  </a:outerShdw>
                </a:effectLst>
              </a:rPr>
              <a:t>or</a:t>
            </a:r>
            <a:r>
              <a:rPr lang="en-US" sz="2800" dirty="0">
                <a:effectLst>
                  <a:outerShdw blurRad="38100" dist="38100" dir="2700000" algn="tl">
                    <a:srgbClr val="000000">
                      <a:alpha val="43137"/>
                    </a:srgbClr>
                  </a:outerShdw>
                </a:effectLst>
              </a:rPr>
              <a:t> have any esteem for Him. </a:t>
            </a:r>
            <a:r>
              <a:rPr lang="en-US" sz="2800"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 Surely He has borne our griefs (sicknesses, weaknesses, and distresses) and carried our sorrows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pains [of punishment], yet we [ignorantly] considered Him stricken, smitten, and afflicted by God [as if with leprosy]. </a:t>
            </a:r>
            <a:r>
              <a:rPr lang="en-US" sz="2800" baseline="30000" dirty="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 But He was wounded for our transgressions, He was bruised for our guilt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iniquities; the chastisement [needful to obtain] peace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well-being for us was upon Him, and with the stripes [that wounded] Him we are healed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made whole. </a:t>
            </a:r>
          </a:p>
        </p:txBody>
      </p:sp>
    </p:spTree>
    <p:extLst>
      <p:ext uri="{BB962C8B-B14F-4D97-AF65-F5344CB8AC3E}">
        <p14:creationId xmlns:p14="http://schemas.microsoft.com/office/powerpoint/2010/main" val="350254876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randombar(vertical)">
                                      <p:cBhvr>
                                        <p:cTn id="45" dur="20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grpId="1" nodeType="clickEffect">
                                  <p:stCondLst>
                                    <p:cond delay="0"/>
                                  </p:stCondLst>
                                  <p:childTnLst>
                                    <p:animEffect transition="out" filter="randombar(horizontal)">
                                      <p:cBhvr>
                                        <p:cTn id="49" dur="1000"/>
                                        <p:tgtEl>
                                          <p:spTgt spid="4"/>
                                        </p:tgtEl>
                                      </p:cBhvr>
                                    </p:animEffect>
                                    <p:set>
                                      <p:cBhvr>
                                        <p:cTn id="5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98490"/>
          </a:xfrm>
        </p:spPr>
        <p:txBody>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We </a:t>
            </a:r>
            <a:r>
              <a:rPr lang="en-US" b="1" dirty="0" smtClean="0">
                <a:effectLst>
                  <a:outerShdw blurRad="38100" dist="38100" dir="2700000" algn="tl">
                    <a:srgbClr val="000000">
                      <a:alpha val="43137"/>
                    </a:srgbClr>
                  </a:outerShdw>
                </a:effectLst>
                <a:latin typeface="Arial Rounded MT Bold" panose="020F0704030504030204" pitchFamily="34" charset="0"/>
              </a:rPr>
              <a:t>Have </a:t>
            </a:r>
            <a:r>
              <a:rPr lang="en-US" b="1" dirty="0">
                <a:effectLst>
                  <a:outerShdw blurRad="38100" dist="38100" dir="2700000" algn="tl">
                    <a:srgbClr val="000000">
                      <a:alpha val="43137"/>
                    </a:srgbClr>
                  </a:outerShdw>
                </a:effectLst>
                <a:latin typeface="Arial Rounded MT Bold" panose="020F0704030504030204" pitchFamily="34" charset="0"/>
              </a:rPr>
              <a:t>a Healer</a:t>
            </a:r>
          </a:p>
        </p:txBody>
      </p:sp>
      <p:sp>
        <p:nvSpPr>
          <p:cNvPr id="3" name="Content Placeholder 2"/>
          <p:cNvSpPr>
            <a:spLocks noGrp="1"/>
          </p:cNvSpPr>
          <p:nvPr>
            <p:ph idx="1"/>
          </p:nvPr>
        </p:nvSpPr>
        <p:spPr>
          <a:xfrm>
            <a:off x="154546" y="965914"/>
            <a:ext cx="11822806" cy="5756857"/>
          </a:xfrm>
        </p:spPr>
        <p:txBody>
          <a:bodyPr>
            <a:normAutofit/>
          </a:bodyPr>
          <a:lstStyle/>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One Who Repairs</a:t>
            </a:r>
          </a:p>
          <a:p>
            <a:pPr>
              <a:lnSpc>
                <a:spcPct val="100000"/>
              </a:lnSpc>
            </a:pPr>
            <a:r>
              <a:rPr lang="en-US" b="1" dirty="0" smtClean="0">
                <a:effectLst>
                  <a:outerShdw blurRad="38100" dist="38100" dir="2700000" algn="tl">
                    <a:srgbClr val="000000">
                      <a:alpha val="43137"/>
                    </a:srgbClr>
                  </a:outerShdw>
                </a:effectLst>
                <a:latin typeface="Arial Rounded MT Bold" panose="020F0704030504030204" pitchFamily="34" charset="0"/>
              </a:rPr>
              <a:t>Who Can Fit the Broken Pieces that No Longer Seem to Fit Right Into a Perfect Design </a:t>
            </a:r>
          </a:p>
          <a:p>
            <a:pPr marL="0" indent="0">
              <a:lnSpc>
                <a:spcPct val="100000"/>
              </a:lnSpc>
              <a:spcBef>
                <a:spcPts val="12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He Often Works Behind the Scenes…</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      …Mending, Fitting Together</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              …Creating a Better Work of Art</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                   …More Than We Ever Dreamed Possible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6" y="798491"/>
            <a:ext cx="11946014" cy="6059509"/>
          </a:xfrm>
          <a:prstGeom prst="rect">
            <a:avLst/>
          </a:prstGeom>
          <a:ln>
            <a:noFill/>
          </a:ln>
          <a:effectLst>
            <a:softEdge rad="112500"/>
          </a:effectLst>
        </p:spPr>
      </p:pic>
    </p:spTree>
    <p:extLst>
      <p:ext uri="{BB962C8B-B14F-4D97-AF65-F5344CB8AC3E}">
        <p14:creationId xmlns:p14="http://schemas.microsoft.com/office/powerpoint/2010/main" val="5471507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000"/>
                            </p:stCondLst>
                            <p:childTnLst>
                              <p:par>
                                <p:cTn id="9" presetID="16" presetClass="entr" presetSubtype="37"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2000"/>
                                        <p:tgtEl>
                                          <p:spTgt spid="3">
                                            <p:txEl>
                                              <p:pRg st="2" end="2"/>
                                            </p:txEl>
                                          </p:spTgt>
                                        </p:tgtEl>
                                      </p:cBhvr>
                                    </p:animEffect>
                                  </p:childTnLst>
                                </p:cTn>
                              </p:par>
                            </p:childTnLst>
                          </p:cTn>
                        </p:par>
                        <p:par>
                          <p:cTn id="17" fill="hold">
                            <p:stCondLst>
                              <p:cond delay="2000"/>
                            </p:stCondLst>
                            <p:childTnLst>
                              <p:par>
                                <p:cTn id="18" presetID="16" presetClass="entr" presetSubtype="37"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outVertical)">
                                      <p:cBhvr>
                                        <p:cTn id="20" dur="2000"/>
                                        <p:tgtEl>
                                          <p:spTgt spid="3">
                                            <p:txEl>
                                              <p:pRg st="3" end="3"/>
                                            </p:txEl>
                                          </p:spTgt>
                                        </p:tgtEl>
                                      </p:cBhvr>
                                    </p:animEffect>
                                  </p:childTnLst>
                                </p:cTn>
                              </p:par>
                            </p:childTnLst>
                          </p:cTn>
                        </p:par>
                        <p:par>
                          <p:cTn id="21" fill="hold">
                            <p:stCondLst>
                              <p:cond delay="4000"/>
                            </p:stCondLst>
                            <p:childTnLst>
                              <p:par>
                                <p:cTn id="22" presetID="16" presetClass="entr" presetSubtype="21"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2000"/>
                                        <p:tgtEl>
                                          <p:spTgt spid="3">
                                            <p:txEl>
                                              <p:pRg st="4" end="4"/>
                                            </p:txEl>
                                          </p:spTgt>
                                        </p:tgtEl>
                                      </p:cBhvr>
                                    </p:animEffect>
                                  </p:childTnLst>
                                </p:cTn>
                              </p:par>
                            </p:childTnLst>
                          </p:cTn>
                        </p:par>
                        <p:par>
                          <p:cTn id="25" fill="hold">
                            <p:stCondLst>
                              <p:cond delay="6000"/>
                            </p:stCondLst>
                            <p:childTnLst>
                              <p:par>
                                <p:cTn id="26" presetID="16" presetClass="entr" presetSubtype="37"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outVertical)">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98490"/>
          </a:xfrm>
        </p:spPr>
        <p:txBody>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He </a:t>
            </a:r>
            <a:r>
              <a:rPr lang="en-US" b="1" dirty="0" smtClean="0">
                <a:effectLst>
                  <a:outerShdw blurRad="38100" dist="38100" dir="2700000" algn="tl">
                    <a:srgbClr val="000000">
                      <a:alpha val="43137"/>
                    </a:srgbClr>
                  </a:outerShdw>
                </a:effectLst>
                <a:latin typeface="Arial Rounded MT Bold" panose="020F0704030504030204" pitchFamily="34" charset="0"/>
              </a:rPr>
              <a:t>Makes All Things Beautiful</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4546" y="965914"/>
            <a:ext cx="11822806" cy="5756857"/>
          </a:xfrm>
        </p:spPr>
        <p:txBody>
          <a:bodyPr>
            <a:normAutofit/>
          </a:bodyPr>
          <a:lstStyle/>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Especially </a:t>
            </a:r>
            <a:r>
              <a:rPr lang="en-US" b="1" dirty="0">
                <a:effectLst>
                  <a:outerShdw blurRad="38100" dist="38100" dir="2700000" algn="tl">
                    <a:srgbClr val="000000">
                      <a:alpha val="43137"/>
                    </a:srgbClr>
                  </a:outerShdw>
                </a:effectLst>
                <a:latin typeface="Arial Rounded MT Bold" panose="020F0704030504030204" pitchFamily="34" charset="0"/>
              </a:rPr>
              <a:t>in the </a:t>
            </a:r>
            <a:r>
              <a:rPr lang="en-US" b="1" dirty="0" smtClean="0">
                <a:effectLst>
                  <a:outerShdw blurRad="38100" dist="38100" dir="2700000" algn="tl">
                    <a:srgbClr val="000000">
                      <a:alpha val="43137"/>
                    </a:srgbClr>
                  </a:outerShdw>
                </a:effectLst>
                <a:latin typeface="Arial Rounded MT Bold" panose="020F0704030504030204" pitchFamily="34" charset="0"/>
              </a:rPr>
              <a:t>Broken. </a:t>
            </a:r>
          </a:p>
          <a:p>
            <a:pPr>
              <a:lnSpc>
                <a:spcPct val="100000"/>
              </a:lnSpc>
            </a:pPr>
            <a:r>
              <a:rPr lang="en-US" b="1" dirty="0" smtClean="0">
                <a:effectLst>
                  <a:outerShdw blurRad="38100" dist="38100" dir="2700000" algn="tl">
                    <a:srgbClr val="000000">
                      <a:alpha val="43137"/>
                    </a:srgbClr>
                  </a:outerShdw>
                </a:effectLst>
                <a:latin typeface="Arial Rounded MT Bold" panose="020F0704030504030204" pitchFamily="34" charset="0"/>
              </a:rPr>
              <a:t>You Are Not Just Simply Patched Back Together, </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…As He Secretly Hopes the Glue Will Stick this Time. </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Your Repair and Healing Is Never Intended to be Invisible. </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But Beautifully Lined with Shining Grace Through…</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                         …Every Scar and Broken Space. </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Gold Filled Crevices of Our Heart…</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     …Now Stronger</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              …Better </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                     …More Beautiful Than Before.</a:t>
            </a:r>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348" t="3092" r="7584" b="6859"/>
          <a:stretch/>
        </p:blipFill>
        <p:spPr>
          <a:xfrm>
            <a:off x="2425148" y="798491"/>
            <a:ext cx="7593495" cy="6059509"/>
          </a:xfrm>
          <a:prstGeom prst="rect">
            <a:avLst/>
          </a:prstGeom>
          <a:ln>
            <a:noFill/>
          </a:ln>
          <a:effectLst>
            <a:softEdge rad="112500"/>
          </a:effectLst>
        </p:spPr>
      </p:pic>
    </p:spTree>
    <p:extLst>
      <p:ext uri="{BB962C8B-B14F-4D97-AF65-F5344CB8AC3E}">
        <p14:creationId xmlns:p14="http://schemas.microsoft.com/office/powerpoint/2010/main" val="1049994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1"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3"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1" fill="hold">
                            <p:stCondLst>
                              <p:cond delay="1500"/>
                            </p:stCondLst>
                            <p:childTnLst>
                              <p:par>
                                <p:cTn id="52" presetID="2" presetClass="entr" presetSubtype="1" fill="hold" grpId="0"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additive="base">
                                        <p:cTn id="5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par>
                          <p:cTn id="56" fill="hold">
                            <p:stCondLst>
                              <p:cond delay="2000"/>
                            </p:stCondLst>
                            <p:childTnLst>
                              <p:par>
                                <p:cTn id="57" presetID="2" presetClass="entr" presetSubtype="4" fill="hold" nodeType="afterEffect">
                                  <p:stCondLst>
                                    <p:cond delay="100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2000" fill="hold"/>
                                        <p:tgtEl>
                                          <p:spTgt spid="4"/>
                                        </p:tgtEl>
                                        <p:attrNameLst>
                                          <p:attrName>ppt_x</p:attrName>
                                        </p:attrNameLst>
                                      </p:cBhvr>
                                      <p:tavLst>
                                        <p:tav tm="0">
                                          <p:val>
                                            <p:strVal val="#ppt_x"/>
                                          </p:val>
                                        </p:tav>
                                        <p:tav tm="100000">
                                          <p:val>
                                            <p:strVal val="#ppt_x"/>
                                          </p:val>
                                        </p:tav>
                                      </p:tavLst>
                                    </p:anim>
                                    <p:anim calcmode="lin" valueType="num">
                                      <p:cBhvr additive="base">
                                        <p:cTn id="60"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904" y="296214"/>
            <a:ext cx="10548731" cy="6426557"/>
          </a:xfrm>
          <a:prstGeom prst="rect">
            <a:avLst/>
          </a:prstGeom>
          <a:ln>
            <a:noFill/>
          </a:ln>
          <a:effectLst>
            <a:softEdge rad="112500"/>
          </a:effectLst>
        </p:spPr>
      </p:pic>
      <p:sp>
        <p:nvSpPr>
          <p:cNvPr id="2" name="Title 1"/>
          <p:cNvSpPr>
            <a:spLocks noGrp="1"/>
          </p:cNvSpPr>
          <p:nvPr>
            <p:ph type="title"/>
          </p:nvPr>
        </p:nvSpPr>
        <p:spPr>
          <a:xfrm>
            <a:off x="838200" y="1"/>
            <a:ext cx="10515600" cy="798490"/>
          </a:xfrm>
        </p:spPr>
        <p:txBody>
          <a:bodyPr/>
          <a:lstStyle/>
          <a:p>
            <a:endParaRPr lang="en-US" dirty="0"/>
          </a:p>
        </p:txBody>
      </p:sp>
      <p:sp>
        <p:nvSpPr>
          <p:cNvPr id="3" name="Content Placeholder 2"/>
          <p:cNvSpPr>
            <a:spLocks noGrp="1"/>
          </p:cNvSpPr>
          <p:nvPr>
            <p:ph idx="1"/>
          </p:nvPr>
        </p:nvSpPr>
        <p:spPr>
          <a:xfrm>
            <a:off x="154546" y="965914"/>
            <a:ext cx="11822806" cy="5756857"/>
          </a:xfrm>
          <a:noFill/>
        </p:spPr>
        <p:txBody>
          <a:bodyPr>
            <a:normAutofit/>
          </a:bodyPr>
          <a:lstStyle/>
          <a:p>
            <a:pPr marL="0" indent="0">
              <a:lnSpc>
                <a:spcPct val="100000"/>
              </a:lnSpc>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Psalm 147:1-3 (AMP) </a:t>
            </a:r>
            <a:b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br>
            <a:r>
              <a:rPr lang="en-US" sz="3200" b="1" baseline="30000" dirty="0">
                <a:solidFill>
                  <a:schemeClr val="bg1"/>
                </a:solidFill>
                <a:effectLst>
                  <a:outerShdw blurRad="38100" dist="38100" dir="2700000" algn="tl">
                    <a:srgbClr val="000000">
                      <a:alpha val="43137"/>
                    </a:srgbClr>
                  </a:outerShdw>
                </a:effectLst>
                <a:latin typeface="Arial Rounded MT Bold" panose="020F0704030504030204" pitchFamily="34" charset="0"/>
              </a:rPr>
              <a:t>1 </a:t>
            </a: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PRAISE THE Lord! For it is good to sing praises to our God, for He is gracious </a:t>
            </a:r>
            <a:r>
              <a:rPr lang="en-US" sz="3200" b="1" i="1" dirty="0">
                <a:solidFill>
                  <a:schemeClr val="bg1"/>
                </a:solidFill>
                <a:effectLst>
                  <a:outerShdw blurRad="38100" dist="38100" dir="2700000" algn="tl">
                    <a:srgbClr val="000000">
                      <a:alpha val="43137"/>
                    </a:srgbClr>
                  </a:outerShdw>
                </a:effectLst>
                <a:latin typeface="Arial Rounded MT Bold" panose="020F0704030504030204" pitchFamily="34" charset="0"/>
              </a:rPr>
              <a:t>and</a:t>
            </a: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lovely; praise is becoming </a:t>
            </a:r>
            <a:r>
              <a:rPr lang="en-US" sz="3200" b="1" i="1" dirty="0">
                <a:solidFill>
                  <a:schemeClr val="bg1"/>
                </a:solidFill>
                <a:effectLst>
                  <a:outerShdw blurRad="38100" dist="38100" dir="2700000" algn="tl">
                    <a:srgbClr val="000000">
                      <a:alpha val="43137"/>
                    </a:srgbClr>
                  </a:outerShdw>
                </a:effectLst>
                <a:latin typeface="Arial Rounded MT Bold" panose="020F0704030504030204" pitchFamily="34" charset="0"/>
              </a:rPr>
              <a:t>and</a:t>
            </a: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appropriate. </a:t>
            </a:r>
            <a:b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br>
            <a:r>
              <a:rPr lang="en-US" sz="3200" b="1" baseline="30000" dirty="0">
                <a:solidFill>
                  <a:schemeClr val="bg1"/>
                </a:solidFill>
                <a:effectLst>
                  <a:outerShdw blurRad="38100" dist="38100" dir="2700000" algn="tl">
                    <a:srgbClr val="000000">
                      <a:alpha val="43137"/>
                    </a:srgbClr>
                  </a:outerShdw>
                </a:effectLst>
                <a:latin typeface="Arial Rounded MT Bold" panose="020F0704030504030204" pitchFamily="34" charset="0"/>
              </a:rPr>
              <a:t>2 </a:t>
            </a: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The Lord is building up Jerusalem; He is gathering together the exiles of Israel. </a:t>
            </a:r>
            <a:b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br>
            <a:r>
              <a:rPr lang="en-US" sz="3200" b="1" baseline="30000" dirty="0">
                <a:solidFill>
                  <a:schemeClr val="bg1"/>
                </a:solidFill>
                <a:effectLst>
                  <a:outerShdw blurRad="38100" dist="38100" dir="2700000" algn="tl">
                    <a:srgbClr val="000000">
                      <a:alpha val="43137"/>
                    </a:srgbClr>
                  </a:outerShdw>
                </a:effectLst>
                <a:latin typeface="Arial Rounded MT Bold" panose="020F0704030504030204" pitchFamily="34" charset="0"/>
              </a:rPr>
              <a:t>3 </a:t>
            </a: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He heals the brokenhearted and binds up their wounds [curing their pains and their sorrows]. </a:t>
            </a:r>
          </a:p>
        </p:txBody>
      </p:sp>
    </p:spTree>
    <p:extLst>
      <p:ext uri="{BB962C8B-B14F-4D97-AF65-F5344CB8AC3E}">
        <p14:creationId xmlns:p14="http://schemas.microsoft.com/office/powerpoint/2010/main" val="3459432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98490"/>
          </a:xfrm>
        </p:spPr>
        <p:txBody>
          <a:bodyPr/>
          <a:lstStyle/>
          <a:p>
            <a:endParaRPr lang="en-US" dirty="0"/>
          </a:p>
        </p:txBody>
      </p:sp>
      <p:sp>
        <p:nvSpPr>
          <p:cNvPr id="3" name="Content Placeholder 2"/>
          <p:cNvSpPr>
            <a:spLocks noGrp="1"/>
          </p:cNvSpPr>
          <p:nvPr>
            <p:ph idx="1"/>
          </p:nvPr>
        </p:nvSpPr>
        <p:spPr>
          <a:xfrm>
            <a:off x="154546" y="965914"/>
            <a:ext cx="11822806" cy="5756857"/>
          </a:xfrm>
        </p:spPr>
        <p:txBody>
          <a:bodyPr/>
          <a:lstStyle/>
          <a:p>
            <a:endParaRPr lang="en-US" dirty="0"/>
          </a:p>
        </p:txBody>
      </p:sp>
    </p:spTree>
    <p:extLst>
      <p:ext uri="{BB962C8B-B14F-4D97-AF65-F5344CB8AC3E}">
        <p14:creationId xmlns:p14="http://schemas.microsoft.com/office/powerpoint/2010/main" val="4132346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98490"/>
          </a:xfrm>
        </p:spPr>
        <p:txBody>
          <a:bodyPr/>
          <a:lstStyle/>
          <a:p>
            <a:endParaRPr lang="en-US" dirty="0"/>
          </a:p>
        </p:txBody>
      </p:sp>
      <p:sp>
        <p:nvSpPr>
          <p:cNvPr id="3" name="Content Placeholder 2"/>
          <p:cNvSpPr>
            <a:spLocks noGrp="1"/>
          </p:cNvSpPr>
          <p:nvPr>
            <p:ph idx="1"/>
          </p:nvPr>
        </p:nvSpPr>
        <p:spPr>
          <a:xfrm>
            <a:off x="154546" y="965914"/>
            <a:ext cx="11822806" cy="5756857"/>
          </a:xfrm>
        </p:spPr>
        <p:txBody>
          <a:bodyPr>
            <a:normAutofit fontScale="92500" lnSpcReduction="10000"/>
          </a:bodyPr>
          <a:lstStyle/>
          <a:p>
            <a:pPr marL="0" indent="0">
              <a:buNone/>
            </a:pPr>
            <a:r>
              <a:rPr lang="en-US" b="1" dirty="0">
                <a:effectLst>
                  <a:outerShdw blurRad="38100" dist="38100" dir="2700000" algn="tl">
                    <a:srgbClr val="000000">
                      <a:alpha val="43137"/>
                    </a:srgbClr>
                  </a:outerShdw>
                </a:effectLst>
              </a:rPr>
              <a:t>Psalm 147:3 (KJV)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He </a:t>
            </a:r>
            <a:r>
              <a:rPr lang="en-US" dirty="0" err="1">
                <a:effectLst>
                  <a:outerShdw blurRad="38100" dist="38100" dir="2700000" algn="tl">
                    <a:srgbClr val="000000">
                      <a:alpha val="43137"/>
                    </a:srgbClr>
                  </a:outerShdw>
                </a:effectLst>
              </a:rPr>
              <a:t>healeth</a:t>
            </a:r>
            <a:r>
              <a:rPr lang="en-US" dirty="0">
                <a:effectLst>
                  <a:outerShdw blurRad="38100" dist="38100" dir="2700000" algn="tl">
                    <a:srgbClr val="000000">
                      <a:alpha val="43137"/>
                    </a:srgbClr>
                  </a:outerShdw>
                </a:effectLst>
              </a:rPr>
              <a:t> the broken in heart, and </a:t>
            </a:r>
            <a:r>
              <a:rPr lang="en-US" dirty="0" err="1">
                <a:effectLst>
                  <a:outerShdw blurRad="38100" dist="38100" dir="2700000" algn="tl">
                    <a:srgbClr val="000000">
                      <a:alpha val="43137"/>
                    </a:srgbClr>
                  </a:outerShdw>
                </a:effectLst>
              </a:rPr>
              <a:t>bindeth</a:t>
            </a:r>
            <a:r>
              <a:rPr lang="en-US" dirty="0">
                <a:effectLst>
                  <a:outerShdw blurRad="38100" dist="38100" dir="2700000" algn="tl">
                    <a:srgbClr val="000000">
                      <a:alpha val="43137"/>
                    </a:srgbClr>
                  </a:outerShdw>
                </a:effectLst>
              </a:rPr>
              <a:t> up their wounds. </a:t>
            </a:r>
            <a:endParaRPr lang="en-US" dirty="0" smtClean="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a:p>
            <a:pPr marL="0" indent="0">
              <a:buNone/>
            </a:pPr>
            <a:r>
              <a:rPr lang="en-US" b="1" dirty="0">
                <a:effectLst>
                  <a:outerShdw blurRad="38100" dist="38100" dir="2700000" algn="tl">
                    <a:srgbClr val="000000">
                      <a:alpha val="43137"/>
                    </a:srgbClr>
                  </a:outerShdw>
                </a:effectLst>
              </a:rPr>
              <a:t>Psalm 147:3 (YLT)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Who </a:t>
            </a:r>
            <a:r>
              <a:rPr lang="en-US" dirty="0">
                <a:effectLst>
                  <a:outerShdw blurRad="38100" dist="38100" dir="2700000" algn="tl">
                    <a:srgbClr val="000000">
                      <a:alpha val="43137"/>
                    </a:srgbClr>
                  </a:outerShdw>
                </a:effectLst>
              </a:rPr>
              <a:t>is giving healing to the broken of heart, And is binding up their griefs</a:t>
            </a:r>
            <a:r>
              <a:rPr lang="en-US" dirty="0" smtClean="0">
                <a:effectLst>
                  <a:outerShdw blurRad="38100" dist="38100" dir="2700000" algn="tl">
                    <a:srgbClr val="000000">
                      <a:alpha val="43137"/>
                    </a:srgbClr>
                  </a:outerShdw>
                </a:effectLst>
              </a:rPr>
              <a:t>.</a:t>
            </a:r>
          </a:p>
          <a:p>
            <a:pPr marL="0" indent="0">
              <a:buNone/>
            </a:pP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Luke </a:t>
            </a:r>
            <a:r>
              <a:rPr lang="en-US"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4:18</a:t>
            </a:r>
          </a:p>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Isa 53:1-5</a:t>
            </a:r>
          </a:p>
          <a:p>
            <a:r>
              <a:rPr lang="en-US" b="1" dirty="0" err="1">
                <a:solidFill>
                  <a:schemeClr val="bg1"/>
                </a:solidFill>
                <a:effectLst>
                  <a:outerShdw blurRad="38100" dist="38100" dir="2700000" algn="tl">
                    <a:srgbClr val="000000">
                      <a:alpha val="43137"/>
                    </a:srgbClr>
                  </a:outerShdw>
                </a:effectLst>
                <a:latin typeface="Arial Rounded MT Bold" panose="020F0704030504030204" pitchFamily="34" charset="0"/>
              </a:rPr>
              <a:t>Heb</a:t>
            </a: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 4:14-16</a:t>
            </a:r>
          </a:p>
          <a:p>
            <a:pPr marL="0" indent="0">
              <a:buNone/>
            </a:pP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dirty="0" smtClean="0">
                <a:effectLst>
                  <a:outerShdw blurRad="38100" dist="38100" dir="2700000" algn="tl">
                    <a:srgbClr val="000000">
                      <a:alpha val="43137"/>
                    </a:srgbClr>
                  </a:outerShdw>
                </a:effectLst>
              </a:rPr>
              <a:t> </a:t>
            </a:r>
          </a:p>
          <a:p>
            <a:pPr marL="0" indent="0">
              <a:buNone/>
            </a:pPr>
            <a:endParaRPr lang="en-US" dirty="0">
              <a:effectLst>
                <a:outerShdw blurRad="38100" dist="38100" dir="2700000" algn="tl">
                  <a:srgbClr val="000000">
                    <a:alpha val="43137"/>
                  </a:srgbClr>
                </a:outerShdw>
              </a:effectLst>
            </a:endParaRPr>
          </a:p>
          <a:p>
            <a:pPr marL="0" indent="0">
              <a:buNone/>
            </a:pP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5930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49" y="91830"/>
            <a:ext cx="3728971" cy="257409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301" y="183725"/>
            <a:ext cx="3169141" cy="248220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5028" y="91830"/>
            <a:ext cx="4496972" cy="2574098"/>
          </a:xfrm>
          <a:prstGeom prst="rect">
            <a:avLst/>
          </a:prstGeom>
        </p:spPr>
      </p:pic>
    </p:spTree>
    <p:extLst>
      <p:ext uri="{BB962C8B-B14F-4D97-AF65-F5344CB8AC3E}">
        <p14:creationId xmlns:p14="http://schemas.microsoft.com/office/powerpoint/2010/main" val="3200033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57400" y="381000"/>
            <a:ext cx="8458200" cy="685800"/>
          </a:xfrm>
          <a:solidFill>
            <a:srgbClr val="FFFFFF">
              <a:alpha val="55000"/>
            </a:srgbClr>
          </a:solidFill>
        </p:spPr>
        <p:txBody>
          <a:bodyPr>
            <a:normAutofit fontScale="90000"/>
          </a:bodyPr>
          <a:lstStyle/>
          <a:p>
            <a:pPr eaLnBrk="1" hangingPunct="1">
              <a:defRPr/>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Sacrifice</a:t>
            </a:r>
          </a:p>
        </p:txBody>
      </p:sp>
      <p:sp>
        <p:nvSpPr>
          <p:cNvPr id="35843" name="Rectangle 3"/>
          <p:cNvSpPr>
            <a:spLocks noGrp="1" noChangeArrowheads="1"/>
          </p:cNvSpPr>
          <p:nvPr>
            <p:ph type="body" idx="1"/>
          </p:nvPr>
        </p:nvSpPr>
        <p:spPr>
          <a:xfrm>
            <a:off x="2057401" y="1143000"/>
            <a:ext cx="8443913" cy="5486400"/>
          </a:xfrm>
          <a:solidFill>
            <a:srgbClr val="FFFFFF">
              <a:alpha val="55000"/>
            </a:srgbClr>
          </a:solidFill>
        </p:spPr>
        <p:txBody>
          <a:bodyPr/>
          <a:lstStyle/>
          <a:p>
            <a:pPr eaLnBrk="1" hangingPunct="1">
              <a:spcBef>
                <a:spcPct val="0"/>
              </a:spcBef>
              <a:buFontTx/>
              <a:buNone/>
              <a:defRPr/>
            </a:pPr>
            <a:r>
              <a:rPr lang="en-US" b="1" u="sng"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Korea: </a:t>
            </a:r>
          </a:p>
          <a:p>
            <a:pPr eaLnBrk="1" hangingPunct="1">
              <a:spcBef>
                <a:spcPct val="0"/>
              </a:spcBef>
              <a:buFontTx/>
              <a:buNone/>
              <a:defRPr/>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36,516</a:t>
            </a:r>
          </a:p>
          <a:p>
            <a:pPr eaLnBrk="1" hangingPunct="1">
              <a:spcBef>
                <a:spcPct val="0"/>
              </a:spcBef>
              <a:buFontTx/>
              <a:buNone/>
              <a:defRPr/>
            </a:pPr>
            <a:endPar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spcBef>
                <a:spcPct val="0"/>
              </a:spcBef>
              <a:buFontTx/>
              <a:buNone/>
              <a:defRPr/>
            </a:pPr>
            <a:r>
              <a:rPr lang="en-US" b="1" u="sng"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Vietnam</a:t>
            </a: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eaLnBrk="1" hangingPunct="1">
              <a:spcBef>
                <a:spcPct val="0"/>
              </a:spcBef>
              <a:buFontTx/>
              <a:buNone/>
              <a:defRPr/>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58,209</a:t>
            </a:r>
          </a:p>
          <a:p>
            <a:pPr eaLnBrk="1" hangingPunct="1">
              <a:spcBef>
                <a:spcPct val="0"/>
              </a:spcBef>
              <a:buFontTx/>
              <a:buNone/>
              <a:defRPr/>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Total dead from all sides in this strategic conflict:   some three million, four-hundred thirty-four thousand.</a:t>
            </a:r>
          </a:p>
        </p:txBody>
      </p:sp>
    </p:spTree>
    <p:extLst>
      <p:ext uri="{BB962C8B-B14F-4D97-AF65-F5344CB8AC3E}">
        <p14:creationId xmlns:p14="http://schemas.microsoft.com/office/powerpoint/2010/main" val="3444909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5843">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withGroup">
                            <p:stCondLst>
                              <p:cond delay="1000"/>
                            </p:stCondLst>
                            <p:childTnLst>
                              <p:par>
                                <p:cTn id="10" presetID="7" presetClass="entr" presetSubtype="1" fill="hold" grpId="0" nodeType="after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 calcmode="lin" valueType="num">
                                      <p:cBhvr additive="base">
                                        <p:cTn id="12"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5843">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withGroup">
                            <p:stCondLst>
                              <p:cond delay="2000"/>
                            </p:stCondLst>
                            <p:childTnLst>
                              <p:par>
                                <p:cTn id="15" presetID="7" presetClass="entr" presetSubtype="1" fill="hold" grpId="0" nodeType="after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anim calcmode="lin" valueType="num">
                                      <p:cBhvr additive="base">
                                        <p:cTn id="17" dur="10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5843">
                                            <p:txEl>
                                              <p:pRg st="3" end="3"/>
                                            </p:txEl>
                                          </p:spTgt>
                                        </p:tgtEl>
                                        <p:attrNameLst>
                                          <p:attrName>ppt_y</p:attrName>
                                        </p:attrNameLst>
                                      </p:cBhvr>
                                      <p:tavLst>
                                        <p:tav tm="0">
                                          <p:val>
                                            <p:strVal val="0-#ppt_h/2"/>
                                          </p:val>
                                        </p:tav>
                                        <p:tav tm="100000">
                                          <p:val>
                                            <p:strVal val="#ppt_y"/>
                                          </p:val>
                                        </p:tav>
                                      </p:tavLst>
                                    </p:anim>
                                  </p:childTnLst>
                                </p:cTn>
                              </p:par>
                            </p:childTnLst>
                          </p:cTn>
                        </p:par>
                        <p:par>
                          <p:cTn id="19" fill="hold" nodeType="withGroup">
                            <p:stCondLst>
                              <p:cond delay="3000"/>
                            </p:stCondLst>
                            <p:childTnLst>
                              <p:par>
                                <p:cTn id="20" presetID="7" presetClass="entr" presetSubtype="1" fill="hold" grpId="0" nodeType="afterEffect">
                                  <p:stCondLst>
                                    <p:cond delay="0"/>
                                  </p:stCondLst>
                                  <p:childTnLst>
                                    <p:set>
                                      <p:cBhvr>
                                        <p:cTn id="21" dur="1" fill="hold">
                                          <p:stCondLst>
                                            <p:cond delay="0"/>
                                          </p:stCondLst>
                                        </p:cTn>
                                        <p:tgtEl>
                                          <p:spTgt spid="35843">
                                            <p:txEl>
                                              <p:pRg st="4" end="4"/>
                                            </p:txEl>
                                          </p:spTgt>
                                        </p:tgtEl>
                                        <p:attrNameLst>
                                          <p:attrName>style.visibility</p:attrName>
                                        </p:attrNameLst>
                                      </p:cBhvr>
                                      <p:to>
                                        <p:strVal val="visible"/>
                                      </p:to>
                                    </p:set>
                                    <p:anim calcmode="lin" valueType="num">
                                      <p:cBhvr additive="base">
                                        <p:cTn id="22"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5843">
                                            <p:txEl>
                                              <p:pRg st="4" end="4"/>
                                            </p:txEl>
                                          </p:spTgt>
                                        </p:tgtEl>
                                        <p:attrNameLst>
                                          <p:attrName>ppt_y</p:attrName>
                                        </p:attrNameLst>
                                      </p:cBhvr>
                                      <p:tavLst>
                                        <p:tav tm="0">
                                          <p:val>
                                            <p:strVal val="0-#ppt_h/2"/>
                                          </p:val>
                                        </p:tav>
                                        <p:tav tm="100000">
                                          <p:val>
                                            <p:strVal val="#ppt_y"/>
                                          </p:val>
                                        </p:tav>
                                      </p:tavLst>
                                    </p:anim>
                                  </p:childTnLst>
                                </p:cTn>
                              </p:par>
                            </p:childTnLst>
                          </p:cTn>
                        </p:par>
                        <p:par>
                          <p:cTn id="24" fill="hold" nodeType="withGroup">
                            <p:stCondLst>
                              <p:cond delay="4000"/>
                            </p:stCondLst>
                            <p:childTnLst>
                              <p:par>
                                <p:cTn id="25" presetID="7" presetClass="entr" presetSubtype="1" fill="hold" grpId="0" nodeType="after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anim calcmode="lin" valueType="num">
                                      <p:cBhvr additive="base">
                                        <p:cTn id="27" dur="10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584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98490"/>
          </a:xfrm>
        </p:spPr>
        <p:txBody>
          <a:bodyPr/>
          <a:lstStyle/>
          <a:p>
            <a:endParaRPr lang="en-US" dirty="0"/>
          </a:p>
        </p:txBody>
      </p:sp>
      <p:sp>
        <p:nvSpPr>
          <p:cNvPr id="3" name="Content Placeholder 2"/>
          <p:cNvSpPr>
            <a:spLocks noGrp="1"/>
          </p:cNvSpPr>
          <p:nvPr>
            <p:ph idx="1"/>
          </p:nvPr>
        </p:nvSpPr>
        <p:spPr>
          <a:xfrm>
            <a:off x="154546" y="965914"/>
            <a:ext cx="11822806" cy="5756857"/>
          </a:xfrm>
        </p:spPr>
        <p:txBody>
          <a:bodyPr/>
          <a:lstStyle/>
          <a:p>
            <a:endParaRPr lang="en-US" dirty="0"/>
          </a:p>
        </p:txBody>
      </p:sp>
    </p:spTree>
    <p:extLst>
      <p:ext uri="{BB962C8B-B14F-4D97-AF65-F5344CB8AC3E}">
        <p14:creationId xmlns:p14="http://schemas.microsoft.com/office/powerpoint/2010/main" val="3308767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98490"/>
          </a:xfrm>
        </p:spPr>
        <p:txBody>
          <a:bodyPr/>
          <a:lstStyle/>
          <a:p>
            <a:endParaRPr lang="en-US" dirty="0"/>
          </a:p>
        </p:txBody>
      </p:sp>
      <p:sp>
        <p:nvSpPr>
          <p:cNvPr id="3" name="Content Placeholder 2"/>
          <p:cNvSpPr>
            <a:spLocks noGrp="1"/>
          </p:cNvSpPr>
          <p:nvPr>
            <p:ph idx="1"/>
          </p:nvPr>
        </p:nvSpPr>
        <p:spPr>
          <a:xfrm>
            <a:off x="154546" y="965914"/>
            <a:ext cx="11822806" cy="5756857"/>
          </a:xfrm>
        </p:spPr>
        <p:txBody>
          <a:bodyPr/>
          <a:lstStyle/>
          <a:p>
            <a:endParaRPr lang="en-US" dirty="0"/>
          </a:p>
        </p:txBody>
      </p:sp>
    </p:spTree>
    <p:extLst>
      <p:ext uri="{BB962C8B-B14F-4D97-AF65-F5344CB8AC3E}">
        <p14:creationId xmlns:p14="http://schemas.microsoft.com/office/powerpoint/2010/main" val="138293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32000" b="-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96530" y="5486399"/>
            <a:ext cx="9144000" cy="1146591"/>
          </a:xfrm>
        </p:spPr>
        <p:txBody>
          <a:bodyPr/>
          <a:lstStyle/>
          <a:p>
            <a:r>
              <a:rPr lang="en-US"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Beautiful Brokenness</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8651631" y="4755587"/>
            <a:ext cx="3540369" cy="730812"/>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Psalm 147:1-3</a:t>
            </a:r>
            <a:endParaRPr lang="en-US" sz="40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54744" y="0"/>
            <a:ext cx="2855742"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Edward Church</a:t>
            </a:r>
            <a:endParaRPr lang="en-US" sz="28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9465212" y="0"/>
            <a:ext cx="2855742"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May 29, 2016</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887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057400" y="381000"/>
            <a:ext cx="8458200" cy="685800"/>
          </a:xfrm>
          <a:solidFill>
            <a:srgbClr val="FFFFFF">
              <a:alpha val="55000"/>
            </a:srgbClr>
          </a:solidFill>
        </p:spPr>
        <p:txBody>
          <a:bodyPr>
            <a:normAutofit fontScale="90000"/>
          </a:bodyPr>
          <a:lstStyle/>
          <a:p>
            <a:pPr eaLnBrk="1" hangingPunct="1">
              <a:defRPr/>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Sacrifice</a:t>
            </a:r>
          </a:p>
        </p:txBody>
      </p:sp>
      <p:sp>
        <p:nvSpPr>
          <p:cNvPr id="38915" name="Rectangle 3"/>
          <p:cNvSpPr>
            <a:spLocks noGrp="1" noChangeArrowheads="1"/>
          </p:cNvSpPr>
          <p:nvPr>
            <p:ph type="body" idx="1"/>
          </p:nvPr>
        </p:nvSpPr>
        <p:spPr>
          <a:xfrm>
            <a:off x="2057401" y="1143000"/>
            <a:ext cx="8443913" cy="5486400"/>
          </a:xfrm>
          <a:solidFill>
            <a:srgbClr val="FFFFFF">
              <a:alpha val="55000"/>
            </a:srgbClr>
          </a:solidFill>
        </p:spPr>
        <p:txBody>
          <a:bodyPr/>
          <a:lstStyle/>
          <a:p>
            <a:pPr eaLnBrk="1" hangingPunct="1">
              <a:spcBef>
                <a:spcPct val="0"/>
              </a:spcBef>
              <a:buFontTx/>
              <a:buNone/>
              <a:defRPr/>
            </a:pPr>
            <a:r>
              <a:rPr lang="en-US" b="1" u="sng"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Desert Storm:</a:t>
            </a:r>
          </a:p>
          <a:p>
            <a:pPr eaLnBrk="1" hangingPunct="1">
              <a:spcBef>
                <a:spcPct val="0"/>
              </a:spcBef>
              <a:buFontTx/>
              <a:buNone/>
              <a:defRPr/>
            </a:pPr>
            <a:r>
              <a:rPr lang="en-US"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293</a:t>
            </a:r>
          </a:p>
          <a:p>
            <a:pPr eaLnBrk="1" hangingPunct="1">
              <a:spcBef>
                <a:spcPct val="0"/>
              </a:spcBef>
              <a:buFontTx/>
              <a:buNone/>
              <a:defRPr/>
            </a:pPr>
            <a:endParaRPr lang="en-US"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spcBef>
                <a:spcPct val="0"/>
              </a:spcBef>
              <a:buFontTx/>
              <a:buNone/>
              <a:defRPr/>
            </a:pPr>
            <a:r>
              <a:rPr lang="en-US" b="1" u="sng"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Afghanistan </a:t>
            </a:r>
          </a:p>
          <a:p>
            <a:pPr eaLnBrk="1" hangingPunct="1">
              <a:spcBef>
                <a:spcPct val="0"/>
              </a:spcBef>
              <a:buFontTx/>
              <a:buNone/>
              <a:defRPr/>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2,145 +</a:t>
            </a:r>
          </a:p>
          <a:p>
            <a:pPr eaLnBrk="1" hangingPunct="1">
              <a:spcBef>
                <a:spcPct val="0"/>
              </a:spcBef>
              <a:buFontTx/>
              <a:buNone/>
              <a:defRPr/>
            </a:pPr>
            <a:endPar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buFontTx/>
              <a:buNone/>
              <a:defRPr/>
            </a:pPr>
            <a:r>
              <a:rPr lang="en-US" b="1" u="sng"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Iraq</a:t>
            </a: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spcBef>
                <a:spcPct val="0"/>
              </a:spcBef>
              <a:buFontTx/>
              <a:buNone/>
              <a:defRPr/>
            </a:pPr>
            <a:r>
              <a:rPr lang="en-US"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4,486 +</a:t>
            </a:r>
          </a:p>
        </p:txBody>
      </p:sp>
    </p:spTree>
    <p:extLst>
      <p:ext uri="{BB962C8B-B14F-4D97-AF65-F5344CB8AC3E}">
        <p14:creationId xmlns:p14="http://schemas.microsoft.com/office/powerpoint/2010/main" val="6645838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8915">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withGroup">
                            <p:stCondLst>
                              <p:cond delay="1000"/>
                            </p:stCondLst>
                            <p:childTnLst>
                              <p:par>
                                <p:cTn id="10" presetID="7" presetClass="entr" presetSubtype="1" fill="hold" grpId="0" nodeType="after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 calcmode="lin" valueType="num">
                                      <p:cBhvr additive="base">
                                        <p:cTn id="12"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8915">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withGroup">
                            <p:stCondLst>
                              <p:cond delay="2000"/>
                            </p:stCondLst>
                            <p:childTnLst>
                              <p:par>
                                <p:cTn id="15" presetID="7" presetClass="entr" presetSubtype="1" fill="hold" grpId="0" nodeType="after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 calcmode="lin" valueType="num">
                                      <p:cBhvr additive="base">
                                        <p:cTn id="17"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8915">
                                            <p:txEl>
                                              <p:pRg st="3" end="3"/>
                                            </p:txEl>
                                          </p:spTgt>
                                        </p:tgtEl>
                                        <p:attrNameLst>
                                          <p:attrName>ppt_y</p:attrName>
                                        </p:attrNameLst>
                                      </p:cBhvr>
                                      <p:tavLst>
                                        <p:tav tm="0">
                                          <p:val>
                                            <p:strVal val="0-#ppt_h/2"/>
                                          </p:val>
                                        </p:tav>
                                        <p:tav tm="100000">
                                          <p:val>
                                            <p:strVal val="#ppt_y"/>
                                          </p:val>
                                        </p:tav>
                                      </p:tavLst>
                                    </p:anim>
                                  </p:childTnLst>
                                </p:cTn>
                              </p:par>
                            </p:childTnLst>
                          </p:cTn>
                        </p:par>
                        <p:par>
                          <p:cTn id="19" fill="hold" nodeType="withGroup">
                            <p:stCondLst>
                              <p:cond delay="3000"/>
                            </p:stCondLst>
                            <p:childTnLst>
                              <p:par>
                                <p:cTn id="20" presetID="7" presetClass="entr" presetSubtype="1" fill="hold" grpId="0" nodeType="afterEffect">
                                  <p:stCondLst>
                                    <p:cond delay="0"/>
                                  </p:stCondLst>
                                  <p:childTnLst>
                                    <p:set>
                                      <p:cBhvr>
                                        <p:cTn id="21" dur="1" fill="hold">
                                          <p:stCondLst>
                                            <p:cond delay="0"/>
                                          </p:stCondLst>
                                        </p:cTn>
                                        <p:tgtEl>
                                          <p:spTgt spid="38915">
                                            <p:txEl>
                                              <p:pRg st="4" end="4"/>
                                            </p:txEl>
                                          </p:spTgt>
                                        </p:tgtEl>
                                        <p:attrNameLst>
                                          <p:attrName>style.visibility</p:attrName>
                                        </p:attrNameLst>
                                      </p:cBhvr>
                                      <p:to>
                                        <p:strVal val="visible"/>
                                      </p:to>
                                    </p:set>
                                    <p:anim calcmode="lin" valueType="num">
                                      <p:cBhvr additive="base">
                                        <p:cTn id="22"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8915">
                                            <p:txEl>
                                              <p:pRg st="4" end="4"/>
                                            </p:txEl>
                                          </p:spTgt>
                                        </p:tgtEl>
                                        <p:attrNameLst>
                                          <p:attrName>ppt_y</p:attrName>
                                        </p:attrNameLst>
                                      </p:cBhvr>
                                      <p:tavLst>
                                        <p:tav tm="0">
                                          <p:val>
                                            <p:strVal val="0-#ppt_h/2"/>
                                          </p:val>
                                        </p:tav>
                                        <p:tav tm="100000">
                                          <p:val>
                                            <p:strVal val="#ppt_y"/>
                                          </p:val>
                                        </p:tav>
                                      </p:tavLst>
                                    </p:anim>
                                  </p:childTnLst>
                                </p:cTn>
                              </p:par>
                            </p:childTnLst>
                          </p:cTn>
                        </p:par>
                        <p:par>
                          <p:cTn id="24" fill="hold" nodeType="withGroup">
                            <p:stCondLst>
                              <p:cond delay="4000"/>
                            </p:stCondLst>
                            <p:childTnLst>
                              <p:par>
                                <p:cTn id="25" presetID="7" presetClass="entr" presetSubtype="1" fill="hold" grpId="0" nodeType="afterEffect">
                                  <p:stCondLst>
                                    <p:cond delay="0"/>
                                  </p:stCondLst>
                                  <p:childTnLst>
                                    <p:set>
                                      <p:cBhvr>
                                        <p:cTn id="26" dur="1" fill="hold">
                                          <p:stCondLst>
                                            <p:cond delay="0"/>
                                          </p:stCondLst>
                                        </p:cTn>
                                        <p:tgtEl>
                                          <p:spTgt spid="38915">
                                            <p:txEl>
                                              <p:pRg st="6" end="6"/>
                                            </p:txEl>
                                          </p:spTgt>
                                        </p:tgtEl>
                                        <p:attrNameLst>
                                          <p:attrName>style.visibility</p:attrName>
                                        </p:attrNameLst>
                                      </p:cBhvr>
                                      <p:to>
                                        <p:strVal val="visible"/>
                                      </p:to>
                                    </p:set>
                                    <p:anim calcmode="lin" valueType="num">
                                      <p:cBhvr additive="base">
                                        <p:cTn id="27" dur="10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8915">
                                            <p:txEl>
                                              <p:pRg st="6" end="6"/>
                                            </p:txEl>
                                          </p:spTgt>
                                        </p:tgtEl>
                                        <p:attrNameLst>
                                          <p:attrName>ppt_y</p:attrName>
                                        </p:attrNameLst>
                                      </p:cBhvr>
                                      <p:tavLst>
                                        <p:tav tm="0">
                                          <p:val>
                                            <p:strVal val="0-#ppt_h/2"/>
                                          </p:val>
                                        </p:tav>
                                        <p:tav tm="100000">
                                          <p:val>
                                            <p:strVal val="#ppt_y"/>
                                          </p:val>
                                        </p:tav>
                                      </p:tavLst>
                                    </p:anim>
                                  </p:childTnLst>
                                </p:cTn>
                              </p:par>
                            </p:childTnLst>
                          </p:cTn>
                        </p:par>
                        <p:par>
                          <p:cTn id="29" fill="hold" nodeType="withGroup">
                            <p:stCondLst>
                              <p:cond delay="5000"/>
                            </p:stCondLst>
                            <p:childTnLst>
                              <p:par>
                                <p:cTn id="30" presetID="7" presetClass="entr" presetSubtype="1" fill="hold" grpId="0" nodeType="afterEffect">
                                  <p:stCondLst>
                                    <p:cond delay="0"/>
                                  </p:stCondLst>
                                  <p:childTnLst>
                                    <p:set>
                                      <p:cBhvr>
                                        <p:cTn id="31" dur="1" fill="hold">
                                          <p:stCondLst>
                                            <p:cond delay="0"/>
                                          </p:stCondLst>
                                        </p:cTn>
                                        <p:tgtEl>
                                          <p:spTgt spid="38915">
                                            <p:txEl>
                                              <p:pRg st="7" end="7"/>
                                            </p:txEl>
                                          </p:spTgt>
                                        </p:tgtEl>
                                        <p:attrNameLst>
                                          <p:attrName>style.visibility</p:attrName>
                                        </p:attrNameLst>
                                      </p:cBhvr>
                                      <p:to>
                                        <p:strVal val="visible"/>
                                      </p:to>
                                    </p:set>
                                    <p:anim calcmode="lin" valueType="num">
                                      <p:cBhvr additive="base">
                                        <p:cTn id="32" dur="10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891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solidFill>
            <a:srgbClr val="FFFFFF">
              <a:alpha val="55000"/>
            </a:srgbClr>
          </a:solidFill>
        </p:spPr>
        <p:txBody>
          <a:bodyPr/>
          <a:lstStyle/>
          <a:p>
            <a:pPr eaLnBrk="1" hangingPunct="1">
              <a:defRPr/>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Sacrifice</a:t>
            </a:r>
          </a:p>
        </p:txBody>
      </p:sp>
      <p:sp>
        <p:nvSpPr>
          <p:cNvPr id="39939" name="Rectangle 3"/>
          <p:cNvSpPr>
            <a:spLocks noGrp="1" noChangeArrowheads="1"/>
          </p:cNvSpPr>
          <p:nvPr>
            <p:ph type="body" idx="1"/>
          </p:nvPr>
        </p:nvSpPr>
        <p:spPr>
          <a:solidFill>
            <a:srgbClr val="FFFFFF">
              <a:alpha val="55000"/>
            </a:srgbClr>
          </a:solidFill>
        </p:spPr>
        <p:txBody>
          <a:bodyPr/>
          <a:lstStyle/>
          <a:p>
            <a:pPr eaLnBrk="1" hangingPunct="1">
              <a:buFontTx/>
              <a:buNone/>
              <a:defRPr/>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sacrifice of one’s life for one's country is a truly awesome act.</a:t>
            </a:r>
          </a:p>
          <a:p>
            <a:pPr eaLnBrk="1" hangingPunct="1">
              <a:buFontTx/>
              <a:buNone/>
              <a:defRPr/>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As our Marines remind us: </a:t>
            </a:r>
          </a:p>
          <a:p>
            <a:pPr algn="ctr" eaLnBrk="1" hangingPunct="1">
              <a:spcBef>
                <a:spcPct val="0"/>
              </a:spcBef>
              <a:buFontTx/>
              <a:buNone/>
              <a:defRPr/>
            </a:pPr>
            <a:r>
              <a:rPr lang="en-US" b="1" i="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“all gave some, but some gave all.”</a:t>
            </a:r>
          </a:p>
          <a:p>
            <a:pPr algn="ctr" eaLnBrk="1" hangingPunct="1">
              <a:spcBef>
                <a:spcPct val="0"/>
              </a:spcBef>
              <a:buFontTx/>
              <a:buNone/>
              <a:defRPr/>
            </a:pPr>
            <a:endParaRPr lang="en-US" b="1" i="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spcBef>
                <a:spcPct val="0"/>
              </a:spcBef>
              <a:buFontTx/>
              <a:buNone/>
              <a:defRPr/>
            </a:pP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Today honors those who set a great example of faith for us to follow.</a:t>
            </a:r>
          </a:p>
        </p:txBody>
      </p:sp>
    </p:spTree>
    <p:extLst>
      <p:ext uri="{BB962C8B-B14F-4D97-AF65-F5344CB8AC3E}">
        <p14:creationId xmlns:p14="http://schemas.microsoft.com/office/powerpoint/2010/main" val="3361413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9939">
                                            <p:bg/>
                                          </p:spTgt>
                                        </p:tgtEl>
                                        <p:attrNameLst>
                                          <p:attrName>style.visibility</p:attrName>
                                        </p:attrNameLst>
                                      </p:cBhvr>
                                      <p:to>
                                        <p:strVal val="visible"/>
                                      </p:to>
                                    </p:set>
                                    <p:animEffect transition="in" filter="fade">
                                      <p:cBhvr>
                                        <p:cTn id="7" dur="1000"/>
                                        <p:tgtEl>
                                          <p:spTgt spid="39939">
                                            <p:bg/>
                                          </p:spTgt>
                                        </p:tgtEl>
                                      </p:cBhvr>
                                    </p:animEffect>
                                    <p:anim calcmode="lin" valueType="num">
                                      <p:cBhvr>
                                        <p:cTn id="8" dur="1000" fill="hold"/>
                                        <p:tgtEl>
                                          <p:spTgt spid="39939">
                                            <p:bg/>
                                          </p:spTgt>
                                        </p:tgtEl>
                                        <p:attrNameLst>
                                          <p:attrName>ppt_x</p:attrName>
                                        </p:attrNameLst>
                                      </p:cBhvr>
                                      <p:tavLst>
                                        <p:tav tm="0">
                                          <p:val>
                                            <p:strVal val="#ppt_x"/>
                                          </p:val>
                                        </p:tav>
                                        <p:tav tm="100000">
                                          <p:val>
                                            <p:strVal val="#ppt_x"/>
                                          </p:val>
                                        </p:tav>
                                      </p:tavLst>
                                    </p:anim>
                                    <p:anim calcmode="lin" valueType="num">
                                      <p:cBhvr>
                                        <p:cTn id="9" dur="1000" fill="hold"/>
                                        <p:tgtEl>
                                          <p:spTgt spid="39939">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Effect transition="in" filter="fade">
                                      <p:cBhvr>
                                        <p:cTn id="13" dur="1000"/>
                                        <p:tgtEl>
                                          <p:spTgt spid="39939">
                                            <p:txEl>
                                              <p:pRg st="0" end="0"/>
                                            </p:txEl>
                                          </p:spTgt>
                                        </p:tgtEl>
                                      </p:cBhvr>
                                    </p:animEffect>
                                    <p:anim calcmode="lin" valueType="num">
                                      <p:cBhvr>
                                        <p:cTn id="14"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withGroup">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animEffect transition="in" filter="fade">
                                      <p:cBhvr>
                                        <p:cTn id="19" dur="1000"/>
                                        <p:tgtEl>
                                          <p:spTgt spid="39939">
                                            <p:txEl>
                                              <p:pRg st="1" end="1"/>
                                            </p:txEl>
                                          </p:spTgt>
                                        </p:tgtEl>
                                      </p:cBhvr>
                                    </p:animEffect>
                                    <p:anim calcmode="lin" valueType="num">
                                      <p:cBhvr>
                                        <p:cTn id="20"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withGroup">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9939">
                                            <p:txEl>
                                              <p:pRg st="2" end="2"/>
                                            </p:txEl>
                                          </p:spTgt>
                                        </p:tgtEl>
                                        <p:attrNameLst>
                                          <p:attrName>style.visibility</p:attrName>
                                        </p:attrNameLst>
                                      </p:cBhvr>
                                      <p:to>
                                        <p:strVal val="visible"/>
                                      </p:to>
                                    </p:set>
                                    <p:animEffect transition="in" filter="fade">
                                      <p:cBhvr>
                                        <p:cTn id="25" dur="1000"/>
                                        <p:tgtEl>
                                          <p:spTgt spid="39939">
                                            <p:txEl>
                                              <p:pRg st="2" end="2"/>
                                            </p:txEl>
                                          </p:spTgt>
                                        </p:tgtEl>
                                      </p:cBhvr>
                                    </p:animEffect>
                                    <p:anim calcmode="lin" valueType="num">
                                      <p:cBhvr>
                                        <p:cTn id="26"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par>
                          <p:cTn id="28" fill="hold" nodeType="withGroup">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Effect transition="in" filter="fade">
                                      <p:cBhvr>
                                        <p:cTn id="31" dur="1000"/>
                                        <p:tgtEl>
                                          <p:spTgt spid="39939">
                                            <p:txEl>
                                              <p:pRg st="4" end="4"/>
                                            </p:txEl>
                                          </p:spTgt>
                                        </p:tgtEl>
                                      </p:cBhvr>
                                    </p:animEffect>
                                    <p:anim calcmode="lin" valueType="num">
                                      <p:cBhvr>
                                        <p:cTn id="32"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99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628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40000" r="-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96530" y="5486399"/>
            <a:ext cx="9144000" cy="1146591"/>
          </a:xfrm>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Beautiful Brokenness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8651631" y="4755587"/>
            <a:ext cx="3540369" cy="730812"/>
          </a:xfrm>
        </p:spPr>
        <p:txBody>
          <a:bodyPr>
            <a:normAutofit/>
          </a:bodyPr>
          <a:lstStyle/>
          <a:p>
            <a:r>
              <a:rPr lang="en-US" sz="4000" b="1" dirty="0" smtClean="0">
                <a:effectLst>
                  <a:outerShdw blurRad="38100" dist="38100" dir="2700000" algn="tl">
                    <a:srgbClr val="000000">
                      <a:alpha val="43137"/>
                    </a:srgbClr>
                  </a:outerShdw>
                </a:effectLst>
              </a:rPr>
              <a:t>Psalm 147:1-3</a:t>
            </a:r>
            <a:endParaRPr lang="en-US" sz="4000" b="1" dirty="0">
              <a:effectLst>
                <a:outerShdw blurRad="38100" dist="38100" dir="2700000" algn="tl">
                  <a:srgbClr val="000000">
                    <a:alpha val="43137"/>
                  </a:srgbClr>
                </a:outerShdw>
              </a:effectLst>
            </a:endParaRPr>
          </a:p>
        </p:txBody>
      </p:sp>
      <p:sp>
        <p:nvSpPr>
          <p:cNvPr id="4" name="TextBox 3"/>
          <p:cNvSpPr txBox="1"/>
          <p:nvPr/>
        </p:nvSpPr>
        <p:spPr>
          <a:xfrm>
            <a:off x="154744" y="0"/>
            <a:ext cx="2855742"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Edward Church</a:t>
            </a:r>
            <a:endParaRPr lang="en-US" sz="2800" b="1" dirty="0">
              <a:effectLst>
                <a:outerShdw blurRad="38100" dist="38100" dir="2700000" algn="tl">
                  <a:srgbClr val="000000">
                    <a:alpha val="43137"/>
                  </a:srgbClr>
                </a:outerShdw>
              </a:effectLst>
            </a:endParaRPr>
          </a:p>
        </p:txBody>
      </p:sp>
      <p:sp>
        <p:nvSpPr>
          <p:cNvPr id="5" name="TextBox 4"/>
          <p:cNvSpPr txBox="1"/>
          <p:nvPr/>
        </p:nvSpPr>
        <p:spPr>
          <a:xfrm>
            <a:off x="9465212" y="0"/>
            <a:ext cx="2855742"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May 29, 2016</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955500"/>
      </p:ext>
    </p:extLst>
  </p:cSld>
  <p:clrMapOvr>
    <a:masterClrMapping/>
  </p:clrMapOvr>
  <mc:AlternateContent xmlns:mc="http://schemas.openxmlformats.org/markup-compatibility/2006" xmlns:p14="http://schemas.microsoft.com/office/powerpoint/2010/main">
    <mc:Choice Requires="p14">
      <p:transition spd="slow" p14:dur="2750">
        <p:plus/>
      </p:transition>
    </mc:Choice>
    <mc:Fallback xmlns="">
      <p:transition spd="slow">
        <p:plu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3367" y="14068"/>
            <a:ext cx="6303498" cy="798490"/>
          </a:xfrm>
          <a:solidFill>
            <a:schemeClr val="bg1">
              <a:alpha val="70000"/>
            </a:schemeClr>
          </a:solidFill>
          <a:effectLst>
            <a:softEdge rad="127000"/>
          </a:effectLst>
        </p:spPr>
        <p:txBody>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Ever </a:t>
            </a:r>
            <a:r>
              <a:rPr lang="en-US" b="1" dirty="0" smtClean="0">
                <a:effectLst>
                  <a:outerShdw blurRad="38100" dist="38100" dir="2700000" algn="tl">
                    <a:srgbClr val="000000">
                      <a:alpha val="43137"/>
                    </a:srgbClr>
                  </a:outerShdw>
                </a:effectLst>
                <a:latin typeface="Arial Rounded MT Bold" panose="020F0704030504030204" pitchFamily="34" charset="0"/>
              </a:rPr>
              <a:t>Feel this Way</a:t>
            </a:r>
            <a:r>
              <a:rPr lang="en-US" b="1" dirty="0">
                <a:effectLst>
                  <a:outerShdw blurRad="38100" dist="38100" dir="2700000" algn="tl">
                    <a:srgbClr val="000000">
                      <a:alpha val="43137"/>
                    </a:srgbClr>
                  </a:outerShdw>
                </a:effectLst>
                <a:latin typeface="Arial Rounded MT Bold" panose="020F0704030504030204" pitchFamily="34" charset="0"/>
              </a:rPr>
              <a:t>?</a:t>
            </a:r>
          </a:p>
        </p:txBody>
      </p:sp>
      <p:sp>
        <p:nvSpPr>
          <p:cNvPr id="3" name="Content Placeholder 2"/>
          <p:cNvSpPr>
            <a:spLocks noGrp="1"/>
          </p:cNvSpPr>
          <p:nvPr>
            <p:ph idx="1"/>
          </p:nvPr>
        </p:nvSpPr>
        <p:spPr>
          <a:xfrm>
            <a:off x="154546" y="965914"/>
            <a:ext cx="11822806" cy="5756857"/>
          </a:xfrm>
          <a:solidFill>
            <a:schemeClr val="bg1">
              <a:alpha val="70000"/>
            </a:schemeClr>
          </a:solidFill>
          <a:effectLst>
            <a:softEdge rad="127000"/>
          </a:effectLst>
        </p:spPr>
        <p:txBody>
          <a:bodyPr/>
          <a:lstStyle/>
          <a:p>
            <a:pPr lvl="1">
              <a:lnSpc>
                <a:spcPct val="100000"/>
              </a:lnSpc>
            </a:pPr>
            <a:r>
              <a:rPr lang="en-US" sz="3200" dirty="0" smtClean="0">
                <a:effectLst>
                  <a:outerShdw blurRad="38100" dist="38100" dir="2700000" algn="tl">
                    <a:srgbClr val="000000">
                      <a:alpha val="43137"/>
                    </a:srgbClr>
                  </a:outerShdw>
                </a:effectLst>
                <a:latin typeface="Arial Rounded MT Bold" panose="020F0704030504030204" pitchFamily="34" charset="0"/>
              </a:rPr>
              <a:t>Broken </a:t>
            </a:r>
          </a:p>
          <a:p>
            <a:pPr lvl="1">
              <a:lnSpc>
                <a:spcPct val="100000"/>
              </a:lnSpc>
            </a:pPr>
            <a:r>
              <a:rPr lang="en-US" sz="3200" dirty="0" smtClean="0">
                <a:effectLst>
                  <a:outerShdw blurRad="38100" dist="38100" dir="2700000" algn="tl">
                    <a:srgbClr val="000000">
                      <a:alpha val="43137"/>
                    </a:srgbClr>
                  </a:outerShdw>
                </a:effectLst>
                <a:latin typeface="Arial Rounded MT Bold" panose="020F0704030504030204" pitchFamily="34" charset="0"/>
              </a:rPr>
              <a:t>Shattered </a:t>
            </a:r>
          </a:p>
          <a:p>
            <a:pPr lvl="1">
              <a:lnSpc>
                <a:spcPct val="100000"/>
              </a:lnSpc>
            </a:pPr>
            <a:r>
              <a:rPr lang="en-US" sz="3200" dirty="0" smtClean="0">
                <a:effectLst>
                  <a:outerShdw blurRad="38100" dist="38100" dir="2700000" algn="tl">
                    <a:srgbClr val="000000">
                      <a:alpha val="43137"/>
                    </a:srgbClr>
                  </a:outerShdw>
                </a:effectLst>
                <a:latin typeface="Arial Rounded MT Bold" panose="020F0704030504030204" pitchFamily="34" charset="0"/>
              </a:rPr>
              <a:t>Set </a:t>
            </a:r>
            <a:r>
              <a:rPr lang="en-US" sz="3200" dirty="0">
                <a:effectLst>
                  <a:outerShdw blurRad="38100" dist="38100" dir="2700000" algn="tl">
                    <a:srgbClr val="000000">
                      <a:alpha val="43137"/>
                    </a:srgbClr>
                  </a:outerShdw>
                </a:effectLst>
                <a:latin typeface="Arial Rounded MT Bold" panose="020F0704030504030204" pitchFamily="34" charset="0"/>
              </a:rPr>
              <a:t>O</a:t>
            </a:r>
            <a:r>
              <a:rPr lang="en-US" sz="3200" dirty="0" smtClean="0">
                <a:effectLst>
                  <a:outerShdw blurRad="38100" dist="38100" dir="2700000" algn="tl">
                    <a:srgbClr val="000000">
                      <a:alpha val="43137"/>
                    </a:srgbClr>
                  </a:outerShdw>
                </a:effectLst>
                <a:latin typeface="Arial Rounded MT Bold" panose="020F0704030504030204" pitchFamily="34" charset="0"/>
              </a:rPr>
              <a:t>n </a:t>
            </a:r>
            <a:r>
              <a:rPr lang="en-US" sz="3200" dirty="0">
                <a:effectLst>
                  <a:outerShdw blurRad="38100" dist="38100" dir="2700000" algn="tl">
                    <a:srgbClr val="000000">
                      <a:alpha val="43137"/>
                    </a:srgbClr>
                  </a:outerShdw>
                </a:effectLst>
                <a:latin typeface="Arial Rounded MT Bold" panose="020F0704030504030204" pitchFamily="34" charset="0"/>
              </a:rPr>
              <a:t>a </a:t>
            </a:r>
            <a:r>
              <a:rPr lang="en-US" sz="3200" dirty="0" smtClean="0">
                <a:effectLst>
                  <a:outerShdw blurRad="38100" dist="38100" dir="2700000" algn="tl">
                    <a:srgbClr val="000000">
                      <a:alpha val="43137"/>
                    </a:srgbClr>
                  </a:outerShdw>
                </a:effectLst>
                <a:latin typeface="Arial Rounded MT Bold" panose="020F0704030504030204" pitchFamily="34" charset="0"/>
              </a:rPr>
              <a:t>Shelf </a:t>
            </a:r>
          </a:p>
          <a:p>
            <a:pPr lvl="1">
              <a:lnSpc>
                <a:spcPct val="100000"/>
              </a:lnSpc>
            </a:pPr>
            <a:r>
              <a:rPr lang="en-US" sz="3200" dirty="0" smtClean="0">
                <a:effectLst>
                  <a:outerShdw blurRad="38100" dist="38100" dir="2700000" algn="tl">
                    <a:srgbClr val="000000">
                      <a:alpha val="43137"/>
                    </a:srgbClr>
                  </a:outerShdw>
                </a:effectLst>
                <a:latin typeface="Arial Rounded MT Bold" panose="020F0704030504030204" pitchFamily="34" charset="0"/>
              </a:rPr>
              <a:t>Tossed Aside</a:t>
            </a:r>
          </a:p>
          <a:p>
            <a:pPr lvl="1">
              <a:lnSpc>
                <a:spcPct val="100000"/>
              </a:lnSpc>
            </a:pPr>
            <a:r>
              <a:rPr lang="en-US" sz="3200" dirty="0" smtClean="0">
                <a:effectLst>
                  <a:outerShdw blurRad="38100" dist="38100" dir="2700000" algn="tl">
                    <a:srgbClr val="000000">
                      <a:alpha val="43137"/>
                    </a:srgbClr>
                  </a:outerShdw>
                </a:effectLst>
                <a:latin typeface="Arial Rounded MT Bold" panose="020F0704030504030204" pitchFamily="34" charset="0"/>
              </a:rPr>
              <a:t>Thrown Away </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World’s Reply…</a:t>
            </a:r>
          </a:p>
          <a:p>
            <a:pPr>
              <a:lnSpc>
                <a:spcPct val="100000"/>
              </a:lnSpc>
              <a:buFont typeface="Courier New" panose="02070309020205020404" pitchFamily="49" charset="0"/>
              <a:buChar char="o"/>
            </a:pPr>
            <a:r>
              <a:rPr lang="en-US" i="1" dirty="0" smtClean="0">
                <a:effectLst>
                  <a:outerShdw blurRad="38100" dist="38100" dir="2700000" algn="tl">
                    <a:srgbClr val="000000">
                      <a:alpha val="43137"/>
                    </a:srgbClr>
                  </a:outerShdw>
                </a:effectLst>
                <a:latin typeface="Arial Rounded MT Bold" panose="020F0704030504030204" pitchFamily="34" charset="0"/>
              </a:rPr>
              <a:t>“It </a:t>
            </a:r>
            <a:r>
              <a:rPr lang="en-US" i="1" dirty="0">
                <a:effectLst>
                  <a:outerShdw blurRad="38100" dist="38100" dir="2700000" algn="tl">
                    <a:srgbClr val="000000">
                      <a:alpha val="43137"/>
                    </a:srgbClr>
                  </a:outerShdw>
                </a:effectLst>
                <a:latin typeface="Arial Rounded MT Bold" panose="020F0704030504030204" pitchFamily="34" charset="0"/>
              </a:rPr>
              <a:t>takes too much work to try to </a:t>
            </a:r>
            <a:r>
              <a:rPr lang="en-US" i="1" dirty="0" smtClean="0">
                <a:effectLst>
                  <a:outerShdw blurRad="38100" dist="38100" dir="2700000" algn="tl">
                    <a:srgbClr val="000000">
                      <a:alpha val="43137"/>
                    </a:srgbClr>
                  </a:outerShdw>
                </a:effectLst>
                <a:latin typeface="Arial Rounded MT Bold" panose="020F0704030504030204" pitchFamily="34" charset="0"/>
              </a:rPr>
              <a:t>restore” …</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a:t>
            </a:r>
            <a:r>
              <a:rPr lang="en-US" i="1" dirty="0" smtClean="0">
                <a:effectLst>
                  <a:outerShdw blurRad="38100" dist="38100" dir="2700000" algn="tl">
                    <a:srgbClr val="000000">
                      <a:alpha val="43137"/>
                    </a:srgbClr>
                  </a:outerShdw>
                </a:effectLst>
                <a:latin typeface="Arial Rounded MT Bold" panose="020F0704030504030204" pitchFamily="34" charset="0"/>
              </a:rPr>
              <a:t>         …“Just </a:t>
            </a:r>
            <a:r>
              <a:rPr lang="en-US" i="1" dirty="0">
                <a:effectLst>
                  <a:outerShdw blurRad="38100" dist="38100" dir="2700000" algn="tl">
                    <a:srgbClr val="000000">
                      <a:alpha val="43137"/>
                    </a:srgbClr>
                  </a:outerShdw>
                </a:effectLst>
                <a:latin typeface="Arial Rounded MT Bold" panose="020F0704030504030204" pitchFamily="34" charset="0"/>
              </a:rPr>
              <a:t>get a new </a:t>
            </a:r>
            <a:r>
              <a:rPr lang="en-US" i="1" dirty="0" smtClean="0">
                <a:effectLst>
                  <a:outerShdw blurRad="38100" dist="38100" dir="2700000" algn="tl">
                    <a:srgbClr val="000000">
                      <a:alpha val="43137"/>
                    </a:srgbClr>
                  </a:outerShdw>
                </a:effectLst>
                <a:latin typeface="Arial Rounded MT Bold" panose="020F0704030504030204" pitchFamily="34" charset="0"/>
              </a:rPr>
              <a:t>one” </a:t>
            </a:r>
            <a:r>
              <a:rPr lang="en-US" dirty="0" smtClean="0">
                <a:effectLst>
                  <a:outerShdw blurRad="38100" dist="38100" dir="2700000" algn="tl">
                    <a:srgbClr val="000000">
                      <a:alpha val="43137"/>
                    </a:srgbClr>
                  </a:outerShdw>
                </a:effectLst>
                <a:latin typeface="Arial Rounded MT Bold" panose="020F0704030504030204" pitchFamily="34" charset="0"/>
              </a:rPr>
              <a:t> </a:t>
            </a:r>
          </a:p>
          <a:p>
            <a:pPr>
              <a:lnSpc>
                <a:spcPct val="100000"/>
              </a:lnSpc>
              <a:buFont typeface="Courier New" panose="02070309020205020404" pitchFamily="49" charset="0"/>
              <a:buChar char="o"/>
            </a:pPr>
            <a:r>
              <a:rPr lang="en-US" i="1" dirty="0" smtClean="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Don’t let anyone see the broken </a:t>
            </a:r>
            <a:r>
              <a:rPr lang="en-US" i="1" dirty="0" smtClean="0">
                <a:effectLst>
                  <a:outerShdw blurRad="38100" dist="38100" dir="2700000" algn="tl">
                    <a:srgbClr val="000000">
                      <a:alpha val="43137"/>
                    </a:srgbClr>
                  </a:outerShdw>
                </a:effectLst>
                <a:latin typeface="Arial Rounded MT Bold" panose="020F0704030504030204" pitchFamily="34" charset="0"/>
              </a:rPr>
              <a:t>flaws” </a:t>
            </a:r>
          </a:p>
          <a:p>
            <a:pPr marL="0" indent="0">
              <a:lnSpc>
                <a:spcPct val="10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Such Reality </a:t>
            </a:r>
            <a:r>
              <a:rPr lang="en-US" b="1" dirty="0">
                <a:effectLst>
                  <a:outerShdw blurRad="38100" dist="38100" dir="2700000" algn="tl">
                    <a:srgbClr val="000000">
                      <a:alpha val="43137"/>
                    </a:srgbClr>
                  </a:outerShdw>
                </a:effectLst>
                <a:latin typeface="Arial Rounded MT Bold" panose="020F0704030504030204" pitchFamily="34" charset="0"/>
              </a:rPr>
              <a:t>in the </a:t>
            </a:r>
            <a:r>
              <a:rPr lang="en-US" b="1" dirty="0" smtClean="0">
                <a:effectLst>
                  <a:outerShdw blurRad="38100" dist="38100" dir="2700000" algn="tl">
                    <a:srgbClr val="000000">
                      <a:alpha val="43137"/>
                    </a:srgbClr>
                  </a:outerShdw>
                </a:effectLst>
                <a:latin typeface="Arial Rounded MT Bold" panose="020F0704030504030204" pitchFamily="34" charset="0"/>
              </a:rPr>
              <a:t>Way We Often Live in This World</a:t>
            </a: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759772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barn(inVertical)">
                                      <p:cBhvr>
                                        <p:cTn id="13" dur="2000"/>
                                        <p:tgtEl>
                                          <p:spTgt spid="3">
                                            <p:bg/>
                                          </p:spTgt>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outVertical)">
                                      <p:cBhvr>
                                        <p:cTn id="16" dur="2000"/>
                                        <p:tgtEl>
                                          <p:spTgt spid="3">
                                            <p:txEl>
                                              <p:pRg st="0" end="0"/>
                                            </p:txEl>
                                          </p:spTgt>
                                        </p:tgtEl>
                                      </p:cBhvr>
                                    </p:animEffect>
                                  </p:childTnLst>
                                </p:cTn>
                              </p:par>
                            </p:childTnLst>
                          </p:cTn>
                        </p:par>
                        <p:par>
                          <p:cTn id="17" fill="hold">
                            <p:stCondLst>
                              <p:cond delay="2000"/>
                            </p:stCondLst>
                            <p:childTnLst>
                              <p:par>
                                <p:cTn id="18" presetID="16" presetClass="entr" presetSubtype="21"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2000"/>
                                        <p:tgtEl>
                                          <p:spTgt spid="3">
                                            <p:txEl>
                                              <p:pRg st="1" end="1"/>
                                            </p:txEl>
                                          </p:spTgt>
                                        </p:tgtEl>
                                      </p:cBhvr>
                                    </p:animEffect>
                                  </p:childTnLst>
                                </p:cTn>
                              </p:par>
                            </p:childTnLst>
                          </p:cTn>
                        </p:par>
                        <p:par>
                          <p:cTn id="21" fill="hold">
                            <p:stCondLst>
                              <p:cond delay="4000"/>
                            </p:stCondLst>
                            <p:childTnLst>
                              <p:par>
                                <p:cTn id="22" presetID="16" presetClass="entr" presetSubtype="37"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outVertical)">
                                      <p:cBhvr>
                                        <p:cTn id="24" dur="2000"/>
                                        <p:tgtEl>
                                          <p:spTgt spid="3">
                                            <p:txEl>
                                              <p:pRg st="2" end="2"/>
                                            </p:txEl>
                                          </p:spTgt>
                                        </p:tgtEl>
                                      </p:cBhvr>
                                    </p:animEffect>
                                  </p:childTnLst>
                                </p:cTn>
                              </p:par>
                            </p:childTnLst>
                          </p:cTn>
                        </p:par>
                        <p:par>
                          <p:cTn id="25" fill="hold">
                            <p:stCondLst>
                              <p:cond delay="6000"/>
                            </p:stCondLst>
                            <p:childTnLst>
                              <p:par>
                                <p:cTn id="26" presetID="16" presetClass="entr" presetSubtype="21"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2000"/>
                                        <p:tgtEl>
                                          <p:spTgt spid="3">
                                            <p:txEl>
                                              <p:pRg st="3" end="3"/>
                                            </p:txEl>
                                          </p:spTgt>
                                        </p:tgtEl>
                                      </p:cBhvr>
                                    </p:animEffect>
                                  </p:childTnLst>
                                </p:cTn>
                              </p:par>
                            </p:childTnLst>
                          </p:cTn>
                        </p:par>
                        <p:par>
                          <p:cTn id="29" fill="hold">
                            <p:stCondLst>
                              <p:cond delay="8000"/>
                            </p:stCondLst>
                            <p:childTnLst>
                              <p:par>
                                <p:cTn id="30" presetID="16" presetClass="entr" presetSubtype="37"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outVertical)">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2000"/>
                                        <p:tgtEl>
                                          <p:spTgt spid="3">
                                            <p:txEl>
                                              <p:pRg st="5" end="5"/>
                                            </p:txEl>
                                          </p:spTgt>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outVertical)">
                                      <p:cBhvr>
                                        <p:cTn id="41" dur="2000"/>
                                        <p:tgtEl>
                                          <p:spTgt spid="3">
                                            <p:txEl>
                                              <p:pRg st="6" end="6"/>
                                            </p:txEl>
                                          </p:spTgt>
                                        </p:tgtEl>
                                      </p:cBhvr>
                                    </p:animEffect>
                                  </p:childTnLst>
                                </p:cTn>
                              </p:par>
                            </p:childTnLst>
                          </p:cTn>
                        </p:par>
                        <p:par>
                          <p:cTn id="42" fill="hold">
                            <p:stCondLst>
                              <p:cond delay="4000"/>
                            </p:stCondLst>
                            <p:childTnLst>
                              <p:par>
                                <p:cTn id="43" presetID="16" presetClass="entr" presetSubtype="21"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2000"/>
                                        <p:tgtEl>
                                          <p:spTgt spid="3">
                                            <p:txEl>
                                              <p:pRg st="7" end="7"/>
                                            </p:txEl>
                                          </p:spTgt>
                                        </p:tgtEl>
                                      </p:cBhvr>
                                    </p:animEffect>
                                  </p:childTnLst>
                                </p:cTn>
                              </p:par>
                            </p:childTnLst>
                          </p:cTn>
                        </p:par>
                        <p:par>
                          <p:cTn id="46" fill="hold">
                            <p:stCondLst>
                              <p:cond delay="6000"/>
                            </p:stCondLst>
                            <p:childTnLst>
                              <p:par>
                                <p:cTn id="47" presetID="16" presetClass="entr" presetSubtype="37"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barn(outVertical)">
                                      <p:cBhvr>
                                        <p:cTn id="49" dur="2000"/>
                                        <p:tgtEl>
                                          <p:spTgt spid="3">
                                            <p:txEl>
                                              <p:pRg st="8" end="8"/>
                                            </p:txEl>
                                          </p:spTgt>
                                        </p:tgtEl>
                                      </p:cBhvr>
                                    </p:animEffect>
                                  </p:childTnLst>
                                </p:cTn>
                              </p:par>
                            </p:childTnLst>
                          </p:cTn>
                        </p:par>
                        <p:par>
                          <p:cTn id="50" fill="hold">
                            <p:stCondLst>
                              <p:cond delay="8000"/>
                            </p:stCondLst>
                            <p:childTnLst>
                              <p:par>
                                <p:cTn id="51" presetID="16" presetClass="entr" presetSubtype="21" fill="hold" grpId="0"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barn(inVertical)">
                                      <p:cBhvr>
                                        <p:cTn id="5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70000"/>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480612" y="5272836"/>
            <a:ext cx="2873188"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sp>
        <p:nvSpPr>
          <p:cNvPr id="2" name="Title 1"/>
          <p:cNvSpPr>
            <a:spLocks noGrp="1"/>
          </p:cNvSpPr>
          <p:nvPr>
            <p:ph type="title"/>
          </p:nvPr>
        </p:nvSpPr>
        <p:spPr>
          <a:xfrm>
            <a:off x="838200" y="1"/>
            <a:ext cx="10515600" cy="798490"/>
          </a:xfrm>
          <a:solidFill>
            <a:schemeClr val="bg1">
              <a:alpha val="70000"/>
            </a:schemeClr>
          </a:solidFill>
          <a:effectLst>
            <a:softEdge rad="127000"/>
          </a:effectLst>
        </p:spPr>
        <p:txBody>
          <a:bodyPr/>
          <a:lstStyle/>
          <a:p>
            <a:pPr algn="ctr"/>
            <a:r>
              <a:rPr lang="en-US" dirty="0" smtClean="0">
                <a:effectLst>
                  <a:outerShdw blurRad="38100" dist="38100" dir="2700000" algn="tl">
                    <a:srgbClr val="000000">
                      <a:alpha val="43137"/>
                    </a:srgbClr>
                  </a:outerShdw>
                </a:effectLst>
                <a:latin typeface="Arial Rounded MT Bold" panose="020F0704030504030204" pitchFamily="34" charset="0"/>
              </a:rPr>
              <a:t>World is Full of Brokenness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6096000" y="2639278"/>
            <a:ext cx="5928243" cy="4218722"/>
          </a:xfrm>
          <a:solidFill>
            <a:schemeClr val="bg1">
              <a:alpha val="70000"/>
            </a:schemeClr>
          </a:solidFill>
          <a:effectLst>
            <a:softEdge rad="127000"/>
          </a:effectLst>
        </p:spPr>
        <p:txBody>
          <a:bodyPr>
            <a:normAutofit/>
          </a:bodyPr>
          <a:lstStyle/>
          <a:p>
            <a:pPr marL="1371600" lvl="3" indent="0">
              <a:lnSpc>
                <a:spcPct val="100000"/>
              </a:lnSpc>
              <a:buNone/>
            </a:pPr>
            <a:r>
              <a:rPr lang="en-US" sz="3600" b="1" dirty="0" smtClean="0">
                <a:effectLst>
                  <a:outerShdw blurRad="38100" dist="38100" dir="2700000" algn="tl">
                    <a:srgbClr val="000000">
                      <a:alpha val="43137"/>
                    </a:srgbClr>
                  </a:outerShdw>
                </a:effectLst>
                <a:latin typeface="Arial Rounded MT Bold" panose="020F0704030504030204" pitchFamily="34" charset="0"/>
              </a:rPr>
              <a:t>Broken… </a:t>
            </a:r>
          </a:p>
          <a:p>
            <a:pPr lvl="5">
              <a:lnSpc>
                <a:spcPct val="100000"/>
              </a:lnSpc>
            </a:pPr>
            <a:r>
              <a:rPr lang="en-US" sz="3600" b="1" dirty="0" smtClean="0">
                <a:effectLst>
                  <a:outerShdw blurRad="38100" dist="38100" dir="2700000" algn="tl">
                    <a:srgbClr val="000000">
                      <a:alpha val="43137"/>
                    </a:srgbClr>
                  </a:outerShdw>
                </a:effectLst>
                <a:latin typeface="Arial Rounded MT Bold" panose="020F0704030504030204" pitchFamily="34" charset="0"/>
              </a:rPr>
              <a:t>Families</a:t>
            </a:r>
          </a:p>
          <a:p>
            <a:pPr lvl="5">
              <a:lnSpc>
                <a:spcPct val="100000"/>
              </a:lnSpc>
            </a:pPr>
            <a:r>
              <a:rPr lang="en-US" sz="3600" b="1" dirty="0" smtClean="0">
                <a:effectLst>
                  <a:outerShdw blurRad="38100" dist="38100" dir="2700000" algn="tl">
                    <a:srgbClr val="000000">
                      <a:alpha val="43137"/>
                    </a:srgbClr>
                  </a:outerShdw>
                </a:effectLst>
                <a:latin typeface="Arial Rounded MT Bold" panose="020F0704030504030204" pitchFamily="34" charset="0"/>
              </a:rPr>
              <a:t>Marriages</a:t>
            </a:r>
          </a:p>
          <a:p>
            <a:pPr lvl="5">
              <a:lnSpc>
                <a:spcPct val="100000"/>
              </a:lnSpc>
            </a:pPr>
            <a:r>
              <a:rPr lang="en-US" sz="3600" b="1" dirty="0" smtClean="0">
                <a:effectLst>
                  <a:outerShdw blurRad="38100" dist="38100" dir="2700000" algn="tl">
                    <a:srgbClr val="000000">
                      <a:alpha val="43137"/>
                    </a:srgbClr>
                  </a:outerShdw>
                </a:effectLst>
                <a:latin typeface="Arial Rounded MT Bold" panose="020F0704030504030204" pitchFamily="34" charset="0"/>
              </a:rPr>
              <a:t>Relationships</a:t>
            </a:r>
          </a:p>
          <a:p>
            <a:pPr lvl="5">
              <a:lnSpc>
                <a:spcPct val="100000"/>
              </a:lnSpc>
            </a:pPr>
            <a:r>
              <a:rPr lang="en-US" sz="3600" b="1" dirty="0" smtClean="0">
                <a:effectLst>
                  <a:outerShdw blurRad="38100" dist="38100" dir="2700000" algn="tl">
                    <a:srgbClr val="000000">
                      <a:alpha val="43137"/>
                    </a:srgbClr>
                  </a:outerShdw>
                </a:effectLst>
                <a:latin typeface="Arial Rounded MT Bold" panose="020F0704030504030204" pitchFamily="34" charset="0"/>
              </a:rPr>
              <a:t>Dreams</a:t>
            </a:r>
          </a:p>
          <a:p>
            <a:pPr lvl="5">
              <a:lnSpc>
                <a:spcPct val="100000"/>
              </a:lnSpc>
            </a:pPr>
            <a:r>
              <a:rPr lang="en-US" sz="3600" b="1" dirty="0" smtClean="0">
                <a:effectLst>
                  <a:outerShdw blurRad="38100" dist="38100" dir="2700000" algn="tl">
                    <a:srgbClr val="000000">
                      <a:alpha val="43137"/>
                    </a:srgbClr>
                  </a:outerShdw>
                </a:effectLst>
                <a:latin typeface="Arial Rounded MT Bold" panose="020F0704030504030204" pitchFamily="34" charset="0"/>
              </a:rPr>
              <a:t>Lives</a:t>
            </a:r>
          </a:p>
          <a:p>
            <a:pPr lvl="5">
              <a:lnSpc>
                <a:spcPct val="100000"/>
              </a:lnSpc>
            </a:pP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833446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by="(-#ppt_w*2)" calcmode="lin" valueType="num">
                                      <p:cBhvr rctx="PPT">
                                        <p:cTn id="7" dur="500" autoRev="1" fill="hold">
                                          <p:stCondLst>
                                            <p:cond delay="0"/>
                                          </p:stCondLst>
                                        </p:cTn>
                                        <p:tgtEl>
                                          <p:spTgt spid="3">
                                            <p:bg/>
                                          </p:spTgt>
                                        </p:tgtEl>
                                        <p:attrNameLst>
                                          <p:attrName>ppt_w</p:attrName>
                                        </p:attrNameLst>
                                      </p:cBhvr>
                                    </p:anim>
                                    <p:anim by="(#ppt_w*0.50)" calcmode="lin" valueType="num">
                                      <p:cBhvr>
                                        <p:cTn id="8" dur="500" decel="50000" autoRev="1" fill="hold">
                                          <p:stCondLst>
                                            <p:cond delay="0"/>
                                          </p:stCondLst>
                                        </p:cTn>
                                        <p:tgtEl>
                                          <p:spTgt spid="3">
                                            <p:bg/>
                                          </p:spTgt>
                                        </p:tgtEl>
                                        <p:attrNameLst>
                                          <p:attrName>ppt_x</p:attrName>
                                        </p:attrNameLst>
                                      </p:cBhvr>
                                    </p:anim>
                                    <p:anim from="(-#ppt_h/2)" to="(#ppt_y)" calcmode="lin" valueType="num">
                                      <p:cBhvr>
                                        <p:cTn id="9" dur="1000" fill="hold">
                                          <p:stCondLst>
                                            <p:cond delay="0"/>
                                          </p:stCondLst>
                                        </p:cTn>
                                        <p:tgtEl>
                                          <p:spTgt spid="3">
                                            <p:bg/>
                                          </p:spTgt>
                                        </p:tgtEl>
                                        <p:attrNameLst>
                                          <p:attrName>ppt_y</p:attrName>
                                        </p:attrNameLst>
                                      </p:cBhvr>
                                    </p:anim>
                                    <p:animRot by="21600000">
                                      <p:cBhvr>
                                        <p:cTn id="10" dur="1000" fill="hold">
                                          <p:stCondLst>
                                            <p:cond delay="0"/>
                                          </p:stCondLst>
                                        </p:cTn>
                                        <p:tgtEl>
                                          <p:spTgt spid="3">
                                            <p:bg/>
                                          </p:spTgt>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0" end="0"/>
                                            </p:txEl>
                                          </p:spTgt>
                                        </p:tgtEl>
                                        <p:attrNameLst>
                                          <p:attrName>ppt_w</p:attrName>
                                        </p:attrNameLst>
                                      </p:cBhvr>
                                    </p:anim>
                                    <p:anim by="(#ppt_w*0.50)" calcmode="lin" valueType="num">
                                      <p:cBhvr>
                                        <p:cTn id="14" dur="500" decel="50000" autoRev="1" fill="hold">
                                          <p:stCondLst>
                                            <p:cond delay="0"/>
                                          </p:stCondLst>
                                        </p:cTn>
                                        <p:tgtEl>
                                          <p:spTgt spid="3">
                                            <p:txEl>
                                              <p:pRg st="0" end="0"/>
                                            </p:txEl>
                                          </p:spTgt>
                                        </p:tgtEl>
                                        <p:attrNameLst>
                                          <p:attrName>ppt_x</p:attrName>
                                        </p:attrNameLst>
                                      </p:cBhvr>
                                    </p:anim>
                                    <p:anim from="(-#ppt_h/2)" to="(#ppt_y)" calcmode="lin" valueType="num">
                                      <p:cBhvr>
                                        <p:cTn id="15" dur="1000" fill="hold">
                                          <p:stCondLst>
                                            <p:cond delay="0"/>
                                          </p:stCondLst>
                                        </p:cTn>
                                        <p:tgtEl>
                                          <p:spTgt spid="3">
                                            <p:txEl>
                                              <p:pRg st="0" end="0"/>
                                            </p:txEl>
                                          </p:spTgt>
                                        </p:tgtEl>
                                        <p:attrNameLst>
                                          <p:attrName>ppt_y</p:attrName>
                                        </p:attrNameLst>
                                      </p:cBhvr>
                                    </p:anim>
                                    <p:animRot by="21600000">
                                      <p:cBhvr>
                                        <p:cTn id="16" dur="1000" fill="hold">
                                          <p:stCondLst>
                                            <p:cond delay="0"/>
                                          </p:stCondLst>
                                        </p:cTn>
                                        <p:tgtEl>
                                          <p:spTgt spid="3">
                                            <p:txEl>
                                              <p:pRg st="0" end="0"/>
                                            </p:txEl>
                                          </p:spTgt>
                                        </p:tgtEl>
                                        <p:attrNameLst>
                                          <p:attrName>r</p:attrName>
                                        </p:attrNameLst>
                                      </p:cBhvr>
                                    </p:animRot>
                                  </p:childTnLst>
                                </p:cTn>
                              </p:par>
                            </p:childTnLst>
                          </p:cTn>
                        </p:par>
                        <p:par>
                          <p:cTn id="17" fill="hold">
                            <p:stCondLst>
                              <p:cond delay="16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1" end="1"/>
                                            </p:txEl>
                                          </p:spTgt>
                                        </p:tgtEl>
                                        <p:attrNameLst>
                                          <p:attrName>ppt_w</p:attrName>
                                        </p:attrNameLst>
                                      </p:cBhvr>
                                    </p:anim>
                                    <p:anim by="(#ppt_w*0.50)" calcmode="lin" valueType="num">
                                      <p:cBhvr>
                                        <p:cTn id="21" dur="500" decel="50000" autoRev="1" fill="hold">
                                          <p:stCondLst>
                                            <p:cond delay="0"/>
                                          </p:stCondLst>
                                        </p:cTn>
                                        <p:tgtEl>
                                          <p:spTgt spid="3">
                                            <p:txEl>
                                              <p:pRg st="1" end="1"/>
                                            </p:txEl>
                                          </p:spTgt>
                                        </p:tgtEl>
                                        <p:attrNameLst>
                                          <p:attrName>ppt_x</p:attrName>
                                        </p:attrNameLst>
                                      </p:cBhvr>
                                    </p:anim>
                                    <p:anim from="(-#ppt_h/2)" to="(#ppt_y)" calcmode="lin" valueType="num">
                                      <p:cBhvr>
                                        <p:cTn id="22" dur="1000" fill="hold">
                                          <p:stCondLst>
                                            <p:cond delay="0"/>
                                          </p:stCondLst>
                                        </p:cTn>
                                        <p:tgtEl>
                                          <p:spTgt spid="3">
                                            <p:txEl>
                                              <p:pRg st="1" end="1"/>
                                            </p:txEl>
                                          </p:spTgt>
                                        </p:tgtEl>
                                        <p:attrNameLst>
                                          <p:attrName>ppt_y</p:attrName>
                                        </p:attrNameLst>
                                      </p:cBhvr>
                                    </p:anim>
                                    <p:animRot by="21600000">
                                      <p:cBhvr>
                                        <p:cTn id="23" dur="1000" fill="hold">
                                          <p:stCondLst>
                                            <p:cond delay="0"/>
                                          </p:stCondLst>
                                        </p:cTn>
                                        <p:tgtEl>
                                          <p:spTgt spid="3">
                                            <p:txEl>
                                              <p:pRg st="1" end="1"/>
                                            </p:txEl>
                                          </p:spTgt>
                                        </p:tgtEl>
                                        <p:attrNameLst>
                                          <p:attrName>r</p:attrName>
                                        </p:attrNameLst>
                                      </p:cBhvr>
                                    </p:animRot>
                                  </p:childTnLst>
                                </p:cTn>
                              </p:par>
                            </p:childTnLst>
                          </p:cTn>
                        </p:par>
                        <p:par>
                          <p:cTn id="24" fill="hold">
                            <p:stCondLst>
                              <p:cond delay="33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by="(-#ppt_w*2)" calcmode="lin" valueType="num">
                                      <p:cBhvr rctx="PPT">
                                        <p:cTn id="27" dur="500" autoRev="1" fill="hold">
                                          <p:stCondLst>
                                            <p:cond delay="0"/>
                                          </p:stCondLst>
                                        </p:cTn>
                                        <p:tgtEl>
                                          <p:spTgt spid="3">
                                            <p:txEl>
                                              <p:pRg st="2" end="2"/>
                                            </p:txEl>
                                          </p:spTgt>
                                        </p:tgtEl>
                                        <p:attrNameLst>
                                          <p:attrName>ppt_w</p:attrName>
                                        </p:attrNameLst>
                                      </p:cBhvr>
                                    </p:anim>
                                    <p:anim by="(#ppt_w*0.50)" calcmode="lin" valueType="num">
                                      <p:cBhvr>
                                        <p:cTn id="28" dur="500" decel="50000" autoRev="1" fill="hold">
                                          <p:stCondLst>
                                            <p:cond delay="0"/>
                                          </p:stCondLst>
                                        </p:cTn>
                                        <p:tgtEl>
                                          <p:spTgt spid="3">
                                            <p:txEl>
                                              <p:pRg st="2" end="2"/>
                                            </p:txEl>
                                          </p:spTgt>
                                        </p:tgtEl>
                                        <p:attrNameLst>
                                          <p:attrName>ppt_x</p:attrName>
                                        </p:attrNameLst>
                                      </p:cBhvr>
                                    </p:anim>
                                    <p:anim from="(-#ppt_h/2)" to="(#ppt_y)" calcmode="lin" valueType="num">
                                      <p:cBhvr>
                                        <p:cTn id="29" dur="1000" fill="hold">
                                          <p:stCondLst>
                                            <p:cond delay="0"/>
                                          </p:stCondLst>
                                        </p:cTn>
                                        <p:tgtEl>
                                          <p:spTgt spid="3">
                                            <p:txEl>
                                              <p:pRg st="2" end="2"/>
                                            </p:txEl>
                                          </p:spTgt>
                                        </p:tgtEl>
                                        <p:attrNameLst>
                                          <p:attrName>ppt_y</p:attrName>
                                        </p:attrNameLst>
                                      </p:cBhvr>
                                    </p:anim>
                                    <p:animRot by="21600000">
                                      <p:cBhvr>
                                        <p:cTn id="30" dur="1000" fill="hold">
                                          <p:stCondLst>
                                            <p:cond delay="0"/>
                                          </p:stCondLst>
                                        </p:cTn>
                                        <p:tgtEl>
                                          <p:spTgt spid="3">
                                            <p:txEl>
                                              <p:pRg st="2" end="2"/>
                                            </p:txEl>
                                          </p:spTgt>
                                        </p:tgtEl>
                                        <p:attrNameLst>
                                          <p:attrName>r</p:attrName>
                                        </p:attrNameLst>
                                      </p:cBhvr>
                                    </p:animRot>
                                  </p:childTnLst>
                                </p:cTn>
                              </p:par>
                            </p:childTnLst>
                          </p:cTn>
                        </p:par>
                        <p:par>
                          <p:cTn id="31" fill="hold">
                            <p:stCondLst>
                              <p:cond delay="51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by="(-#ppt_w*2)" calcmode="lin" valueType="num">
                                      <p:cBhvr rctx="PPT">
                                        <p:cTn id="34" dur="500" autoRev="1" fill="hold">
                                          <p:stCondLst>
                                            <p:cond delay="0"/>
                                          </p:stCondLst>
                                        </p:cTn>
                                        <p:tgtEl>
                                          <p:spTgt spid="3">
                                            <p:txEl>
                                              <p:pRg st="3" end="3"/>
                                            </p:txEl>
                                          </p:spTgt>
                                        </p:tgtEl>
                                        <p:attrNameLst>
                                          <p:attrName>ppt_w</p:attrName>
                                        </p:attrNameLst>
                                      </p:cBhvr>
                                    </p:anim>
                                    <p:anim by="(#ppt_w*0.50)" calcmode="lin" valueType="num">
                                      <p:cBhvr>
                                        <p:cTn id="35" dur="500" decel="50000" autoRev="1" fill="hold">
                                          <p:stCondLst>
                                            <p:cond delay="0"/>
                                          </p:stCondLst>
                                        </p:cTn>
                                        <p:tgtEl>
                                          <p:spTgt spid="3">
                                            <p:txEl>
                                              <p:pRg st="3" end="3"/>
                                            </p:txEl>
                                          </p:spTgt>
                                        </p:tgtEl>
                                        <p:attrNameLst>
                                          <p:attrName>ppt_x</p:attrName>
                                        </p:attrNameLst>
                                      </p:cBhvr>
                                    </p:anim>
                                    <p:anim from="(-#ppt_h/2)" to="(#ppt_y)" calcmode="lin" valueType="num">
                                      <p:cBhvr>
                                        <p:cTn id="36" dur="1000" fill="hold">
                                          <p:stCondLst>
                                            <p:cond delay="0"/>
                                          </p:stCondLst>
                                        </p:cTn>
                                        <p:tgtEl>
                                          <p:spTgt spid="3">
                                            <p:txEl>
                                              <p:pRg st="3" end="3"/>
                                            </p:txEl>
                                          </p:spTgt>
                                        </p:tgtEl>
                                        <p:attrNameLst>
                                          <p:attrName>ppt_y</p:attrName>
                                        </p:attrNameLst>
                                      </p:cBhvr>
                                    </p:anim>
                                    <p:animRot by="21600000">
                                      <p:cBhvr>
                                        <p:cTn id="37" dur="1000" fill="hold">
                                          <p:stCondLst>
                                            <p:cond delay="0"/>
                                          </p:stCondLst>
                                        </p:cTn>
                                        <p:tgtEl>
                                          <p:spTgt spid="3">
                                            <p:txEl>
                                              <p:pRg st="3" end="3"/>
                                            </p:txEl>
                                          </p:spTgt>
                                        </p:tgtEl>
                                        <p:attrNameLst>
                                          <p:attrName>r</p:attrName>
                                        </p:attrNameLst>
                                      </p:cBhvr>
                                    </p:animRot>
                                  </p:childTnLst>
                                </p:cTn>
                              </p:par>
                            </p:childTnLst>
                          </p:cTn>
                        </p:par>
                        <p:par>
                          <p:cTn id="38" fill="hold">
                            <p:stCondLst>
                              <p:cond delay="73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3">
                                            <p:txEl>
                                              <p:pRg st="4" end="4"/>
                                            </p:txEl>
                                          </p:spTgt>
                                        </p:tgtEl>
                                        <p:attrNameLst>
                                          <p:attrName>style.visibility</p:attrName>
                                        </p:attrNameLst>
                                      </p:cBhvr>
                                      <p:to>
                                        <p:strVal val="visible"/>
                                      </p:to>
                                    </p:set>
                                    <p:anim by="(-#ppt_w*2)" calcmode="lin" valueType="num">
                                      <p:cBhvr rctx="PPT">
                                        <p:cTn id="41" dur="500" autoRev="1" fill="hold">
                                          <p:stCondLst>
                                            <p:cond delay="0"/>
                                          </p:stCondLst>
                                        </p:cTn>
                                        <p:tgtEl>
                                          <p:spTgt spid="3">
                                            <p:txEl>
                                              <p:pRg st="4" end="4"/>
                                            </p:txEl>
                                          </p:spTgt>
                                        </p:tgtEl>
                                        <p:attrNameLst>
                                          <p:attrName>ppt_w</p:attrName>
                                        </p:attrNameLst>
                                      </p:cBhvr>
                                    </p:anim>
                                    <p:anim by="(#ppt_w*0.50)" calcmode="lin" valueType="num">
                                      <p:cBhvr>
                                        <p:cTn id="42" dur="500" decel="50000" autoRev="1" fill="hold">
                                          <p:stCondLst>
                                            <p:cond delay="0"/>
                                          </p:stCondLst>
                                        </p:cTn>
                                        <p:tgtEl>
                                          <p:spTgt spid="3">
                                            <p:txEl>
                                              <p:pRg st="4" end="4"/>
                                            </p:txEl>
                                          </p:spTgt>
                                        </p:tgtEl>
                                        <p:attrNameLst>
                                          <p:attrName>ppt_x</p:attrName>
                                        </p:attrNameLst>
                                      </p:cBhvr>
                                    </p:anim>
                                    <p:anim from="(-#ppt_h/2)" to="(#ppt_y)" calcmode="lin" valueType="num">
                                      <p:cBhvr>
                                        <p:cTn id="43" dur="1000" fill="hold">
                                          <p:stCondLst>
                                            <p:cond delay="0"/>
                                          </p:stCondLst>
                                        </p:cTn>
                                        <p:tgtEl>
                                          <p:spTgt spid="3">
                                            <p:txEl>
                                              <p:pRg st="4" end="4"/>
                                            </p:txEl>
                                          </p:spTgt>
                                        </p:tgtEl>
                                        <p:attrNameLst>
                                          <p:attrName>ppt_y</p:attrName>
                                        </p:attrNameLst>
                                      </p:cBhvr>
                                    </p:anim>
                                    <p:animRot by="21600000">
                                      <p:cBhvr>
                                        <p:cTn id="44" dur="1000" fill="hold">
                                          <p:stCondLst>
                                            <p:cond delay="0"/>
                                          </p:stCondLst>
                                        </p:cTn>
                                        <p:tgtEl>
                                          <p:spTgt spid="3">
                                            <p:txEl>
                                              <p:pRg st="4" end="4"/>
                                            </p:txEl>
                                          </p:spTgt>
                                        </p:tgtEl>
                                        <p:attrNameLst>
                                          <p:attrName>r</p:attrName>
                                        </p:attrNameLst>
                                      </p:cBhvr>
                                    </p:animRot>
                                  </p:childTnLst>
                                </p:cTn>
                              </p:par>
                            </p:childTnLst>
                          </p:cTn>
                        </p:par>
                        <p:par>
                          <p:cTn id="45" fill="hold">
                            <p:stCondLst>
                              <p:cond delay="8800"/>
                            </p:stCondLst>
                            <p:childTnLst>
                              <p:par>
                                <p:cTn id="46" presetID="56" presetClass="entr" presetSubtype="0" fill="hold" grpId="0" nodeType="afterEffect">
                                  <p:stCondLst>
                                    <p:cond delay="0"/>
                                  </p:stCondLst>
                                  <p:iterate type="lt">
                                    <p:tmPct val="10000"/>
                                  </p:iterate>
                                  <p:childTnLst>
                                    <p:set>
                                      <p:cBhvr>
                                        <p:cTn id="47" dur="1" fill="hold">
                                          <p:stCondLst>
                                            <p:cond delay="0"/>
                                          </p:stCondLst>
                                        </p:cTn>
                                        <p:tgtEl>
                                          <p:spTgt spid="3">
                                            <p:txEl>
                                              <p:pRg st="5" end="5"/>
                                            </p:txEl>
                                          </p:spTgt>
                                        </p:tgtEl>
                                        <p:attrNameLst>
                                          <p:attrName>style.visibility</p:attrName>
                                        </p:attrNameLst>
                                      </p:cBhvr>
                                      <p:to>
                                        <p:strVal val="visible"/>
                                      </p:to>
                                    </p:set>
                                    <p:anim by="(-#ppt_w*2)" calcmode="lin" valueType="num">
                                      <p:cBhvr rctx="PPT">
                                        <p:cTn id="48" dur="500" autoRev="1" fill="hold">
                                          <p:stCondLst>
                                            <p:cond delay="0"/>
                                          </p:stCondLst>
                                        </p:cTn>
                                        <p:tgtEl>
                                          <p:spTgt spid="3">
                                            <p:txEl>
                                              <p:pRg st="5" end="5"/>
                                            </p:txEl>
                                          </p:spTgt>
                                        </p:tgtEl>
                                        <p:attrNameLst>
                                          <p:attrName>ppt_w</p:attrName>
                                        </p:attrNameLst>
                                      </p:cBhvr>
                                    </p:anim>
                                    <p:anim by="(#ppt_w*0.50)" calcmode="lin" valueType="num">
                                      <p:cBhvr>
                                        <p:cTn id="49" dur="500" decel="50000" autoRev="1" fill="hold">
                                          <p:stCondLst>
                                            <p:cond delay="0"/>
                                          </p:stCondLst>
                                        </p:cTn>
                                        <p:tgtEl>
                                          <p:spTgt spid="3">
                                            <p:txEl>
                                              <p:pRg st="5" end="5"/>
                                            </p:txEl>
                                          </p:spTgt>
                                        </p:tgtEl>
                                        <p:attrNameLst>
                                          <p:attrName>ppt_x</p:attrName>
                                        </p:attrNameLst>
                                      </p:cBhvr>
                                    </p:anim>
                                    <p:anim from="(-#ppt_h/2)" to="(#ppt_y)" calcmode="lin" valueType="num">
                                      <p:cBhvr>
                                        <p:cTn id="50" dur="1000" fill="hold">
                                          <p:stCondLst>
                                            <p:cond delay="0"/>
                                          </p:stCondLst>
                                        </p:cTn>
                                        <p:tgtEl>
                                          <p:spTgt spid="3">
                                            <p:txEl>
                                              <p:pRg st="5" end="5"/>
                                            </p:txEl>
                                          </p:spTgt>
                                        </p:tgtEl>
                                        <p:attrNameLst>
                                          <p:attrName>ppt_y</p:attrName>
                                        </p:attrNameLst>
                                      </p:cBhvr>
                                    </p:anim>
                                    <p:animRot by="21600000">
                                      <p:cBhvr>
                                        <p:cTn id="51" dur="1000" fill="hold">
                                          <p:stCondLst>
                                            <p:cond delay="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1561"/>
            <a:ext cx="10515600" cy="872839"/>
          </a:xfrm>
          <a:solidFill>
            <a:schemeClr val="bg1">
              <a:alpha val="70000"/>
            </a:schemeClr>
          </a:solidFill>
          <a:effectLst>
            <a:softEdge rad="127000"/>
          </a:effectLst>
        </p:spPr>
        <p:txBody>
          <a:bodyPr/>
          <a:lstStyle/>
          <a:p>
            <a:pPr algn="ctr"/>
            <a:r>
              <a:rPr lang="en-US" dirty="0" smtClean="0">
                <a:effectLst>
                  <a:outerShdw blurRad="38100" dist="38100" dir="2700000" algn="tl">
                    <a:srgbClr val="000000">
                      <a:alpha val="43137"/>
                    </a:srgbClr>
                  </a:outerShdw>
                </a:effectLst>
                <a:latin typeface="Arial Rounded MT Bold" panose="020F0704030504030204" pitchFamily="34" charset="0"/>
              </a:rPr>
              <a:t>But the Word is Full of Promises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0" y="914400"/>
            <a:ext cx="12192000" cy="5824025"/>
          </a:xfrm>
          <a:solidFill>
            <a:schemeClr val="bg1">
              <a:alpha val="70000"/>
            </a:schemeClr>
          </a:solidFill>
          <a:effectLst>
            <a:softEdge rad="63500"/>
          </a:effectLst>
        </p:spPr>
        <p:txBody>
          <a:bodyPr>
            <a:normAutofit fontScale="92500" lnSpcReduction="20000"/>
          </a:bodyPr>
          <a:lstStyle/>
          <a:p>
            <a:pPr marL="0" indent="0">
              <a:lnSpc>
                <a:spcPct val="110000"/>
              </a:lnSpc>
              <a:buNone/>
            </a:pPr>
            <a:r>
              <a:rPr lang="en-US" b="1" dirty="0" smtClean="0">
                <a:effectLst>
                  <a:outerShdw blurRad="38100" dist="38100" dir="2700000" algn="tl">
                    <a:srgbClr val="000000">
                      <a:alpha val="43137"/>
                    </a:srgbClr>
                  </a:outerShdw>
                </a:effectLst>
                <a:latin typeface="Arial Rounded MT Bold" panose="020F0704030504030204" pitchFamily="34" charset="0"/>
              </a:rPr>
              <a:t>Psalm </a:t>
            </a:r>
            <a:r>
              <a:rPr lang="en-US" b="1" dirty="0">
                <a:effectLst>
                  <a:outerShdw blurRad="38100" dist="38100" dir="2700000" algn="tl">
                    <a:srgbClr val="000000">
                      <a:alpha val="43137"/>
                    </a:srgbClr>
                  </a:outerShdw>
                </a:effectLst>
                <a:latin typeface="Arial Rounded MT Bold" panose="020F0704030504030204" pitchFamily="34" charset="0"/>
              </a:rPr>
              <a:t>147:3 (YLT) </a:t>
            </a:r>
            <a:r>
              <a:rPr lang="en-US" dirty="0">
                <a:effectLst>
                  <a:outerShdw blurRad="38100" dist="38100" dir="2700000" algn="tl">
                    <a:srgbClr val="000000">
                      <a:alpha val="43137"/>
                    </a:srgbClr>
                  </a:outerShdw>
                </a:effectLst>
                <a:latin typeface="Arial Rounded MT Bold" panose="020F0704030504030204" pitchFamily="34" charset="0"/>
              </a:rPr>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Who is giving healing to the broken of </a:t>
            </a:r>
            <a:r>
              <a:rPr lang="en-US" i="1" dirty="0" smtClean="0">
                <a:effectLst>
                  <a:outerShdw blurRad="38100" dist="38100" dir="2700000" algn="tl">
                    <a:srgbClr val="000000">
                      <a:alpha val="43137"/>
                    </a:srgbClr>
                  </a:outerShdw>
                </a:effectLst>
                <a:latin typeface="Arial Rounded MT Bold" panose="020F0704030504030204" pitchFamily="34" charset="0"/>
              </a:rPr>
              <a:t>heart</a:t>
            </a:r>
            <a:r>
              <a:rPr lang="en-US" i="1" dirty="0">
                <a:effectLst>
                  <a:outerShdw blurRad="38100" dist="38100" dir="2700000" algn="tl">
                    <a:srgbClr val="000000">
                      <a:alpha val="43137"/>
                    </a:srgbClr>
                  </a:outerShdw>
                </a:effectLst>
                <a:latin typeface="Arial Rounded MT Bold" panose="020F0704030504030204" pitchFamily="34" charset="0"/>
              </a:rPr>
              <a:t> </a:t>
            </a:r>
            <a:r>
              <a:rPr lang="en-US" i="1" dirty="0" smtClean="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is binding up their </a:t>
            </a:r>
            <a:r>
              <a:rPr lang="en-US" i="1" dirty="0" smtClean="0">
                <a:effectLst>
                  <a:outerShdw blurRad="38100" dist="38100" dir="2700000" algn="tl">
                    <a:srgbClr val="000000">
                      <a:alpha val="43137"/>
                    </a:srgbClr>
                  </a:outerShdw>
                </a:effectLst>
                <a:latin typeface="Arial Rounded MT Bold" panose="020F0704030504030204" pitchFamily="34" charset="0"/>
              </a:rPr>
              <a:t>griefs</a:t>
            </a:r>
          </a:p>
          <a:p>
            <a:pPr marL="0" indent="0">
              <a:lnSpc>
                <a:spcPct val="11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Isaiah 53:1-5 (MSG) </a:t>
            </a:r>
            <a:r>
              <a:rPr lang="en-US" dirty="0">
                <a:effectLst>
                  <a:outerShdw blurRad="38100" dist="38100" dir="2700000" algn="tl">
                    <a:srgbClr val="000000">
                      <a:alpha val="43137"/>
                    </a:srgbClr>
                  </a:outerShdw>
                </a:effectLst>
                <a:latin typeface="Arial Rounded MT Bold" panose="020F0704030504030204" pitchFamily="34" charset="0"/>
              </a:rPr>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Who believes what we've heard and seen? Who would have thought </a:t>
            </a:r>
            <a:r>
              <a:rPr lang="en-US" i="1" cap="small" dirty="0">
                <a:effectLst>
                  <a:outerShdw blurRad="38100" dist="38100" dir="2700000" algn="tl">
                    <a:srgbClr val="000000">
                      <a:alpha val="43137"/>
                    </a:srgbClr>
                  </a:outerShdw>
                </a:effectLst>
                <a:latin typeface="Arial Rounded MT Bold" panose="020F0704030504030204" pitchFamily="34" charset="0"/>
              </a:rPr>
              <a:t>GOD</a:t>
            </a:r>
            <a:r>
              <a:rPr lang="en-US" i="1" dirty="0">
                <a:effectLst>
                  <a:outerShdw blurRad="38100" dist="38100" dir="2700000" algn="tl">
                    <a:srgbClr val="000000">
                      <a:alpha val="43137"/>
                    </a:srgbClr>
                  </a:outerShdw>
                </a:effectLst>
                <a:latin typeface="Arial Rounded MT Bold" panose="020F0704030504030204" pitchFamily="34" charset="0"/>
              </a:rPr>
              <a:t>'s saving power would look like this? </a:t>
            </a:r>
            <a:r>
              <a:rPr lang="en-US" i="1" baseline="30000" dirty="0" smtClean="0">
                <a:effectLst>
                  <a:outerShdw blurRad="38100" dist="38100" dir="2700000" algn="tl">
                    <a:srgbClr val="000000">
                      <a:alpha val="43137"/>
                    </a:srgbClr>
                  </a:outerShdw>
                </a:effectLst>
                <a:latin typeface="Arial Rounded MT Bold" panose="020F0704030504030204" pitchFamily="34" charset="0"/>
              </a:rPr>
              <a:t>2 </a:t>
            </a:r>
            <a:r>
              <a:rPr lang="en-US" i="1" dirty="0">
                <a:effectLst>
                  <a:outerShdw blurRad="38100" dist="38100" dir="2700000" algn="tl">
                    <a:srgbClr val="000000">
                      <a:alpha val="43137"/>
                    </a:srgbClr>
                  </a:outerShdw>
                </a:effectLst>
                <a:latin typeface="Arial Rounded MT Bold" panose="020F0704030504030204" pitchFamily="34" charset="0"/>
              </a:rPr>
              <a:t> The servant grew up before God—a scrawny seedling, a scrubby plant in a parched field. There was nothing attractive about him, nothing to cause us to take a second look. </a:t>
            </a:r>
            <a:r>
              <a:rPr lang="en-US" i="1" baseline="30000" dirty="0" smtClean="0">
                <a:effectLst>
                  <a:outerShdw blurRad="38100" dist="38100" dir="2700000" algn="tl">
                    <a:srgbClr val="000000">
                      <a:alpha val="43137"/>
                    </a:srgbClr>
                  </a:outerShdw>
                </a:effectLst>
                <a:latin typeface="Arial Rounded MT Bold" panose="020F0704030504030204" pitchFamily="34" charset="0"/>
              </a:rPr>
              <a:t>3 </a:t>
            </a:r>
            <a:r>
              <a:rPr lang="en-US" i="1" dirty="0">
                <a:effectLst>
                  <a:outerShdw blurRad="38100" dist="38100" dir="2700000" algn="tl">
                    <a:srgbClr val="000000">
                      <a:alpha val="43137"/>
                    </a:srgbClr>
                  </a:outerShdw>
                </a:effectLst>
                <a:latin typeface="Arial Rounded MT Bold" panose="020F0704030504030204" pitchFamily="34" charset="0"/>
              </a:rPr>
              <a:t> He was looked down on and passed over, a man who suffered, who knew pain firsthand. One look at him and people turned away. We looked down on him, thought he was scum. </a:t>
            </a:r>
            <a:r>
              <a:rPr lang="en-US" i="1" baseline="30000" dirty="0" smtClean="0">
                <a:effectLst>
                  <a:outerShdw blurRad="38100" dist="38100" dir="2700000" algn="tl">
                    <a:srgbClr val="000000">
                      <a:alpha val="43137"/>
                    </a:srgbClr>
                  </a:outerShdw>
                </a:effectLst>
                <a:latin typeface="Arial Rounded MT Bold" panose="020F0704030504030204" pitchFamily="34" charset="0"/>
              </a:rPr>
              <a:t>4 </a:t>
            </a:r>
            <a:r>
              <a:rPr lang="en-US" i="1" dirty="0">
                <a:effectLst>
                  <a:outerShdw blurRad="38100" dist="38100" dir="2700000" algn="tl">
                    <a:srgbClr val="000000">
                      <a:alpha val="43137"/>
                    </a:srgbClr>
                  </a:outerShdw>
                </a:effectLst>
                <a:latin typeface="Arial Rounded MT Bold" panose="020F0704030504030204" pitchFamily="34" charset="0"/>
              </a:rPr>
              <a:t> But the fact is, it was our pains he carried— our disfigurements, all the things wrong with us. We thought he brought it on himself, that God was punishing him for his own failures. </a:t>
            </a:r>
            <a:r>
              <a:rPr lang="en-US" i="1" baseline="30000" dirty="0" smtClean="0">
                <a:effectLst>
                  <a:outerShdw blurRad="38100" dist="38100" dir="2700000" algn="tl">
                    <a:srgbClr val="000000">
                      <a:alpha val="43137"/>
                    </a:srgbClr>
                  </a:outerShdw>
                </a:effectLst>
                <a:latin typeface="Arial Rounded MT Bold" panose="020F0704030504030204" pitchFamily="34" charset="0"/>
              </a:rPr>
              <a:t>5 </a:t>
            </a:r>
            <a:r>
              <a:rPr lang="en-US" i="1" dirty="0">
                <a:effectLst>
                  <a:outerShdw blurRad="38100" dist="38100" dir="2700000" algn="tl">
                    <a:srgbClr val="000000">
                      <a:alpha val="43137"/>
                    </a:srgbClr>
                  </a:outerShdw>
                </a:effectLst>
                <a:latin typeface="Arial Rounded MT Bold" panose="020F0704030504030204" pitchFamily="34" charset="0"/>
              </a:rPr>
              <a:t> But it was our sins that did that to him, that ripped and tore and crushed him—our sins! He took the punishment, and that made us whole. Through his bruises we get healed. </a:t>
            </a:r>
          </a:p>
          <a:p>
            <a:pPr marL="0" indent="0">
              <a:lnSpc>
                <a:spcPct val="100000"/>
              </a:lnSpc>
              <a:spcBef>
                <a:spcPts val="1200"/>
              </a:spcBef>
              <a:buNone/>
            </a:pP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3424817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2301</TotalTime>
  <Words>651</Words>
  <Application>Microsoft Office PowerPoint</Application>
  <PresentationFormat>Widescreen</PresentationFormat>
  <Paragraphs>136</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 Unicode MS</vt:lpstr>
      <vt:lpstr>Arial</vt:lpstr>
      <vt:lpstr>Arial Rounded MT Bold</vt:lpstr>
      <vt:lpstr>Calibri</vt:lpstr>
      <vt:lpstr>Calibri Light</vt:lpstr>
      <vt:lpstr>Courier New</vt:lpstr>
      <vt:lpstr>Office Theme</vt:lpstr>
      <vt:lpstr>The Sacrifice</vt:lpstr>
      <vt:lpstr>The Sacrifice</vt:lpstr>
      <vt:lpstr>The Sacrifice</vt:lpstr>
      <vt:lpstr>The Sacrifice</vt:lpstr>
      <vt:lpstr>PowerPoint Presentation</vt:lpstr>
      <vt:lpstr>Beautiful Brokenness</vt:lpstr>
      <vt:lpstr>Ever Feel this Way?</vt:lpstr>
      <vt:lpstr>World is Full of Brokenness</vt:lpstr>
      <vt:lpstr>But the Word is Full of Promises</vt:lpstr>
      <vt:lpstr>Japan = Kintsugi</vt:lpstr>
      <vt:lpstr>There are Times…</vt:lpstr>
      <vt:lpstr>Here is Truth</vt:lpstr>
      <vt:lpstr>Remember…</vt:lpstr>
      <vt:lpstr>We Have a Healer</vt:lpstr>
      <vt:lpstr>He Makes All Things Beautiful</vt:lpstr>
      <vt:lpstr>PowerPoint Presentation</vt:lpstr>
      <vt:lpstr>PowerPoint Presentation</vt:lpstr>
      <vt:lpstr>PowerPoint Presentation</vt:lpstr>
      <vt:lpstr>PowerPoint Presentation</vt:lpstr>
      <vt:lpstr>PowerPoint Presentation</vt:lpstr>
      <vt:lpstr>PowerPoint Presentation</vt:lpstr>
      <vt:lpstr>Beautiful Brokenness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Beautiful Brokenness</dc:title>
  <dc:creator>David Linton</dc:creator>
  <cp:lastModifiedBy>David Linton</cp:lastModifiedBy>
  <cp:revision>91</cp:revision>
  <cp:lastPrinted>2016-05-25T04:30:08Z</cp:lastPrinted>
  <dcterms:created xsi:type="dcterms:W3CDTF">2016-05-24T01:20:32Z</dcterms:created>
  <dcterms:modified xsi:type="dcterms:W3CDTF">2016-05-29T13:20:07Z</dcterms:modified>
</cp:coreProperties>
</file>