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81" r:id="rId2"/>
    <p:sldId id="282" r:id="rId3"/>
    <p:sldId id="274" r:id="rId4"/>
    <p:sldId id="275" r:id="rId5"/>
    <p:sldId id="276" r:id="rId6"/>
    <p:sldId id="273" r:id="rId7"/>
    <p:sldId id="267" r:id="rId8"/>
    <p:sldId id="283" r:id="rId9"/>
    <p:sldId id="259" r:id="rId10"/>
    <p:sldId id="256" r:id="rId11"/>
    <p:sldId id="268" r:id="rId12"/>
    <p:sldId id="272" r:id="rId13"/>
    <p:sldId id="271" r:id="rId14"/>
    <p:sldId id="270" r:id="rId15"/>
    <p:sldId id="260" r:id="rId16"/>
    <p:sldId id="265" r:id="rId17"/>
    <p:sldId id="277" r:id="rId18"/>
    <p:sldId id="279" r:id="rId19"/>
    <p:sldId id="280" r:id="rId20"/>
    <p:sldId id="284" r:id="rId21"/>
    <p:sldId id="278" r:id="rId22"/>
    <p:sldId id="263" r:id="rId23"/>
    <p:sldId id="266" r:id="rId24"/>
    <p:sldId id="269" r:id="rId25"/>
    <p:sldId id="257" r:id="rId26"/>
    <p:sldId id="258" r:id="rId27"/>
    <p:sldId id="262" r:id="rId28"/>
    <p:sldId id="264" r:id="rId29"/>
    <p:sldId id="261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0C679-D2E9-461F-8F5D-16AF57027174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32A04-1B77-494D-A553-791271FD7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55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1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0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71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4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6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ED49-DDA0-44BA-9C8E-398AAAB674E8}" type="datetimeFigureOut">
              <a:rPr lang="en-US" smtClean="0"/>
              <a:t>5/8/2016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664D0-0E17-4F7C-BF06-7CEBCD1E4C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9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0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0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3336"/>
            <a:ext cx="9144000" cy="3226628"/>
          </a:xfrm>
        </p:spPr>
        <p:txBody>
          <a:bodyPr>
            <a:noAutofit/>
          </a:bodyPr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 </a:t>
            </a:r>
            <a:b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 </a:t>
            </a:r>
            <a:b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Everywhere!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09292"/>
            <a:ext cx="9144000" cy="124850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Genesis 24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2460" y="5515760"/>
            <a:ext cx="81104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Happy Mother’s Day !!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60" y="0"/>
            <a:ext cx="76200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8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54546"/>
            <a:ext cx="11925837" cy="6593984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Used the Camel to Bring Opportunity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Growth 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Sometimes God Sends a Giant (David) 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Sometimes He Sends a Camel (Reb) </a:t>
            </a:r>
          </a:p>
          <a:p>
            <a:pPr lvl="2" fontAlgn="base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Always For Growth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2" fontAlgn="base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We Can See If Not Looking </a:t>
            </a:r>
          </a:p>
          <a:p>
            <a:pPr marL="914400" lvl="2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…Big Giants</a:t>
            </a:r>
          </a:p>
          <a:p>
            <a:pPr marL="914400" lvl="2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…Stinky Camels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74" y="1335017"/>
            <a:ext cx="3498366" cy="541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2" y="1033530"/>
            <a:ext cx="275234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5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54546"/>
            <a:ext cx="11925837" cy="6593984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Used the Camel to Bring Opportunity for …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1-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Growth 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2-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Service 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Flexing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Servant Muscles is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Quickest Way to…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…Please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and Grow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Average 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live in a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world were average is normal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was Against Average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 Second Mile= Matt 5:41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Rebekah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capture by beauty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)=beautiful inside/ out          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Dan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6:3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“..excellent spirit..”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7143" r="17198" b="45333"/>
          <a:stretch/>
        </p:blipFill>
        <p:spPr>
          <a:xfrm>
            <a:off x="3037156" y="4956312"/>
            <a:ext cx="6981487" cy="190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1"/>
            <a:ext cx="11262360" cy="1690688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Camel Brings….. Opportunity for …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/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Growth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#2- Service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791" y="1603512"/>
            <a:ext cx="5768009" cy="463971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Goes Beyond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…Normal Stopping Points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Crowded (13)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Call -distance -ran (20)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Climb -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History says well on hill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7252"/>
            <a:ext cx="6019800" cy="53207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Goes Beyond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…Abnormal Stopping Points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Camels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20/30 Gals Each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 Gal Pitcher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Stand Line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Far Away –Ran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Up Hill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40/60 Trips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 -2-3 Hrs.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54546"/>
            <a:ext cx="11925837" cy="6593984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 Brings….. Opportunity for 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Growth-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2- Service-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3- Promotion-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She Took Time for Service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Camels-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Soon She Would Own Those Camels +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Whole Lot More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Watering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 the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=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Sign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the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Servant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Shows Him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Rebekah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Had… 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…the Characteristics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 Abraham’s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Family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 You Have the Family Trait?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Beyond Average!!!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</a:p>
          <a:p>
            <a:pPr>
              <a:lnSpc>
                <a:spcPct val="10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25" y="3451538"/>
            <a:ext cx="2404980" cy="32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9" y="167425"/>
            <a:ext cx="11835685" cy="64909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4372" y="167425"/>
            <a:ext cx="8301317" cy="1015663"/>
          </a:xfrm>
          <a:prstGeom prst="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Camels are Waiting!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947" y="5642714"/>
            <a:ext cx="8193742" cy="1015663"/>
          </a:xfrm>
          <a:prstGeom prst="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Waiting Too!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6456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0"/>
            <a:ext cx="735383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3898" y="533228"/>
            <a:ext cx="436850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God is Looking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For a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Second Mile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Mom!!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0"/>
            <a:ext cx="3248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670"/>
            <a:ext cx="10515600" cy="8712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081824"/>
            <a:ext cx="11964473" cy="57761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8804" y="71563"/>
            <a:ext cx="6674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Happy Mother’s Day !!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5077" y="5978136"/>
            <a:ext cx="8877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Much Cuter than a Camel</a:t>
            </a:r>
            <a:endParaRPr lang="en-US" sz="54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72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670"/>
            <a:ext cx="10515600" cy="8712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081824"/>
            <a:ext cx="11964473" cy="5776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6" y="197533"/>
            <a:ext cx="2857500" cy="4149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1"/>
          <a:stretch/>
        </p:blipFill>
        <p:spPr>
          <a:xfrm>
            <a:off x="6023903" y="197533"/>
            <a:ext cx="5715000" cy="3938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7143" r="17198" b="45333"/>
          <a:stretch/>
        </p:blipFill>
        <p:spPr>
          <a:xfrm>
            <a:off x="2562246" y="317923"/>
            <a:ext cx="3461657" cy="257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053" r="8012" b="6554"/>
          <a:stretch/>
        </p:blipFill>
        <p:spPr>
          <a:xfrm>
            <a:off x="8268237" y="4346916"/>
            <a:ext cx="3361385" cy="228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12710" r="18395" b="11591"/>
          <a:stretch/>
        </p:blipFill>
        <p:spPr>
          <a:xfrm>
            <a:off x="4134118" y="4481848"/>
            <a:ext cx="2665927" cy="20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thers day-Thank You Mom - Mother's Day Tribu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23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6" y="164340"/>
            <a:ext cx="2909820" cy="4133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4747" r="7546" b="18300"/>
          <a:stretch/>
        </p:blipFill>
        <p:spPr>
          <a:xfrm>
            <a:off x="3825025" y="257577"/>
            <a:ext cx="2975020" cy="3181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9" y="1612177"/>
            <a:ext cx="3200400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670"/>
            <a:ext cx="10515600" cy="8712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081824"/>
            <a:ext cx="11964473" cy="5776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77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54546"/>
            <a:ext cx="11925837" cy="6593984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 Brings….. Opportunity for …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#1- Growth- 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#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2- Service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Flexing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servant muscles is the quickest way to please God and Grow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Average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live in a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world were average is normal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was against Avgas –Go Second Mile= Matt 5:41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Rebekah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capture by beauty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)=beautiful inside/ out          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Dan 6:3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“..excellent spirit..”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1- Goes beyond Normal Stopping Points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a- crowded (13)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b- call -distance -ran (20)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c- climb -History tells us well on hill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2- Goes beyond Abnormal Stopping Points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 camels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20/30 gals each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 gal pitcher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stand 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far away –ran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Up hill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40/60 trips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poss.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 -2-3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hrs.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9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167425"/>
            <a:ext cx="10174310" cy="6452316"/>
          </a:xfrm>
        </p:spPr>
      </p:pic>
    </p:spTree>
    <p:extLst>
      <p:ext uri="{BB962C8B-B14F-4D97-AF65-F5344CB8AC3E}">
        <p14:creationId xmlns:p14="http://schemas.microsoft.com/office/powerpoint/2010/main" val="27394438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23" y="154545"/>
            <a:ext cx="8731876" cy="65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23" y="1"/>
            <a:ext cx="9221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218941"/>
            <a:ext cx="9878095" cy="6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0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0"/>
            <a:ext cx="6967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Mother’s Day 2016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JULI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24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7582" y="25757"/>
            <a:ext cx="162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6855" y="25757"/>
            <a:ext cx="162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8, 2016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59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670"/>
            <a:ext cx="10515600" cy="871246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           Mother’s Day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056068"/>
            <a:ext cx="11964473" cy="5801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Mothers Day…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…Again!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…Time to Feel </a:t>
            </a:r>
          </a:p>
          <a:p>
            <a:pPr lv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Below Standard</a:t>
            </a:r>
          </a:p>
          <a:p>
            <a:pPr lv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Far From Perfect</a:t>
            </a:r>
          </a:p>
          <a:p>
            <a:pPr lv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Never Ever Able to Reach</a:t>
            </a:r>
          </a:p>
          <a:p>
            <a:pPr lvl="1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Today!!!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12710" r="18395" b="11591"/>
          <a:stretch/>
        </p:blipFill>
        <p:spPr>
          <a:xfrm>
            <a:off x="7289442" y="1339403"/>
            <a:ext cx="4064358" cy="449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71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670"/>
            <a:ext cx="10515600" cy="87124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Rebekah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081824"/>
            <a:ext cx="10246917" cy="57761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Rebekah Was ..</a:t>
            </a:r>
          </a:p>
          <a:p>
            <a:pPr lvl="1">
              <a:lnSpc>
                <a:spcPct val="10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Far From Perfect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Dysfunctional Family</a:t>
            </a:r>
          </a:p>
          <a:p>
            <a:pPr lvl="1">
              <a:lnSpc>
                <a:spcPct val="10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Showed Favoritism</a:t>
            </a:r>
          </a:p>
          <a:p>
            <a:pPr lvl="1">
              <a:lnSpc>
                <a:spcPct val="10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Could Be Deceitful </a:t>
            </a:r>
          </a:p>
          <a:p>
            <a:pPr lvl="1">
              <a:lnSpc>
                <a:spcPct val="100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God Chose to Use Her Anyway</a:t>
            </a:r>
          </a:p>
          <a:p>
            <a:pPr lvl="1">
              <a:lnSpc>
                <a:spcPct val="100000"/>
              </a:lnSpc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was Her Attitude Before She Had Ever Seen Isaac that…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…Makes Her Stand Out 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was the Reason God Used a Less than Perfect Woman…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…to Help Give Birth to a Great Nation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12710" r="18395" b="11591"/>
          <a:stretch/>
        </p:blipFill>
        <p:spPr>
          <a:xfrm>
            <a:off x="7186411" y="862884"/>
            <a:ext cx="4321935" cy="2936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1" y="862884"/>
            <a:ext cx="4321935" cy="3052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4747" r="7546" b="18300"/>
          <a:stretch/>
        </p:blipFill>
        <p:spPr>
          <a:xfrm>
            <a:off x="7186410" y="798488"/>
            <a:ext cx="4321935" cy="31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6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Genesis 24:17-19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“Then the servant ran to meet her, and said, “Please let me drink a little water from your jar.”  She said, “Drink, my lord”; and she quickly lowered her jar to her hand, and gave him a drink.  Now when she had finished giving him a drink, she said, “I will draw also for your camels until they have finished drinking.”” </a:t>
            </a:r>
            <a:r>
              <a:rPr lang="en-US" b="1" i="1" dirty="0"/>
              <a:t> </a:t>
            </a:r>
            <a:endParaRPr lang="en-US" b="1" i="1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Opportunity was Coming Her Way…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54546"/>
            <a:ext cx="11925837" cy="6593984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Opportunity from God is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Made Up of Three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Things       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Growth     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Service      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Promotion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 of the Stars of this Story is Rebecca –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another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often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overlooked…..  Camels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 are Awkward, Big,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Ugly…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Manners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Bite You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On You 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Spit On You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5797" r="4460" b="16329"/>
          <a:stretch/>
        </p:blipFill>
        <p:spPr>
          <a:xfrm>
            <a:off x="8715823" y="993907"/>
            <a:ext cx="3313045" cy="5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31" y="154546"/>
            <a:ext cx="11925837" cy="6593984"/>
          </a:xfrm>
        </p:spPr>
        <p:txBody>
          <a:bodyPr>
            <a:normAutofit lnSpcReduction="10000"/>
          </a:bodyPr>
          <a:lstStyle/>
          <a:p>
            <a:pPr marL="0" lvl="0" indent="0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are Awkward, Big,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Ugly… 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Manners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fontAlgn="base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Bite 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On You 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Spit On You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fontAlgn="base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Guess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What?    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 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ending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Camels into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Life…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Persons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Places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Things</a:t>
            </a:r>
          </a:p>
          <a:p>
            <a:pPr marL="0" indent="0" fontAlgn="base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They are Always Associated with… 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Growth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Service</a:t>
            </a:r>
          </a:p>
          <a:p>
            <a:pPr lvl="1" fontAlgn="base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Promotion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5797" r="4460" b="16329"/>
          <a:stretch/>
        </p:blipFill>
        <p:spPr>
          <a:xfrm>
            <a:off x="8715823" y="596347"/>
            <a:ext cx="3313045" cy="5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3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" y="167425"/>
            <a:ext cx="11547565" cy="645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154545"/>
            <a:ext cx="10840279" cy="655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0" y="-455427"/>
            <a:ext cx="78432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86" y="302653"/>
            <a:ext cx="11930496" cy="649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93" y="152446"/>
            <a:ext cx="457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1"/>
          <a:stretch/>
        </p:blipFill>
        <p:spPr>
          <a:xfrm>
            <a:off x="437322" y="350949"/>
            <a:ext cx="11339506" cy="615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6422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635</Words>
  <Application>Microsoft Office PowerPoint</Application>
  <PresentationFormat>Widescreen</PresentationFormat>
  <Paragraphs>130</Paragraphs>
  <Slides>29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 JULIAN</vt:lpstr>
      <vt:lpstr>Arial</vt:lpstr>
      <vt:lpstr>Arial Rounded MT Bold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Mother’s Day 2016</vt:lpstr>
      <vt:lpstr>            Mother’s Day</vt:lpstr>
      <vt:lpstr>Rebekah</vt:lpstr>
      <vt:lpstr>Genesis 24:17-19 </vt:lpstr>
      <vt:lpstr>PowerPoint Presentation</vt:lpstr>
      <vt:lpstr>PowerPoint Presentation</vt:lpstr>
      <vt:lpstr>PowerPoint Presentation</vt:lpstr>
      <vt:lpstr>Camels  Camels  Everywhere!</vt:lpstr>
      <vt:lpstr>PowerPoint Presentation</vt:lpstr>
      <vt:lpstr>PowerPoint Presentation</vt:lpstr>
      <vt:lpstr>The Camel Brings….. Opportunity for … #1- Growth       #2- Service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Linton</dc:creator>
  <cp:lastModifiedBy>David Linton</cp:lastModifiedBy>
  <cp:revision>117</cp:revision>
  <cp:lastPrinted>2016-05-05T19:10:23Z</cp:lastPrinted>
  <dcterms:created xsi:type="dcterms:W3CDTF">2016-04-28T13:25:19Z</dcterms:created>
  <dcterms:modified xsi:type="dcterms:W3CDTF">2016-05-08T12:07:01Z</dcterms:modified>
</cp:coreProperties>
</file>