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9" r:id="rId2"/>
    <p:sldId id="256" r:id="rId3"/>
    <p:sldId id="275" r:id="rId4"/>
    <p:sldId id="257" r:id="rId5"/>
    <p:sldId id="258" r:id="rId6"/>
    <p:sldId id="264" r:id="rId7"/>
    <p:sldId id="268" r:id="rId8"/>
    <p:sldId id="272" r:id="rId9"/>
    <p:sldId id="276" r:id="rId10"/>
    <p:sldId id="259" r:id="rId11"/>
    <p:sldId id="274" r:id="rId12"/>
    <p:sldId id="260" r:id="rId13"/>
    <p:sldId id="277" r:id="rId14"/>
    <p:sldId id="278" r:id="rId15"/>
    <p:sldId id="265" r:id="rId16"/>
    <p:sldId id="270" r:id="rId17"/>
    <p:sldId id="280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D2A66F77-2D6E-44DC-88B8-35A3254A6B48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F790231B-C899-47E4-B6B1-5CFC178D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5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4182D-E24A-4FA5-AF13-79A011965F5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4DCE-00F9-43A7-A7F2-293879E3B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4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for the Best in Others-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9:26-27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07583"/>
            <a:ext cx="11874321" cy="4971246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Saul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Paul) Was Fully Committed to Destroying the Early Church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Supervised Stephen’s Stoning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Way to Damascus to Find/ Arrest Christians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Confronted Him/ was Transformed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Preached In Synagogues, Jesus Had Risen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Life was Threatened so He Traveled to Jerusalem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Disciples Would Not Accept Paul as a True Believer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 Convinced Them Paul Could Be Trusted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 Encourager Is One Who Champions the Underdog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Like Barnabas Encouragers Don’t Look to the Past…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…But to the Future</a:t>
            </a:r>
          </a:p>
        </p:txBody>
      </p:sp>
    </p:spTree>
    <p:extLst>
      <p:ext uri="{BB962C8B-B14F-4D97-AF65-F5344CB8AC3E}">
        <p14:creationId xmlns:p14="http://schemas.microsoft.com/office/powerpoint/2010/main" val="26348406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for the Best in Others 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9:26-27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07582"/>
            <a:ext cx="11874321" cy="5576553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 Didn’t Look at What Paul Had Done…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…He Looked at What Paul Could Do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People Seem to Look for the Worst in People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Often How a Person Sees Others is a Reflection of Self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People Have the Habit of Rubbing People the Wrong Way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people have a chip on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shoulder…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…some the whole lumberyard”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450" y="3024550"/>
            <a:ext cx="399522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I Am a…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…Trusting Person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…Critical Person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…Caring Person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4025" y="3024550"/>
            <a:ext cx="543012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 Others as…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…Trustworthy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…Critical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…Compassionate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15" y="133305"/>
            <a:ext cx="11874321" cy="819732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Looking at Others Perspective-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15:36-40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02143"/>
            <a:ext cx="12191999" cy="3506620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 Believed In Giving People A Second Chance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had the Gifts of Grace / Mercy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Wanted To Do All He Could To Help Out His Cousin, John Mark (Colossians 4:10)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Believed John Mark Wimped Out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Going Got Tough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Opposed To Having John Mark Rejoin Missionary Team.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 Saw Something In Mark that Paul Didn’t See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133305"/>
            <a:ext cx="11874321" cy="81973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Looking at Others Perspective-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15:36-40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3202"/>
            <a:ext cx="12191999" cy="3380011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Later John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Mark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Worked w- Peter/ Recorded Gospel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Mark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Later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Also Saw the Value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“Get Mark/ bring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him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w- you, 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helpful…in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ministry.”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-2 Tim 2:11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Christian Workers May Not Always See Eye To Eye…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…that Shouldn’t Keep Them From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…Continuing to Go Forward in the Lord</a:t>
            </a:r>
          </a:p>
        </p:txBody>
      </p:sp>
    </p:spTree>
    <p:extLst>
      <p:ext uri="{BB962C8B-B14F-4D97-AF65-F5344CB8AC3E}">
        <p14:creationId xmlns:p14="http://schemas.microsoft.com/office/powerpoint/2010/main" val="41042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133305"/>
            <a:ext cx="11874321" cy="81973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Looking at Others Perspective-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15:36-40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44" y="1107583"/>
            <a:ext cx="11394831" cy="4814915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 Felt So Strongly About Young John Mark…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…He Was Willing to Overlook Mark’s Youthful Mistake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…And Give Him Another Chance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Aren’t You Glad You Have a Savior Who Never Gives Up On You?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Regardless of the Times You Fail…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…Jesus is There Willing to Give You Another Chance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All Need A Barnabas In Our Lives To Love Us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…And Encourage Us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…For Who We Are And Not For What We 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2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Encourager Survival Kit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99022"/>
            <a:ext cx="11874321" cy="5615189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Toothpick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Rubber Band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Band Aid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Pencil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Eraser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Chewing Gum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Mint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Candy Kiss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Tea Bag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31401" r="10116" b="36071"/>
          <a:stretch/>
        </p:blipFill>
        <p:spPr>
          <a:xfrm>
            <a:off x="4929810" y="3061251"/>
            <a:ext cx="6453808" cy="133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84" y="2650435"/>
            <a:ext cx="6078193" cy="1749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29182" b="22817"/>
          <a:stretch/>
        </p:blipFill>
        <p:spPr>
          <a:xfrm>
            <a:off x="5303078" y="2001078"/>
            <a:ext cx="6050722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97" y="1497495"/>
            <a:ext cx="5769803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9" y="1497495"/>
            <a:ext cx="627888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9763" r="6966" b="4532"/>
          <a:stretch/>
        </p:blipFill>
        <p:spPr>
          <a:xfrm>
            <a:off x="4929810" y="1497495"/>
            <a:ext cx="7036904" cy="3962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0" y="1497495"/>
            <a:ext cx="7036904" cy="3962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8" y="1497495"/>
            <a:ext cx="7286141" cy="410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96" y="1656523"/>
            <a:ext cx="4447899" cy="36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9" y="3460654"/>
            <a:ext cx="8299938" cy="2419642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Want to Rub People the Right Way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Determine to Be an Encourager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Interested in Others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in Their Potential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to See Things from Their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07582"/>
            <a:ext cx="11874321" cy="56151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640948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Rubbing People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Right 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034" y="3602038"/>
            <a:ext cx="2644462" cy="6866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4:36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6478075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8578" y="6478075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12, 2016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3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EGR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638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 Met Someone that Rubbed You the Wrong Way?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May Not…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Mean to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to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…But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Still They DO!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364" y="404029"/>
            <a:ext cx="6173272" cy="769441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Extra Grace Required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107548"/>
            <a:ext cx="11874321" cy="8197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There Are Those Who Rub Folks the Right Way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07583"/>
            <a:ext cx="8936749" cy="3742714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People Who Give Encouragement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Such Person was Joseph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Maybe Called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“Good Ole Joe”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Disciples Gave His a New Name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“Barnabas – Son Of Encouragement”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Ministry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Barnabas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Learn…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…How to Rub People the Right 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4" y="107548"/>
            <a:ext cx="12067504" cy="81973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Determine to Be an Encourager-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4:36-37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07583"/>
            <a:ext cx="11874321" cy="4484834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Joseph/Barnabas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 a Levite from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Cyprus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Godly Background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Sought to Please God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Determined to Make a Difference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By His Sacrificial Giving Barnabas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Encouraged the Early Church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Made a Difference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Used Him Greatly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5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2013"/>
            <a:ext cx="12192000" cy="6173537"/>
          </a:xfrm>
          <a:solidFill>
            <a:schemeClr val="bg1"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Discouragement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Discourage=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“to dishearten, to depress the spirits of, to lack confidence;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which destroys or abates courage.”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ommon Causes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Discouragement: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Personal Failure, Cont. Battle, Cont. Unanswered Prayer, Emotional Strain, Physical Illness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…Not Understanding That All Things Work Together for Good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Discouragement Comes Before God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Something Great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Dangerous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Discouraged…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Make Wrong Decisions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Say Things You Don’t Mean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Things You Will Later Regret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Discouragement Is Costly</a:t>
            </a:r>
          </a:p>
          <a:p>
            <a:pPr marL="0" indent="0">
              <a:buNone/>
            </a:pP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1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2391501"/>
            <a:ext cx="11874321" cy="2447778"/>
          </a:xfrm>
          <a:solidFill>
            <a:schemeClr val="bg1">
              <a:alpha val="92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“God never uses a discouraged Christian. </a:t>
            </a:r>
          </a:p>
          <a:p>
            <a:pPr marL="0" indent="0">
              <a:buNone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…He must change him first and then use him.” 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…Billy Graham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1" y="128789"/>
            <a:ext cx="11951594" cy="6729211"/>
          </a:xfr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Encouragement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Different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Teaching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Correction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Not Aimed at Educating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Aimed at Strengthening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Hebrew=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“To Fasten Oneself So As to Strengthen, Cure, Help, Repair and Fortify”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 Encourager Fastens Himself or Herself to Another Person…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…Providing Support and Strength For the Other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a Worthy Ministry that Every Person Can 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27:17 (NLT)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iron sharpens iron, so a friend sharpens a friend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3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1" y="128789"/>
            <a:ext cx="11405529" cy="672921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Can You Be An Encourager?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Encouragers Must Be Encouraged In God Personally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Must Have a Strong Heart and Spirit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Enough Energy in Their Own Battery to Jump Another’s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Must Receive from God So that They Can Pour It Out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Encouragers Must Look for Opportunities to Encourage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Self-Centered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 Always Concerned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about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Themselves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Encouragers Must Take Time Out For Others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Must Come Alongside the Person and Get On Their Level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Encouragers Must Use Words of Faith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 Up Others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Words of Approval, Love, Acceptance, Praise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Words Can Never Be Underestimated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Be Words of Life/ Encouragement!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927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Rubbing People  the  Right Way</vt:lpstr>
      <vt:lpstr>EGR</vt:lpstr>
      <vt:lpstr>Then There Are Those Who Rub Folks the Right Way</vt:lpstr>
      <vt:lpstr>Determine to Be an Encourager- Acts 4:36-37</vt:lpstr>
      <vt:lpstr>PowerPoint Presentation</vt:lpstr>
      <vt:lpstr>PowerPoint Presentation</vt:lpstr>
      <vt:lpstr>PowerPoint Presentation</vt:lpstr>
      <vt:lpstr>PowerPoint Presentation</vt:lpstr>
      <vt:lpstr>Look for the Best in Others- Acts 9:26-27</vt:lpstr>
      <vt:lpstr>Look for the Best in Others -Acts 9:26-27</vt:lpstr>
      <vt:lpstr>Try Looking at Others Perspective- Acts 15:36-40</vt:lpstr>
      <vt:lpstr>Try Looking at Others Perspective- Acts 15:36-40</vt:lpstr>
      <vt:lpstr>Try Looking at Others Perspective- Acts 15:36-40</vt:lpstr>
      <vt:lpstr>Encourager Survival Kit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Rubbing People  the  Right Way</dc:title>
  <dc:creator>David Linton</dc:creator>
  <cp:lastModifiedBy>David Linton</cp:lastModifiedBy>
  <cp:revision>126</cp:revision>
  <cp:lastPrinted>2016-06-09T21:43:19Z</cp:lastPrinted>
  <dcterms:created xsi:type="dcterms:W3CDTF">2016-06-06T15:17:12Z</dcterms:created>
  <dcterms:modified xsi:type="dcterms:W3CDTF">2016-06-11T23:43:09Z</dcterms:modified>
</cp:coreProperties>
</file>