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272" r:id="rId3"/>
    <p:sldId id="256" r:id="rId4"/>
    <p:sldId id="262" r:id="rId5"/>
    <p:sldId id="267" r:id="rId6"/>
    <p:sldId id="268" r:id="rId7"/>
    <p:sldId id="257" r:id="rId8"/>
    <p:sldId id="269" r:id="rId9"/>
    <p:sldId id="258" r:id="rId10"/>
    <p:sldId id="259" r:id="rId11"/>
    <p:sldId id="270" r:id="rId12"/>
    <p:sldId id="260" r:id="rId13"/>
    <p:sldId id="263" r:id="rId14"/>
    <p:sldId id="264" r:id="rId15"/>
    <p:sldId id="265" r:id="rId16"/>
    <p:sldId id="271" r:id="rId17"/>
    <p:sldId id="266" r:id="rId18"/>
    <p:sldId id="26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C711D5C-4400-436F-8201-7D6261B3AC14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4AC5AF05-026F-40AB-9801-D3242BBD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4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2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2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8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8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4519-0D38-4018-9505-6801D3A66099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142F-72A9-46B6-859F-12A021532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9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11014"/>
            <a:ext cx="11774658" cy="6471139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Joe went to a psychiatrist. "Doc," he said, "I've got trouble. Every time I get into bed, I'm sure that there's somebody under it. I haven't slept in a week. I'm going crazy."</a:t>
            </a:r>
            <a:br>
              <a:rPr lang="en-US" sz="2600" dirty="0"/>
            </a:br>
            <a:r>
              <a:rPr lang="en-US" sz="2600" b="1" dirty="0"/>
              <a:t>"Come to me three times a week, and I'll cure your fears."</a:t>
            </a:r>
            <a:br>
              <a:rPr lang="en-US" sz="2600" dirty="0"/>
            </a:br>
            <a:r>
              <a:rPr lang="en-US" sz="2600" b="1" dirty="0"/>
              <a:t>"How much do you charge?"</a:t>
            </a:r>
            <a:br>
              <a:rPr lang="en-US" sz="2600" dirty="0"/>
            </a:br>
            <a:r>
              <a:rPr lang="en-US" sz="2600" b="1" dirty="0"/>
              <a:t>"A hundred dollars per visit."</a:t>
            </a:r>
            <a:br>
              <a:rPr lang="en-US" sz="2600" dirty="0"/>
            </a:br>
            <a:r>
              <a:rPr lang="en-US" sz="2600" b="1" dirty="0"/>
              <a:t>Six months later, the doctor met Joe on the street. "Why didn't you ever come to see me again?"</a:t>
            </a:r>
            <a:br>
              <a:rPr lang="en-US" sz="2600" dirty="0"/>
            </a:br>
            <a:r>
              <a:rPr lang="en-US" sz="2600" b="1" dirty="0"/>
              <a:t>"A bartender cured me for $10. He told me to cut the legs off the bed!"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"Need Help?"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I saw a billboard yesterday that said: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Need help? Call Jesus.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1-800-555-HELP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Out of curiosity I did.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 Mexican showed up with a tow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2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12" y="1"/>
            <a:ext cx="10721166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Aware of the Power of Thought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28818"/>
            <a:ext cx="11925836" cy="4954135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You Replay…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Regrets? 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Re-hash Old Wounds? 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Conversations That Hurt You? 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Bad Things Are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Times You’ve Fallen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Serenity Prayer-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grant me the serenity to accept the things I can’t change, the courage to change the things I can, and the wisdom to know the difference.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12" y="1"/>
            <a:ext cx="10721166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Aware of the Power of Thought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914402"/>
            <a:ext cx="11925836" cy="5834128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 Think About Our Past or…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 Think How Good Things Can Be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Times You’ve Gotten Back Up</a:t>
            </a:r>
          </a:p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 Moving Forward Despite What’s in the Way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23:7 (NASB)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“For as he thinks within himself, so he is…”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4:23 (AMP)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“Keep and guard your heart with all vigilance and above all that you guard, for out of it flow the springs of life”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10:5 (AMP)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[Inasmuch as we] refute arguments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theories/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reasonings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/every proud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lofty thing that sets itself up against the [true] knowledge of God; and we lead every thought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purpose away captive into the obedience of Christ (the Messiah, the Anointed One)</a:t>
            </a:r>
          </a:p>
        </p:txBody>
      </p:sp>
    </p:spTree>
    <p:extLst>
      <p:ext uri="{BB962C8B-B14F-4D97-AF65-F5344CB8AC3E}">
        <p14:creationId xmlns:p14="http://schemas.microsoft.com/office/powerpoint/2010/main" val="20738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0"/>
            <a:ext cx="8058608" cy="9144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Watch Your Words(Self-Talk)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544" y="2520126"/>
            <a:ext cx="9820429" cy="4337874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Directly Connected to Thought Life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Words Either Build Us Up or Tear Us Apart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Make Us Feel Like We’re On Top Of The World…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…But Just As Easily, Can Break Our Heart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Can’t Control What People Say About Us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 Control Speak Life Into Our Life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Words Are Powerful And Full Of Energy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Carry Momentum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Which Direction Are Yours Taking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1"/>
            <a:ext cx="2983936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Re-Focus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666" y="1052992"/>
            <a:ext cx="10844011" cy="3983032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Disrespect…..It’s Not All About You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Makes Us Feel Unworthy…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…Therefore We Isolate Ourselves.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Yet While Isolated, All We Do Is Think About Ourselves!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Victim Mentality Sets in…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…Yet Perceived As Villain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 The Focus Off Yourself/ Do Something For Someone Else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Helping Others Really Does Help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966" y="1"/>
            <a:ext cx="2857326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Dig 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2" y="3776499"/>
            <a:ext cx="11925836" cy="2938199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 Successful Business Knows That Taking Inventory Is…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…Essential To Success (+ /-)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A Second To List What Is Working In Your Life 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Next, Write Down What Is Not Working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‘Thing’ You Didn’t Write, Don’t Want To Think About…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…‘Just Can’t Deal With’ Holds The Key To Your Freedom</a:t>
            </a:r>
          </a:p>
        </p:txBody>
      </p:sp>
    </p:spTree>
    <p:extLst>
      <p:ext uri="{BB962C8B-B14F-4D97-AF65-F5344CB8AC3E}">
        <p14:creationId xmlns:p14="http://schemas.microsoft.com/office/powerpoint/2010/main" val="364785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333" y="1"/>
            <a:ext cx="3532576" cy="9144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107582"/>
            <a:ext cx="11925836" cy="467906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Don’t Have to Carry the Weight of the World On Your Shoulders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Talk to Someone Who Will Share their Strength, Scars, Story 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Someone Who Has Been There, Done It… And Overcome It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God To…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 You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Hold You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Carry You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Let Him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Jesus Already Did the Heavy Lifting</a:t>
            </a:r>
          </a:p>
        </p:txBody>
      </p:sp>
    </p:spTree>
    <p:extLst>
      <p:ext uri="{BB962C8B-B14F-4D97-AF65-F5344CB8AC3E}">
        <p14:creationId xmlns:p14="http://schemas.microsoft.com/office/powerpoint/2010/main" val="121994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333" y="1"/>
            <a:ext cx="3532576" cy="9144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64" y="3052388"/>
            <a:ext cx="11925836" cy="356677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God to Help You, Hold You, Carry You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…Then Let Him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5:5-6 (KJV)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certain man was there, which had an infirmity thirty/ eight years.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When Jesus saw him lie/ knew that he had been now a long time …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saith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unto him, Wilt thou be made whole? 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1- Respond –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You?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2- Responsibility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up thy bed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3- Receive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walk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60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106351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62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1"/>
            <a:ext cx="11500834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107582"/>
            <a:ext cx="11925836" cy="564094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9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178" y="5725550"/>
            <a:ext cx="9144000" cy="9777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Free from DEPRESSION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8178" y="5177619"/>
            <a:ext cx="2565009" cy="702676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10:10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178" y="0"/>
            <a:ext cx="479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Depressing Depression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017" y="0"/>
            <a:ext cx="181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2497" y="0"/>
            <a:ext cx="181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3, 2016</a:t>
            </a:r>
          </a:p>
        </p:txBody>
      </p:sp>
    </p:spTree>
    <p:extLst>
      <p:ext uri="{BB962C8B-B14F-4D97-AF65-F5344CB8AC3E}">
        <p14:creationId xmlns:p14="http://schemas.microsoft.com/office/powerpoint/2010/main" val="39899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414" y="1"/>
            <a:ext cx="4417454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Breaking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33" y="1107583"/>
            <a:ext cx="11097229" cy="500167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July 4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1776, 13 Colonies Declared…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…They Were Breaking Free from England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Knew in Order to…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What They Were Called to Be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What They Were Called to Do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…They Had to Break Free From the Oppressor (England)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 in Order to…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What We are Called to Be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What We are Called to Do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…We Have to Break Free From the Oppressor (Satan)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93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563" y="1"/>
            <a:ext cx="6205437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is His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04" y="914402"/>
            <a:ext cx="11040959" cy="5943598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One of the Tools from the Tool Box of John 10:10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10:10 (NLT)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thief’s purpose is to steal/ kill / destroy…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…My purpose is to give them a rich / satisfying life.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Steals Your…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Zest for Life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Oppress You…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Shut Down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Shut Up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Shut 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…It Makes You Forget Who You Are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Silences You Into Thinking It’s The Boss</a:t>
            </a:r>
          </a:p>
        </p:txBody>
      </p:sp>
    </p:spTree>
    <p:extLst>
      <p:ext uri="{BB962C8B-B14F-4D97-AF65-F5344CB8AC3E}">
        <p14:creationId xmlns:p14="http://schemas.microsoft.com/office/powerpoint/2010/main" val="5501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563" y="1"/>
            <a:ext cx="6205437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is a Thief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04" y="1026943"/>
            <a:ext cx="11040959" cy="2363372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One of the Tools from the Tool Box of John 10:10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10:10 (NLT)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thief’s purpose is to steal/ kill / destroy…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…My purpose is to give them a rich / satisfying life.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You Break Free?</a:t>
            </a:r>
          </a:p>
        </p:txBody>
      </p:sp>
    </p:spTree>
    <p:extLst>
      <p:ext uri="{BB962C8B-B14F-4D97-AF65-F5344CB8AC3E}">
        <p14:creationId xmlns:p14="http://schemas.microsoft.com/office/powerpoint/2010/main" val="8768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49" y="1"/>
            <a:ext cx="9666090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You Are Worth Fighting For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974535"/>
            <a:ext cx="11925836" cy="4549095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 Had A Houseguest Who Stayed Too Long?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Think Of Depression Like This Guest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Cater To Its Every Need, Listen When It Says…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Might As Well…No One Cares Anyway…You Don’t Deserve That Job…You’ll Never Be Good Enough…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Hang Around Forever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Take Charge-Tell Depression… </a:t>
            </a:r>
          </a:p>
          <a:p>
            <a:pPr lvl="5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Has Over Stayed Its Welcome </a:t>
            </a:r>
          </a:p>
          <a:p>
            <a:pPr lvl="5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Time To Hit The Road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49" y="1"/>
            <a:ext cx="9666090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You Are Worth Fighting For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2711539"/>
            <a:ext cx="11925836" cy="4153288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139:13-14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You did form my inward parts; You did knit me together in my mother's womb.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 will confess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praise You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You are fearful and wonderful 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 the awful wonder of my birth! Wonderful are Your works, and that my inner self knows right well. </a:t>
            </a:r>
          </a:p>
          <a:p>
            <a:pPr marL="1371600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Knit Requires…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Pattern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Purpose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175" y="1"/>
            <a:ext cx="6078828" cy="914400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Count Your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107583"/>
            <a:ext cx="11925836" cy="5061206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Thing that Psychologists, Pastors, Scientists Agree 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‘Attitude of Gratitude’ Positively affects every area of your life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 is the Opposite (-)…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Much As We Want To Remember The Good…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…It Distracts Us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Hedonistic Adaptation-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Blind to the Good, Only See Bad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Challenge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a List/ Put It Somewhere It Will Keep Finding You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God Has Done, Prayers Answered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103:2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“Bless the Lord…Forgot not his benefits…” </a:t>
            </a:r>
          </a:p>
        </p:txBody>
      </p:sp>
    </p:spTree>
    <p:extLst>
      <p:ext uri="{BB962C8B-B14F-4D97-AF65-F5344CB8AC3E}">
        <p14:creationId xmlns:p14="http://schemas.microsoft.com/office/powerpoint/2010/main" val="204396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876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Breaking Free from DEPRESSION</vt:lpstr>
      <vt:lpstr>Breaking Free</vt:lpstr>
      <vt:lpstr>Depression is His Tool</vt:lpstr>
      <vt:lpstr>Depression is a Thief</vt:lpstr>
      <vt:lpstr>Believe You Are Worth Fighting For</vt:lpstr>
      <vt:lpstr>Believe You Are Worth Fighting For</vt:lpstr>
      <vt:lpstr>Count Your Blessings</vt:lpstr>
      <vt:lpstr>Be Aware of the Power of Thought Life</vt:lpstr>
      <vt:lpstr>Be Aware of the Power of Thought Life</vt:lpstr>
      <vt:lpstr>Watch Your Words(Self-Talk)</vt:lpstr>
      <vt:lpstr>Re-Focus</vt:lpstr>
      <vt:lpstr>Dig Deep</vt:lpstr>
      <vt:lpstr>Ask for Help</vt:lpstr>
      <vt:lpstr>Ask for Help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WAYS TO FIGHT DEPRESSION</dc:title>
  <dc:creator>David Linton</dc:creator>
  <cp:lastModifiedBy>David Linton</cp:lastModifiedBy>
  <cp:revision>90</cp:revision>
  <cp:lastPrinted>2016-06-28T22:43:19Z</cp:lastPrinted>
  <dcterms:created xsi:type="dcterms:W3CDTF">2016-06-27T23:34:23Z</dcterms:created>
  <dcterms:modified xsi:type="dcterms:W3CDTF">2016-07-03T12:17:22Z</dcterms:modified>
</cp:coreProperties>
</file>