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5" r:id="rId2"/>
    <p:sldId id="256" r:id="rId3"/>
    <p:sldId id="269" r:id="rId4"/>
    <p:sldId id="270" r:id="rId5"/>
    <p:sldId id="264" r:id="rId6"/>
    <p:sldId id="259" r:id="rId7"/>
    <p:sldId id="274" r:id="rId8"/>
    <p:sldId id="257" r:id="rId9"/>
    <p:sldId id="258" r:id="rId10"/>
    <p:sldId id="260" r:id="rId11"/>
    <p:sldId id="261" r:id="rId12"/>
    <p:sldId id="262" r:id="rId13"/>
    <p:sldId id="263" r:id="rId14"/>
    <p:sldId id="267" r:id="rId15"/>
    <p:sldId id="265" r:id="rId16"/>
    <p:sldId id="273" r:id="rId17"/>
    <p:sldId id="268" r:id="rId18"/>
    <p:sldId id="271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7" autoAdjust="0"/>
    <p:restoredTop sz="94660"/>
  </p:normalViewPr>
  <p:slideViewPr>
    <p:cSldViewPr snapToGrid="0">
      <p:cViewPr>
        <p:scale>
          <a:sx n="68" d="100"/>
          <a:sy n="68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9D41558-0094-41C3-B4A2-6395203643A4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B3B8F0D0-2C10-4DF3-84A8-14DCB78B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4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8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5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7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1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0109-962D-40B4-99DD-8F211C8F1811}" type="datetimeFigureOut">
              <a:rPr lang="en-US" smtClean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9038-9553-40B0-8200-085355BBE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20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9"/>
            <a:ext cx="10720628" cy="7613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“Put Your Trust In Him”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71" y="2900488"/>
            <a:ext cx="10925657" cy="26308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62:8-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in him at all times; ye people, pour out your heart before him: God is a refuge for us. Selah”  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Trust= Him in Every Situation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Talk= to Him about Every Situation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Rohi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Lord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Shepherd”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139839"/>
            <a:ext cx="11728173" cy="76131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Power to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“Transfer All Your Burdens To Him”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2315873"/>
            <a:ext cx="11728174" cy="296271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62:8-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in him at all times; ye people, pour out your heart before him: God is a refuge for us.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Selah. -  </a:t>
            </a: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55:22-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Cast thy burden upon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and he shall sustain thee: he shall never suffer the righteous to be moved. </a:t>
            </a: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Peter 5:7-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Casting all your care upon him; for he careth for you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Jehovah-Jireh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"the </a:t>
            </a:r>
            <a:r>
              <a:rPr lang="en-U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my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Provider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  </a:t>
            </a:r>
          </a:p>
        </p:txBody>
      </p:sp>
    </p:spTree>
    <p:extLst>
      <p:ext uri="{BB962C8B-B14F-4D97-AF65-F5344CB8AC3E}">
        <p14:creationId xmlns:p14="http://schemas.microsoft.com/office/powerpoint/2010/main" val="30648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9839"/>
            <a:ext cx="11102009" cy="761310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“Practice His Presence”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204444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61:1-2-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 my cry, O God; attend unto my prayer.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2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From the end of the earth will I cry unto thee, when my heart is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overwhelmed: lead me to the rock that is higher than I.”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Shammah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Lord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There”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9" y="109859"/>
            <a:ext cx="7831784" cy="76131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“Stand”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276488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1:9-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not I commanded thee? Be strong and of a good courage; be not afraid, neither be thou dismayed: for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thy God is with thee whithersoever thou goest.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13:6 -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 that we may boldly say, The Lord is my helper, and I will not fear what man shall do unto me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Nissi =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Lord Is Our Banner”</a:t>
            </a:r>
          </a:p>
        </p:txBody>
      </p:sp>
    </p:spTree>
    <p:extLst>
      <p:ext uri="{BB962C8B-B14F-4D97-AF65-F5344CB8AC3E}">
        <p14:creationId xmlns:p14="http://schemas.microsoft.com/office/powerpoint/2010/main" val="60037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7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charRg st="287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2" y="109951"/>
            <a:ext cx="11867169" cy="65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9"/>
            <a:ext cx="10515600" cy="761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13" y="2255911"/>
            <a:ext cx="11728174" cy="2676307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book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the law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 not depart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thy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mouth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but thou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shalt meditate therein day and night, that thou mayest observe 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do according to all that is written therein: for then thou shalt make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thy way prosperous, and then thou shalt have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success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9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90146"/>
            <a:ext cx="30480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18" y="290146"/>
            <a:ext cx="2627874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3" y="3334043"/>
            <a:ext cx="2894867" cy="3327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3657820"/>
            <a:ext cx="2358718" cy="3003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0"/>
          <a:stretch/>
        </p:blipFill>
        <p:spPr>
          <a:xfrm>
            <a:off x="7477418" y="290146"/>
            <a:ext cx="3236088" cy="233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9377" b="7057"/>
          <a:stretch/>
        </p:blipFill>
        <p:spPr>
          <a:xfrm>
            <a:off x="6865749" y="3130658"/>
            <a:ext cx="3611105" cy="3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277138" y="0"/>
            <a:ext cx="2775857" cy="2501828"/>
          </a:xfrm>
          <a:prstGeom prst="rect">
            <a:avLst/>
          </a:prstGeom>
        </p:spPr>
      </p:pic>
      <p:pic>
        <p:nvPicPr>
          <p:cNvPr id="1026" name="Picture 2" descr="Image result for anxiety me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5"/>
          <a:stretch/>
        </p:blipFill>
        <p:spPr bwMode="auto">
          <a:xfrm>
            <a:off x="3323132" y="83633"/>
            <a:ext cx="5905500" cy="19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"/>
          <a:stretch/>
        </p:blipFill>
        <p:spPr>
          <a:xfrm>
            <a:off x="1159552" y="3554699"/>
            <a:ext cx="2857500" cy="212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97" y="446520"/>
            <a:ext cx="2308172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3"/>
          <a:stretch/>
        </p:blipFill>
        <p:spPr>
          <a:xfrm>
            <a:off x="6625652" y="3299085"/>
            <a:ext cx="5566348" cy="33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314" y="5795889"/>
            <a:ext cx="5711686" cy="921507"/>
          </a:xfrm>
          <a:solidFill>
            <a:schemeClr val="bg1">
              <a:alpha val="64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885" y="718161"/>
            <a:ext cx="2173357" cy="57239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96335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9963" y="110837"/>
            <a:ext cx="189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20, 2016</a:t>
            </a:r>
          </a:p>
        </p:txBody>
      </p:sp>
    </p:spTree>
    <p:extLst>
      <p:ext uri="{BB962C8B-B14F-4D97-AF65-F5344CB8AC3E}">
        <p14:creationId xmlns:p14="http://schemas.microsoft.com/office/powerpoint/2010/main" val="3499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2538046" cy="854075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39" y="2362472"/>
            <a:ext cx="11608904" cy="369196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= an unpleasant state of inner turmoil, often accompanied by nervous behavior, such as pacing back / forth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subjectively unpleasant feelings of dread over anticipated events, such as the feeling of imminent death.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not the same as fear, which is a response to a real or perceived immediate threat,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whereas anxiety is the expectation of future threat.</a:t>
            </a:r>
            <a:endParaRPr lang="en-U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1" y="1187648"/>
            <a:ext cx="9527309" cy="4166230"/>
          </a:xfrm>
          <a:solidFill>
            <a:schemeClr val="bg1">
              <a:alpha val="60000"/>
            </a:schemeClr>
          </a:solidFill>
          <a:effectLst>
            <a:softEdge rad="31750"/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in a Position for Major Anxiety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…Big Shoes to Fill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…Big Job to Complete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…Without God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86" y="154353"/>
            <a:ext cx="9205686" cy="76131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Triggered Many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678"/>
            <a:ext cx="12072730" cy="5671931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Your Past Triggers Negative Feelings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a reminder of a difficult past triggers anxious emotions.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change your past, but you can change how you respond to it!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dead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now therefore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Don’t Feel Prepared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over this Jordan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thou, 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Out of Control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unknown, and </a:t>
            </a:r>
            <a:r>
              <a:rPr lang="en-US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is scary, you feel out of control.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thou,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unto the land…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Have No Explanation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there is no warning or explanation to your anxiety.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speaks false beliefs to us that leave us paralyzed.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867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610" y="139839"/>
            <a:ext cx="5502639" cy="76131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Looking Back (1:2)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dead. Now therefore, arise, go over this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Jordan, you and all this people, to the land….”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is Mentioned (6x) in vs 1-9 (57x)  Rest of Book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very easy to look at what God has done in the past/ think...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…I Cannot Move Forward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Standing Still (1:3)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“Every place that the sole of your foot will tread I have given..”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Fulfilling the Promises of God Requires…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…that we Walk by Faith.</a:t>
            </a:r>
          </a:p>
        </p:txBody>
      </p:sp>
    </p:spTree>
    <p:extLst>
      <p:ext uri="{BB962C8B-B14F-4D97-AF65-F5344CB8AC3E}">
        <p14:creationId xmlns:p14="http://schemas.microsoft.com/office/powerpoint/2010/main" val="3481722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610" y="139839"/>
            <a:ext cx="5502639" cy="76131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Giving Up (1:5)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man shall be able to stand before you all days of your life; as I was with Moses..will be with you. I will not leave you nor forsake …”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Seems They May Have Given Up, But God Reassured 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Falling Short (1:6)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 strong /good courage, for to this people you shall divide as an inheritance the land which I swore to their fathers to give them”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Inheritance Is The Land That God Promised. </a:t>
            </a:r>
          </a:p>
        </p:txBody>
      </p:sp>
    </p:spTree>
    <p:extLst>
      <p:ext uri="{BB962C8B-B14F-4D97-AF65-F5344CB8AC3E}">
        <p14:creationId xmlns:p14="http://schemas.microsoft.com/office/powerpoint/2010/main" val="178418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56" y="139839"/>
            <a:ext cx="4557011" cy="76131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Meditation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mutter under breath- talk to self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Reverse Meditation = Worry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deteriorates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202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139839"/>
            <a:ext cx="10958945" cy="76131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“Put Your Mind At Ease”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064739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4:6-7-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careful for nothing; but in every thing by prayer and supplication with thanksgiving let your requests be made known unto God.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7: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peace of God, which passeth all understanding, shall keep your hearts and minds through Christ Jesus.</a:t>
            </a: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Matthew 11:28-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unto me, all ye that labour and are heavy laden, and I will give you rest.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29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Take my yoke upon you, and learn of me; for I am meek and lowly in heart: and ye shall find rest unto your souls.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30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my yoke is easy, and my burden is light.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Jehovah-Shalom=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"the </a:t>
            </a:r>
            <a:r>
              <a:rPr lang="en-U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Peace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545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Attack Anxiety</vt:lpstr>
      <vt:lpstr>Anxiety</vt:lpstr>
      <vt:lpstr>Joshua</vt:lpstr>
      <vt:lpstr>Anxiety is Triggered Many Ways</vt:lpstr>
      <vt:lpstr>Dangers of Anxiety</vt:lpstr>
      <vt:lpstr>Dangers of Anxiety</vt:lpstr>
      <vt:lpstr>Attack Anxiety</vt:lpstr>
      <vt:lpstr>Gives You Power to “Put Your Mind At Ease”</vt:lpstr>
      <vt:lpstr>Gives You Power to “Put Your Trust In Him”</vt:lpstr>
      <vt:lpstr>Gives Power to “Transfer All Your Burdens To Him”</vt:lpstr>
      <vt:lpstr>Gives You Power to “Practice His Presence”</vt:lpstr>
      <vt:lpstr>Gives You Power to “Stand”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115</cp:revision>
  <cp:lastPrinted>2016-11-17T14:58:46Z</cp:lastPrinted>
  <dcterms:created xsi:type="dcterms:W3CDTF">2016-11-17T13:26:14Z</dcterms:created>
  <dcterms:modified xsi:type="dcterms:W3CDTF">2016-11-20T00:24:07Z</dcterms:modified>
</cp:coreProperties>
</file>