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20"/>
  </p:notesMasterIdLst>
  <p:sldIdLst>
    <p:sldId id="275" r:id="rId2"/>
    <p:sldId id="256" r:id="rId3"/>
    <p:sldId id="257" r:id="rId4"/>
    <p:sldId id="271" r:id="rId5"/>
    <p:sldId id="260" r:id="rId6"/>
    <p:sldId id="262" r:id="rId7"/>
    <p:sldId id="265" r:id="rId8"/>
    <p:sldId id="266" r:id="rId9"/>
    <p:sldId id="267" r:id="rId10"/>
    <p:sldId id="268" r:id="rId11"/>
    <p:sldId id="259" r:id="rId12"/>
    <p:sldId id="276" r:id="rId13"/>
    <p:sldId id="272" r:id="rId14"/>
    <p:sldId id="273" r:id="rId15"/>
    <p:sldId id="274" r:id="rId16"/>
    <p:sldId id="269" r:id="rId17"/>
    <p:sldId id="261" r:id="rId18"/>
    <p:sldId id="263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489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29E4147-3DA1-4DF3-9BA9-339C48E3BF45}" type="datetimeFigureOut">
              <a:rPr lang="en-US"/>
              <a:pPr>
                <a:defRPr/>
              </a:pPr>
              <a:t>11/25/2016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BC1BFE-F916-4B61-A18B-E0EF7AA24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20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14400"/>
            <a:ext cx="8686800" cy="1600200"/>
          </a:xfrm>
        </p:spPr>
        <p:txBody>
          <a:bodyPr/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4038600"/>
            <a:ext cx="3505200" cy="1981200"/>
          </a:xfrm>
        </p:spPr>
        <p:txBody>
          <a:bodyPr/>
          <a:lstStyle>
            <a:lvl1pPr marL="0" indent="0" algn="l"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BA7F-9ACD-4C26-ABB7-AB1C3D863D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034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C1DE-9F75-4B36-BB8B-A7AB723FD5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76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171700" cy="5783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6362700" cy="5783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C6B88-07FD-4486-9722-B4B1872741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578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858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145DF-D134-4292-B3FC-BE8EE917CD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38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1EF1-FD9B-46C0-910E-5B3502CAB6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6138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E012D-1EAC-423E-B076-219F3419F8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326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6402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FCE3-3A06-4920-B219-54F080FBD3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987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B97E-0958-489D-B838-965281EC065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11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080D0-9539-42C2-88BB-7C187F15E3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81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48C9D-E30E-455C-B52B-2942466BB7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346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2D5C6-39C1-4283-82C8-ECDBC1080B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77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74161-00FB-4F50-BF6F-7E77DD97F0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628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6858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17625"/>
            <a:ext cx="86868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EB510E-040F-4764-8132-F1DD115369A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  <p:sldLayoutId id="214748407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159945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title"/>
          </p:nvPr>
        </p:nvSpPr>
        <p:spPr>
          <a:xfrm>
            <a:off x="6858000" y="10236"/>
            <a:ext cx="2286000" cy="751764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latin typeface="Arial Rounded MT Bold" panose="020F0704030504030204" pitchFamily="34" charset="0"/>
              </a:rPr>
              <a:t>Sacrifice 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733800"/>
          </a:xfrm>
          <a:solidFill>
            <a:schemeClr val="accent1">
              <a:alpha val="81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Enter his gates with thanksgiving, and his courts with praise! Give thanks to him; bless his name!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Praise =Halal –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clear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loud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boast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;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celebrate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Thanksgiving =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extension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the hand, 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adoration;  a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choir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worshippers  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confession, </a:t>
            </a:r>
          </a:p>
          <a:p>
            <a:pPr lvl="2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(sacrifice of) praise</a:t>
            </a: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restig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4770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buNone/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 with joy to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earth!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gladness. Come before him, singing with joy.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Acknowledge that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God! He made us, and we are </a:t>
            </a: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his.We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are his people, the sheep of his pasture.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Enter his gates with thanksgiving; go into his courts with praise. Give thanks to him and praise his name.</a:t>
            </a:r>
            <a:b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5 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 the </a:t>
            </a:r>
            <a:r>
              <a:rPr lang="en-US" sz="34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good. His unfailing love continues forever, and his faithfulness continues to each generation.</a:t>
            </a:r>
            <a:endParaRPr lang="en-US" altLang="en-US" sz="3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fractur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3368578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266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7142"/>
          <a:stretch/>
        </p:blipFill>
        <p:spPr>
          <a:xfrm>
            <a:off x="3733800" y="533400"/>
            <a:ext cx="22098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2" b="8810"/>
          <a:stretch/>
        </p:blipFill>
        <p:spPr>
          <a:xfrm>
            <a:off x="6324600" y="190500"/>
            <a:ext cx="2630557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" r="10840"/>
          <a:stretch/>
        </p:blipFill>
        <p:spPr>
          <a:xfrm>
            <a:off x="0" y="3352800"/>
            <a:ext cx="4038600" cy="265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>
          <a:xfrm>
            <a:off x="4267200" y="3082925"/>
            <a:ext cx="4588809" cy="292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152400" y="11243"/>
            <a:ext cx="3124200" cy="30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72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595356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86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Specific Commands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76200" y="1676400"/>
            <a:ext cx="9067800" cy="5029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joy to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the earth!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gladness.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him, singing with joy.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Ac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ledge that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God! He made us, and we are his. We are his people, the sheep of his pasture.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gates with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go into his courts with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Give thanks to him and praise his name.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good. His unfailing love continues forever, and his faithfulness continues to each generation.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100:1-5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(NLT) 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A COMMAND TO </a:t>
            </a:r>
            <a:r>
              <a:rPr lang="en-US" altLang="en-US" u="sng"/>
              <a:t>SHOUT</a:t>
            </a:r>
            <a:r>
              <a:rPr lang="en-US" altLang="en-US"/>
              <a:t> 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196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joyful noise to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all the earth!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6:10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NLT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"Do not shout; do not even talk," Joshua commanded. "Not a single word from any of you until I tell you to shout. Then shout!“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 To The Very Presence-Power Of God.</a:t>
            </a: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28600" y="1905000"/>
            <a:ext cx="6553200" cy="838200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Thanksgiving Commands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2171700" y="5638800"/>
            <a:ext cx="2895600" cy="685800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Psalm 100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90380"/>
            <a:ext cx="3733800" cy="400110"/>
          </a:xfrm>
          <a:prstGeom prst="rect">
            <a:avLst/>
          </a:prstGeom>
          <a:solidFill>
            <a:schemeClr val="accent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Edward Christian Church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1200" y="190380"/>
            <a:ext cx="2971800" cy="400110"/>
          </a:xfrm>
          <a:prstGeom prst="rect">
            <a:avLst/>
          </a:prstGeom>
          <a:solidFill>
            <a:schemeClr val="accent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November 27, 2016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uiExpand="1" build="p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4800600" cy="762000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 Feel Stuck?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419225"/>
            <a:ext cx="8915400" cy="5210175"/>
          </a:xfrm>
          <a:solidFill>
            <a:schemeClr val="accent1"/>
          </a:solidFill>
          <a:effectLst>
            <a:softEdge rad="31750"/>
          </a:effectLst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Depressed Saddened Hopeless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Way Out!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Pilgrims Could Have Feft That Way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104 Passengers…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Ship as Big as Volleyball Court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 Died on the Trip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45 Died the 1st Winter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 Grave was Opened Every 3 Days for 4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mths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Graves were Hid in Sand from Indians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Formal Funerals </a:t>
            </a:r>
          </a:p>
          <a:p>
            <a:pPr marL="5715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Yet They Rejoiced in the Lord !!! 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2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512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4267200" y="2498"/>
            <a:ext cx="4876800" cy="835702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 Feel Stuck?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419225"/>
            <a:ext cx="8686800" cy="3990975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Depressed Saddened Hopeless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endParaRPr lang="ko-KR" altLang="en-US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</a:t>
            </a: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…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No Way Out!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en-US" altLang="ko-K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Pilgrims Could Have Feft That Way</a:t>
            </a:r>
          </a:p>
          <a:p>
            <a:pPr marL="5715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Yet Rejoiced in the Lord !!!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Good News!!!!</a:t>
            </a:r>
          </a:p>
          <a:p>
            <a:pPr>
              <a:lnSpc>
                <a:spcPct val="102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Also</a:t>
            </a: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Can Find Relief and Release</a:t>
            </a:r>
          </a:p>
          <a:p>
            <a:pPr>
              <a:lnSpc>
                <a:spcPct val="102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This Psalm Guides Us Thru this Process</a:t>
            </a:r>
          </a:p>
        </p:txBody>
      </p:sp>
    </p:spTree>
    <p:extLst>
      <p:ext uri="{BB962C8B-B14F-4D97-AF65-F5344CB8AC3E}">
        <p14:creationId xmlns:p14="http://schemas.microsoft.com/office/powerpoint/2010/main" val="40536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791200" cy="8382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Thanksgiving Commands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105400"/>
          </a:xfrm>
          <a:solidFill>
            <a:schemeClr val="accent1">
              <a:alpha val="8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joyfully to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gladness; Come before Him with joyful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singing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that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Himself is God; It is He who has made us, and not we ourselves;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are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people and the sheep of His pasture.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gates with thanksgiving,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His courts with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 Give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to Him; bless His name. 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For the 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is good; His loving kindness is everlasting, And His faithfulness to all generations. -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Psa 100:1-5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(NASB)</a:t>
            </a:r>
          </a:p>
          <a:p>
            <a:pPr marL="0" indent="0"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Condensed into 5 Commands  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512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1447800" cy="8382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38862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Make a joyful noise to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all the earth!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Josh 6:10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NLT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"Do not shout; do not even talk," Joshua commanded. "Not a single word from any of you until I tell you to shout. Then shout!“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Respond to Very Presence/ Power of God.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The Voice of Defeat in Your Head is Loud!</a:t>
            </a:r>
          </a:p>
          <a:p>
            <a:pPr lvl="1" eaLnBrk="1" hangingPunct="1"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Solution…Get Louder!!!!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3429000" y="152400"/>
            <a:ext cx="1447800" cy="6096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3200400" y="3429000"/>
            <a:ext cx="5867400" cy="21336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 the </a:t>
            </a:r>
            <a:r>
              <a:rPr lang="en-US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LORD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with gladness!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Serve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=work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bond-service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worship </a:t>
            </a:r>
          </a:p>
          <a:p>
            <a:pPr marL="0" indent="0" eaLnBrk="1" hangingPunct="1">
              <a:buFontTx/>
              <a:buNone/>
              <a:defRPr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1371600" cy="7620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Sing 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006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Come into his presence with singing!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Sing-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creak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i.e. to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(usually for joy)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sing (aloud, for joy, out), triumph.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Singing…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Builds Faith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Lifts Mood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Attracts God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Acts 16:25, </a:t>
            </a:r>
            <a:r>
              <a:rPr lang="en-US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at midnight Paul and Silas were praying and singing hymns to God, and the prisoners were listening to them”</a:t>
            </a:r>
            <a:endParaRPr lang="en-US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3657600" y="228600"/>
            <a:ext cx="1905000" cy="6096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eaLnBrk="1" hangingPunct="1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Submit 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038600"/>
          </a:xfrm>
          <a:solidFill>
            <a:schemeClr val="accent1">
              <a:alpha val="70000"/>
            </a:schemeClr>
          </a:solidFill>
          <a:effectLst>
            <a:softEdge rad="31750"/>
          </a:effec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Know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that the </a:t>
            </a:r>
            <a:r>
              <a:rPr lang="en-US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LORD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he is God! </a:t>
            </a:r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It is he who made us, and we are his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we are his people, and the sheep of his pasture.  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=to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know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be sure, understand </a:t>
            </a:r>
          </a:p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kinsman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respect 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skillfully teach</a:t>
            </a:r>
          </a:p>
          <a:p>
            <a:pPr eaLnBrk="1" hangingPunct="1">
              <a:buFont typeface="Courier New" panose="02070309020205020404" pitchFamily="49" charset="0"/>
              <a:buChar char="o"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Submit(</a:t>
            </a:r>
            <a:r>
              <a:rPr lang="en-US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applicable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)= trust enough to give control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PPP_SARTE_TXT_Piano_Music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PPP_SHOLI_TXT_Autumn_Cornucopia_Red</Template>
  <TotalTime>6770</TotalTime>
  <Words>354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Rounded MT Bold</vt:lpstr>
      <vt:lpstr>Arial Unicode MS</vt:lpstr>
      <vt:lpstr>Calibri</vt:lpstr>
      <vt:lpstr>Courier New</vt:lpstr>
      <vt:lpstr>Times New Roman</vt:lpstr>
      <vt:lpstr>Wingdings</vt:lpstr>
      <vt:lpstr>PPP_SARTE_TXT_Piano_Music</vt:lpstr>
      <vt:lpstr>PowerPoint Presentation</vt:lpstr>
      <vt:lpstr>Thanksgiving Commands</vt:lpstr>
      <vt:lpstr>Ever Feel Stuck?</vt:lpstr>
      <vt:lpstr>Ever Feel Stuck?</vt:lpstr>
      <vt:lpstr>Thanksgiving Commands</vt:lpstr>
      <vt:lpstr>Shout </vt:lpstr>
      <vt:lpstr>Serve </vt:lpstr>
      <vt:lpstr>Sing </vt:lpstr>
      <vt:lpstr>Submit </vt:lpstr>
      <vt:lpstr>Sacrifice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Seven Specific Commands</vt:lpstr>
      <vt:lpstr>1. A COMMAND TO SHOUT </vt:lpstr>
    </vt:vector>
  </TitlesOfParts>
  <Company>PresentationPro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lastModifiedBy>David Linton</cp:lastModifiedBy>
  <cp:revision>236</cp:revision>
  <dcterms:created xsi:type="dcterms:W3CDTF">2004-02-11T14:41:34Z</dcterms:created>
  <dcterms:modified xsi:type="dcterms:W3CDTF">2016-11-27T04:12:51Z</dcterms:modified>
  <cp:category>PowerPoint Templates</cp:category>
</cp:coreProperties>
</file>