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2" r:id="rId2"/>
    <p:sldId id="256" r:id="rId3"/>
    <p:sldId id="257" r:id="rId4"/>
    <p:sldId id="259" r:id="rId5"/>
    <p:sldId id="269" r:id="rId6"/>
    <p:sldId id="261" r:id="rId7"/>
    <p:sldId id="264" r:id="rId8"/>
    <p:sldId id="263" r:id="rId9"/>
    <p:sldId id="260" r:id="rId10"/>
    <p:sldId id="270" r:id="rId11"/>
    <p:sldId id="268" r:id="rId12"/>
    <p:sldId id="262" r:id="rId13"/>
    <p:sldId id="265" r:id="rId14"/>
    <p:sldId id="266" r:id="rId15"/>
    <p:sldId id="271" r:id="rId16"/>
    <p:sldId id="267" r:id="rId17"/>
    <p:sldId id="276" r:id="rId18"/>
    <p:sldId id="273" r:id="rId19"/>
    <p:sldId id="274" r:id="rId20"/>
    <p:sldId id="275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BD8727F-035F-49FA-A034-A4DE6A8A0BB4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B755C49-E72F-4CF4-9E6D-C664049C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5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7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9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BBFC-2B9E-414E-881A-6F2113059055}" type="datetimeFigureOut">
              <a:rPr lang="en-US" smtClean="0"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9B94-0D88-4C01-9E56-E97D7A967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66"/>
            <a:ext cx="12192000" cy="409492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1:26-31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sixth month the angel Gabriel was sent from God unto a city of Galilee, named Nazareth,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a virgin espoused to a man whose name was Joseph, of the house of David; and the virgin's name was Mary.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angel came in unto her, and said, Hail, thou that art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favoured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Lord is with thee: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art thou among women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she saw him, she was troubled at his saying, and cast in her mind what manner of salutation this should be.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angel said unto her,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not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Mary: for thou hast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God.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And, behold, thou shalt conceive in thy womb, and bring forth a son, and shalt call his name JESUS.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 b="10970"/>
          <a:stretch/>
        </p:blipFill>
        <p:spPr>
          <a:xfrm>
            <a:off x="20" y="4009292"/>
            <a:ext cx="12191980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wipe dir="r"/>
      </p:transition>
    </mc:Choice>
    <mc:Fallback xmlns="">
      <p:transition spd="slow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3993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55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Miserable Blessing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Continues…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703431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Angel Appears to Mary and Says…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…You Are 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Highly Favored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Blessed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…And He Could Have Added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…Stressed! </a:t>
            </a:r>
          </a:p>
        </p:txBody>
      </p:sp>
    </p:spTree>
    <p:extLst>
      <p:ext uri="{BB962C8B-B14F-4D97-AF65-F5344CB8AC3E}">
        <p14:creationId xmlns:p14="http://schemas.microsoft.com/office/powerpoint/2010/main" val="37822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624" y="182880"/>
            <a:ext cx="10800522" cy="417708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Mary Has Trouble Believing Angel -Miserable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Joseph Has Trouble Believing Mary –Miserable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rd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Trip To Bethlehem(90-100 mi =10 mi / day) –Miserable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th-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Upon Arrival “No Room” but a Cave- Miserable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Shepherds Maneuvered in Night–Miserable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Wise Men-Travelled 2 years –at Night –Miserable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Uprooted Middle Of Night – Miserable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</a:t>
            </a:r>
            <a:r>
              <a:rPr lang="en-US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Herod Kills All Male Children 2 / under -Miserable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51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63" y="1723562"/>
            <a:ext cx="9129932" cy="213751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Never Judge Your Blessing 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During the Process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By the End Product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72"/>
            <a:ext cx="12192000" cy="29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6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0"/>
            <a:ext cx="11847444" cy="55004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Process Makes You Tough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Wilderness is There to Purge Your…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43:1-3 (KJV)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now thus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40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thee, O Jacob, and he that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thee, O Israel,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not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I have redeemed thee, I have called thee by thy name; thou art mine. </a:t>
            </a:r>
            <a:r>
              <a:rPr lang="en-US" sz="4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When thou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the waters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will be with thee; and through the rivers, they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not overflow thee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when thou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the fire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thou shalt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burned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neither shall 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flame kindle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thee. </a:t>
            </a:r>
            <a:r>
              <a:rPr lang="en-US" sz="4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 am the </a:t>
            </a:r>
            <a:r>
              <a:rPr lang="en-US" sz="40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God, the Holy One of Israel, thy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9" y="-1"/>
            <a:ext cx="4886586" cy="270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9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8" y="132522"/>
            <a:ext cx="11964062" cy="6599582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43:1-3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 </a:t>
            </a:r>
            <a:b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now, O Jacob, listen to the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created you. O Israel, the one who formed you says, “Do not be afraid, for I have ransomed you. I have called you by name; you are mine.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When you go through deep waters, I will be with you. When you go through rivers of difficulty, you will not drown. When you walk through the fire of oppression, you will not be burned up; the flames will not consume you.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 am the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your God, the Holy One of Israel, your Savior.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43:1-3 (MSG)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now,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 Message, the God who made you in the first place, Jacob, the One who got you started, Israel: "Don't be afraid, I've redeemed you. I've called your name. You're mine.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When you're in over your head, I'll be there with you. When you're in rough waters, you will not go down. When you're between a rock and a hard place, it won't be a dead end—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Because I am </a:t>
            </a:r>
            <a:r>
              <a:rPr lang="en-US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your personal God, The Holy of Israel, your Savior. I paid a huge price for you: all of Egypt, with rich Cush and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thrown in!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60" y="304799"/>
            <a:ext cx="8136989" cy="13833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God for…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…Our Miserable Blessings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1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7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554480"/>
            <a:ext cx="11797552" cy="472081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</a:t>
            </a:r>
          </a:p>
          <a:p>
            <a:pPr marL="0" indent="0">
              <a:buNone/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Shallow Victory</a:t>
            </a:r>
          </a:p>
        </p:txBody>
      </p:sp>
    </p:spTree>
    <p:extLst>
      <p:ext uri="{BB962C8B-B14F-4D97-AF65-F5344CB8AC3E}">
        <p14:creationId xmlns:p14="http://schemas.microsoft.com/office/powerpoint/2010/main" val="291228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0"/>
            <a:ext cx="4572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 b="10970"/>
          <a:stretch/>
        </p:blipFill>
        <p:spPr>
          <a:xfrm>
            <a:off x="7526214" y="10"/>
            <a:ext cx="4665785" cy="320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6" y="4085258"/>
            <a:ext cx="4429335" cy="22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 b="10970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Miserable Blessing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375" y="5091763"/>
            <a:ext cx="157254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Luke 1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30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Distress</a:t>
            </a:r>
          </a:p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   Tribulation</a:t>
            </a:r>
          </a:p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         Misery</a:t>
            </a:r>
            <a:endParaRPr lang="en-US" sz="72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t="-1000" r="-7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45" y="4137284"/>
            <a:ext cx="7737532" cy="237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Message of Prosperity…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…Has Not Only Softened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…the Gospel Message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…it has Softened Many Pilgrims</a:t>
            </a:r>
          </a:p>
        </p:txBody>
      </p:sp>
    </p:spTree>
    <p:extLst>
      <p:ext uri="{BB962C8B-B14F-4D97-AF65-F5344CB8AC3E}">
        <p14:creationId xmlns:p14="http://schemas.microsoft.com/office/powerpoint/2010/main" val="846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47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Mindset has Crept into the Church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19200"/>
            <a:ext cx="9286515" cy="377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Want to Be An Overcomer…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..With Out the Challenge of Overcoming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Want the Spoils of Victory 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…Without the Scars of the Battle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Has Never Been God’s Plan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6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2000" t="65000" r="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Has Never Been God’s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19200"/>
            <a:ext cx="8941742" cy="551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Raising Up a Mighty Army…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…Not Afraid to Face the Challenge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…Not Afraid to Collect Scars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…to Stand in this Last Generation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…and Declare…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We Will Not Go Silently in the Night! 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5000" t="1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3" y="1"/>
            <a:ext cx="10525897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Easy to Loose Sight of REAL BLESSINGS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19200"/>
            <a:ext cx="8656929" cy="506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 Blessings Don’t Always Come…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Struggle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Pain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Answers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Often Leaves You Asking..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Lord…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If I Am SO BLESSED…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…Then Why Am I So Miserable?</a:t>
            </a:r>
          </a:p>
        </p:txBody>
      </p:sp>
    </p:spTree>
    <p:extLst>
      <p:ext uri="{BB962C8B-B14F-4D97-AF65-F5344CB8AC3E}">
        <p14:creationId xmlns:p14="http://schemas.microsoft.com/office/powerpoint/2010/main" val="2635318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27335">
            <a:off x="171206" y="1434005"/>
            <a:ext cx="9126645" cy="5483585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Blessing = Building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Building = Struggle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Struggle = Misery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(temporary)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Misery = Blessing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4:17</a:t>
            </a: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our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affliction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 but for a moment,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us a far more exceeding and eternal weight of glory;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=distress, tribulation,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88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534" y="4242216"/>
            <a:ext cx="9583712" cy="261578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Matter of Earning Blessing</a:t>
            </a: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Matter of Letting God </a:t>
            </a: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 You to Be Able to Handle Blessing</a:t>
            </a: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 the Blessing Glorifies God     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223" y="0"/>
            <a:ext cx="5189683" cy="314043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Promise -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Abraham Seed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Problem -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Path - Testimony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Go and Let God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9722" cy="9144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Miserable Blessing Starts…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84" y="3280347"/>
            <a:ext cx="10305847" cy="357765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</a:t>
            </a:r>
            <a:r>
              <a:rPr lang="en-US" sz="3200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Elisabeth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 Doubts Message -Miserable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 Stricken Dumb -Miserable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Elisabeth Happy but Hiding -Miserable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Baby Not Moved til Mary Arrives - -Miserable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Zacharias Mouth Opens When Delivers Name</a:t>
            </a:r>
          </a:p>
        </p:txBody>
      </p:sp>
    </p:spTree>
    <p:extLst>
      <p:ext uri="{BB962C8B-B14F-4D97-AF65-F5344CB8AC3E}">
        <p14:creationId xmlns:p14="http://schemas.microsoft.com/office/powerpoint/2010/main" val="41588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457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Chiller</vt:lpstr>
      <vt:lpstr>Colonna MT</vt:lpstr>
      <vt:lpstr>Courier New</vt:lpstr>
      <vt:lpstr>Papyrus</vt:lpstr>
      <vt:lpstr>Office Theme</vt:lpstr>
      <vt:lpstr>PowerPoint Presentation</vt:lpstr>
      <vt:lpstr>The Miserable Blessing</vt:lpstr>
      <vt:lpstr>PowerPoint Presentation</vt:lpstr>
      <vt:lpstr>This Mindset has Crept into the Church </vt:lpstr>
      <vt:lpstr>That Has Never Been God’s Plan </vt:lpstr>
      <vt:lpstr>Easy to Loose Sight of REAL BLESSINGS</vt:lpstr>
      <vt:lpstr>PowerPoint Presentation</vt:lpstr>
      <vt:lpstr>PowerPoint Presentation</vt:lpstr>
      <vt:lpstr>The Miserable Blessing Starts… </vt:lpstr>
      <vt:lpstr>PowerPoint Presentation</vt:lpstr>
      <vt:lpstr>The Miserable Blessing Story Continues…</vt:lpstr>
      <vt:lpstr>PowerPoint Presentation</vt:lpstr>
      <vt:lpstr>PowerPoint Presentation</vt:lpstr>
      <vt:lpstr>PowerPoint Presentation</vt:lpstr>
      <vt:lpstr>PowerPoint Presentation</vt:lpstr>
      <vt:lpstr>Thank God for…    …Our Miserable Blessings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Miserable Blessing</dc:title>
  <dc:creator>David Linton</dc:creator>
  <cp:lastModifiedBy>David Linton</cp:lastModifiedBy>
  <cp:revision>157</cp:revision>
  <cp:lastPrinted>2016-12-13T05:23:03Z</cp:lastPrinted>
  <dcterms:created xsi:type="dcterms:W3CDTF">2016-12-07T03:45:20Z</dcterms:created>
  <dcterms:modified xsi:type="dcterms:W3CDTF">2016-12-17T20:47:21Z</dcterms:modified>
</cp:coreProperties>
</file>