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8" r:id="rId5"/>
    <p:sldId id="265" r:id="rId6"/>
    <p:sldId id="257" r:id="rId7"/>
    <p:sldId id="261" r:id="rId8"/>
    <p:sldId id="264" r:id="rId9"/>
    <p:sldId id="273" r:id="rId10"/>
    <p:sldId id="274" r:id="rId11"/>
    <p:sldId id="272" r:id="rId12"/>
    <p:sldId id="259" r:id="rId13"/>
    <p:sldId id="267" r:id="rId14"/>
    <p:sldId id="262" r:id="rId15"/>
    <p:sldId id="26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3F59-1129-4BF1-98BD-22D877B7481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53218"/>
            <a:ext cx="11704320" cy="64430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5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32523"/>
            <a:ext cx="10969487" cy="94090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511444"/>
            <a:ext cx="11088757" cy="620740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       Loss of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Feeling insecure about your relationship with God and your ability to respond wisely to difficulties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Energy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Lacking strength for your service to God and others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Failing to believe that God is working in your life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Freedom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Becoming a prisoner of your emotions and unable to serve God freely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Becoming like the person toward whom you are bitter rather than becoming like Christ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Perspective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Allowing your emotions to distort your thinking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Sensitivity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Failing to hear the Spirit of God speaking to your heart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Losing a sense of God's purpose for your life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32523"/>
            <a:ext cx="10969487" cy="940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1351723"/>
            <a:ext cx="11088757" cy="5367130"/>
          </a:xfrm>
        </p:spPr>
        <p:txBody>
          <a:bodyPr/>
          <a:lstStyle/>
          <a:p>
            <a:r>
              <a:rPr lang="en-US" dirty="0"/>
              <a:t>OJ overcame extreme odds</a:t>
            </a:r>
          </a:p>
          <a:p>
            <a:r>
              <a:rPr lang="en-US" dirty="0"/>
              <a:t>In the End</a:t>
            </a:r>
          </a:p>
          <a:p>
            <a:r>
              <a:rPr lang="en-US" dirty="0"/>
              <a:t>Couldn’t overcome his Anger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9138"/>
          <a:stretch/>
        </p:blipFill>
        <p:spPr>
          <a:xfrm>
            <a:off x="2952750" y="573437"/>
            <a:ext cx="6286500" cy="54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8458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 I Handle My Anger?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8915400" cy="546303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Principle 1: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Admit the Sin in Your Anger -4:26</a:t>
            </a:r>
          </a:p>
          <a:p>
            <a:pPr marL="342900" indent="-342900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#2: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Confront Anger by Seeing Satan in It-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4:27</a:t>
            </a:r>
          </a:p>
          <a:p>
            <a:pPr marL="342900" indent="-34290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4th Step Is 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“Diffuse It”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 w- it so it doesn’t Explode…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…becoming a Doorway</a:t>
            </a: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Travel Light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God Does Not Stay Angry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-Micah 7:18,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30:5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Settle Matters Quickly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-Eph 4:27</a:t>
            </a: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Refuse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recreate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Satan’s Character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17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075238"/>
          </a:xfrm>
          <a:solidFill>
            <a:schemeClr val="bg2">
              <a:alpha val="8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Cain Kill Abel.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Saul Lose His Throne.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Moses Smite the Rock.</a:t>
            </a:r>
          </a:p>
          <a:p>
            <a:pPr>
              <a:buClrTx/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Warning!</a:t>
            </a:r>
          </a:p>
          <a:p>
            <a:pPr>
              <a:buClrTx/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Anger is Not Met with a Biblical Solution</a:t>
            </a:r>
          </a:p>
          <a:p>
            <a:pPr>
              <a:spcAft>
                <a:spcPts val="600"/>
              </a:spcAft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…You Can End Up Killing Yourself. 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it does not kill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Physically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gets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Emotionally </a:t>
            </a:r>
          </a:p>
          <a:p>
            <a:pPr>
              <a:buClrTx/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Ultimate End is to Kill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8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"/>
                            </p:stCondLst>
                            <p:childTnLst>
                              <p:par>
                                <p:cTn id="4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892062" cy="321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3" y="40884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61254"/>
            <a:ext cx="2286000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20708"/>
          <a:stretch/>
        </p:blipFill>
        <p:spPr>
          <a:xfrm>
            <a:off x="601189" y="4036402"/>
            <a:ext cx="2915733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9859"/>
          <a:stretch/>
        </p:blipFill>
        <p:spPr>
          <a:xfrm>
            <a:off x="3983106" y="3618861"/>
            <a:ext cx="3086100" cy="3140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446585"/>
            <a:ext cx="3600450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" y="115179"/>
            <a:ext cx="1885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329" y="576774"/>
            <a:ext cx="3732628" cy="104811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03" y="927884"/>
            <a:ext cx="4471916" cy="69700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Ephesians 4:26-27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0" y="5809882"/>
            <a:ext cx="6740769" cy="1048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Kicking the Cat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467" y="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466" y="637925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30, 2017</a:t>
            </a:r>
          </a:p>
        </p:txBody>
      </p:sp>
    </p:spTree>
    <p:extLst>
      <p:ext uri="{BB962C8B-B14F-4D97-AF65-F5344CB8AC3E}">
        <p14:creationId xmlns:p14="http://schemas.microsoft.com/office/powerpoint/2010/main" val="20761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92" y="216929"/>
            <a:ext cx="4384634" cy="9409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3" y="1351723"/>
            <a:ext cx="8932983" cy="5367130"/>
          </a:xfrm>
          <a:solidFill>
            <a:schemeClr val="bg1">
              <a:alpha val="18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a God Given Powerful Emotion…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…Response to an Injustice or Pain or Threat…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...a Person Makes the Conscious Choice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…to Take Action to Immediately Stop the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…Threatening Behavior of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…Another Outside Force.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Got Angry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 Got Angry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Got Angry 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Got Angry</a:t>
            </a: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32523"/>
            <a:ext cx="10969487" cy="94090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Are the Four Sources of Anger?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158" y="1861932"/>
            <a:ext cx="6665842" cy="49960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Heart Is Wounded.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Injustice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Right Is Violated.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Threatened.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Frustration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Effort Is Unsuccessful.</a:t>
            </a:r>
          </a:p>
        </p:txBody>
      </p:sp>
    </p:spTree>
    <p:extLst>
      <p:ext uri="{BB962C8B-B14F-4D97-AF65-F5344CB8AC3E}">
        <p14:creationId xmlns:p14="http://schemas.microsoft.com/office/powerpoint/2010/main" val="1601850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956" y="104388"/>
            <a:ext cx="4384634" cy="940903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Nurture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665"/>
            <a:ext cx="11445342" cy="48321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Fed by Feelings of… 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Disappointment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Rejection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Embarrassment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Pits You Against Whatever Sparked the Emotion.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Opposite of the Feeling of Love.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Draws You Toward the Person…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…Anger Sets You Against the Person.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2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122" y="145775"/>
            <a:ext cx="6480313" cy="94090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Never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86678"/>
            <a:ext cx="6533323" cy="5632175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Always has Consequences…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Compound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Collapse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Contagious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Contaminates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50158" y="1086677"/>
            <a:ext cx="4918930" cy="56321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...Confrontation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...Explode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…Implode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…Rubs Off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…Changes Atmosphere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07" y="241011"/>
            <a:ext cx="5753016" cy="94090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 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30" y="1611086"/>
            <a:ext cx="4226970" cy="4735287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 of…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Confidence: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Energy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Freedom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Identity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Perspective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Sensitivity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286" y="1073426"/>
            <a:ext cx="7315200" cy="550817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37:8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anger, and forsake wrath!  Fret not yourself; it tends only to evil.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37:8 HCSB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 and give up your rage; do not be agitated—it can only bring harm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29:22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of wrath stirs up strife, and one given to anger causes much transgression.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 29:22 Message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 people stir up a lot of discord; the intemperate stir up trouble.</a:t>
            </a:r>
          </a:p>
        </p:txBody>
      </p:sp>
    </p:spTree>
    <p:extLst>
      <p:ext uri="{BB962C8B-B14F-4D97-AF65-F5344CB8AC3E}">
        <p14:creationId xmlns:p14="http://schemas.microsoft.com/office/powerpoint/2010/main" val="15373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4434"/>
            <a:ext cx="8686800" cy="5872566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Just a Thought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Your Temper is like a fire. It gets very Destructive when it gets Out of Control.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Shut Mouth Gathers No Foot.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Who Throws Dirt Loses Ground.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Swallowing Angry Words before you say them is Better Than having to Eat Them Afterwards.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Anger is a Stone Thrown at a Wasp's Nest.</a:t>
            </a: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People who Fly Into Rage ALWAYS make a Bad Landing.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7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549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Arial Unicode MS</vt:lpstr>
      <vt:lpstr>Calibri</vt:lpstr>
      <vt:lpstr>Calibri Light</vt:lpstr>
      <vt:lpstr>Courier New</vt:lpstr>
      <vt:lpstr>Wingdings</vt:lpstr>
      <vt:lpstr>Office Theme</vt:lpstr>
      <vt:lpstr>PowerPoint Presentation</vt:lpstr>
      <vt:lpstr>Anger</vt:lpstr>
      <vt:lpstr>Anger’s Nature</vt:lpstr>
      <vt:lpstr>What Are the Four Sources of Anger?</vt:lpstr>
      <vt:lpstr>Anger’s Nurture</vt:lpstr>
      <vt:lpstr>Anger Is Never Neutral</vt:lpstr>
      <vt:lpstr>Anger’s  Negatives</vt:lpstr>
      <vt:lpstr>PowerPoint Presentation</vt:lpstr>
      <vt:lpstr>PowerPoint Presentation</vt:lpstr>
      <vt:lpstr>PowerPoint Presentation</vt:lpstr>
      <vt:lpstr>Anger’s  Nucleus</vt:lpstr>
      <vt:lpstr>PowerPoint Presentation</vt:lpstr>
      <vt:lpstr>PowerPoint Presentation</vt:lpstr>
      <vt:lpstr>Dangerous Anger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</dc:title>
  <dc:creator>David Linton</dc:creator>
  <cp:lastModifiedBy>David Linton</cp:lastModifiedBy>
  <cp:revision>72</cp:revision>
  <cp:lastPrinted>2017-04-30T11:45:32Z</cp:lastPrinted>
  <dcterms:created xsi:type="dcterms:W3CDTF">2017-04-29T17:57:43Z</dcterms:created>
  <dcterms:modified xsi:type="dcterms:W3CDTF">2017-04-30T12:18:33Z</dcterms:modified>
</cp:coreProperties>
</file>