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77" r:id="rId4"/>
    <p:sldId id="257" r:id="rId5"/>
    <p:sldId id="274" r:id="rId6"/>
    <p:sldId id="278" r:id="rId7"/>
    <p:sldId id="284" r:id="rId8"/>
    <p:sldId id="283" r:id="rId9"/>
    <p:sldId id="285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26ED-ADEE-49C6-8C8D-B7E37B2B1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99447-2793-4FB5-99A8-0F8C04AC3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A56E-1A82-4672-9C43-0D5C51F6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C5FE6-34C4-4C3F-A4D6-96F7B069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045D5-8008-4C7B-B82D-25DAAF3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C169-C05C-4BA8-A35E-68E23E88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AAD5C-17CB-472A-92BB-859ECA193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3980B-6906-40F6-906B-FBC1FF47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52EA-8AE8-4868-A304-90C17820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BB6C-F8E1-4190-8203-EB9C1774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6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4A51A-1294-4FC2-A955-323F2B118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F43BD-CE46-4E7F-B069-A1360E898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FD17C-9A6F-4532-B0B4-B5D14ECA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8CAB-B9E3-4CF1-B87A-F82400E0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01AE1-786E-42F3-9E1E-8BED7325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A7D6-A7A3-4C3E-A08F-F8579F95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5DB7-0463-42C8-AB0F-5C6377539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1BB6-8069-46D9-AC19-CF186925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C7CA9-BF4F-4775-8D9A-334683D2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8B39-DA8A-4377-A84B-269BC27E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BB53-581C-4FBD-8A3E-BA2C8DBB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8F93F-41EB-4767-A7C8-3325928EC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1754-3EE4-4E16-A3AD-65A5B3F2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9B00-30B7-4B48-86CF-D2E8571B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F1F5-7A4E-4711-ACB1-68FC49B7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0830-3111-4C6B-8750-30A33088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342C-DD40-4BB1-96D9-F158D4FB5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A7055-B1D3-4785-9509-7AAAD6F24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B62EC-B29D-4736-A4A9-609F5814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42E90-C123-4ED9-B07D-6E3EBBA7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1989A-552D-4B50-9791-429F021D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FD3D-DB35-4F99-B5DA-F25E522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34981-C5F2-4890-96CB-CD7F3A7B7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15CA-1AA6-47AF-B226-CD3FEB12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D9DB8-0BC6-4636-A621-EE766F404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3CB3-3881-4C2E-A724-950AA67BD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48952-4BDB-4682-9AE3-06C18F65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67CDA-3C80-4E00-A761-AF1F80B1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BC2AB-96BE-4309-BEFA-2B9DF112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4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78B2-4F43-4270-A0A1-B07D0E08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08E2F-1047-46EF-93D6-511B8A43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F4FB-4CC4-4DC6-AE34-B56CCAA3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F691-B3A0-48FB-AC18-9D2F38B8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97082-F444-48AC-98A3-4B326487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B5492-9D32-425B-A215-FA6A2289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C02F3-3319-448A-BEC0-8A315B3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AC48-521D-43A6-A8F4-F83128FC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C372-5504-4704-B95F-FA154FD2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FA8B-8AD5-4FA4-82A2-707292D4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2356-4C85-4975-AEE5-9FBEA11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5251-3BAA-42BA-BDC7-F34779EC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190B3-545D-47DA-9F80-8651584D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9ACE-6752-472F-B4AD-2D6294E1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3DC06-E17E-4C39-BA0B-9077A3302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24AE1-58B5-48F0-86B9-9972A4F6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C3163-D0EE-4AA3-80DB-BAA3E09A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FCFBF-9AFE-4783-993C-C01EE955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7834B-4512-46CB-BED7-646E0910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57215-E4F4-40A1-84AF-DF495647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B64AB-C293-42EF-B6F2-382A96AB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A051-0ED5-48FC-8A74-91B3FA06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8181-04E2-4973-B3DA-50AF5F0634F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A6EF-B726-497D-A6FD-F21B7ED8F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50A5-2D91-47A6-AE5E-2961C3570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26DB-D247-4404-AF0D-A2B0EAB5A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9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31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BA52-81C8-4085-86F3-D45CDAE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5841999"/>
            <a:ext cx="3022600" cy="8810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1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C4986-6102-446F-88A5-57774D051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700" y="6116638"/>
            <a:ext cx="2844800" cy="741362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109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04E38-C783-48DF-AB71-2C07964ED500}"/>
              </a:ext>
            </a:extLst>
          </p:cNvPr>
          <p:cNvSpPr txBox="1"/>
          <p:nvPr/>
        </p:nvSpPr>
        <p:spPr>
          <a:xfrm>
            <a:off x="1270000" y="25400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A693B-1418-4729-8C28-70F60F03502B}"/>
              </a:ext>
            </a:extLst>
          </p:cNvPr>
          <p:cNvSpPr txBox="1"/>
          <p:nvPr/>
        </p:nvSpPr>
        <p:spPr>
          <a:xfrm>
            <a:off x="8877300" y="47655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July 23, 2017</a:t>
            </a:r>
          </a:p>
        </p:txBody>
      </p:sp>
    </p:spTree>
    <p:extLst>
      <p:ext uri="{BB962C8B-B14F-4D97-AF65-F5344CB8AC3E}">
        <p14:creationId xmlns:p14="http://schemas.microsoft.com/office/powerpoint/2010/main" val="39624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F215-AC4B-4E33-A522-C75BD77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23514" cy="1046922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Victim Mentality is on the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7086-E93C-4807-9E88-8C2B74D30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171" y="1305340"/>
            <a:ext cx="9350829" cy="5552660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Victim Mentality is a Product of Trauma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Emotional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Mental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Physical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Sweeps You Off Balance…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…Keeps You Off Balance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…Satan Keeps You Bound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…with Invisible Chains</a:t>
            </a:r>
          </a:p>
          <a:p>
            <a:pPr>
              <a:lnSpc>
                <a:spcPct val="120000"/>
              </a:lnSpc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8EA2-B5FA-45A5-A9E1-B85D698A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8057"/>
            <a:ext cx="7460343" cy="5529943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why Terrorism is So Successful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Makes Us More than Victims…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…It Causes Us to Develop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…a Victim Mentality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…Our Lives Change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…For the Worse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Beginning of this Psalm…</a:t>
            </a:r>
          </a:p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…David has Become a Victim</a:t>
            </a:r>
          </a:p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…but By the End He Refuses</a:t>
            </a:r>
          </a:p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…to be a Victim but Instead a Victor!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8EA2-B5FA-45A5-A9E1-B85D698A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2221318"/>
            <a:ext cx="11741426" cy="429559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David Feels the Peace of God Has Been Withheld (1)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First Target of VM –Your Peace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Hold not thy peace, O God of my praise; For the mouth of the wicked and the mouth of the deceitful are opened against me: they have spoken against me with a lying tongue.  They compassed me about also with words of hatred; and fought against me without a cause.  For my love they are my adversaries: but I give myself unto prayer.  And they have rewarded me evil for good, and hatred for my love.”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(1-5)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B555DE-8B0A-47FA-B4D4-73D9F57D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7"/>
            <a:ext cx="10515600" cy="933588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Three Things the Victim Mentality Creates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3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8EA2-B5FA-45A5-A9E1-B85D698A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600"/>
            <a:ext cx="11741426" cy="67564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Your Peace is Under Attack… Remember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14:27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“Peace I leave with you, my peace I give unto you: not as the world giveth, give I unto you. Let not your heart be troubled, neither let it be afraid”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leaving you with a gift—peace of mind and heart. And the peace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 give is a gift the world cannot give. So don’t be troubled or afraid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4:7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peace of God, which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passeth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all understanding, shall keep your hearts and minds through Christ Jesus.” 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i="1" dirty="0">
                <a:latin typeface="Arial Rounded MT Bold" panose="020F0704030504030204" pitchFamily="34" charset="0"/>
              </a:rPr>
              <a:t>Then you will experience God’s peace, which exceeds anything we can understand. His peace will guard your hearts and minds as you live in Christ Jesus</a:t>
            </a:r>
            <a:r>
              <a:rPr lang="en-US" sz="2800" dirty="0">
                <a:latin typeface="Arial Rounded MT Bold" panose="020F0704030504030204" pitchFamily="34" charset="0"/>
              </a:rPr>
              <a:t>. (NLT)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3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8EA2-B5FA-45A5-A9E1-B85D698A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86" y="1212576"/>
            <a:ext cx="9681029" cy="333039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Not God That Has Taken Your Peace;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…It Is Only When We Let The Devil Distort the Truth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…that We Lose Peace. 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Desires You to Have Peace…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 Beyond Human Understanding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006CB0-752B-40F4-AE45-3D8E4F28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68F69-0C63-4247-9AD5-5BB9998B5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15643"/>
          <a:stretch/>
        </p:blipFill>
        <p:spPr>
          <a:xfrm>
            <a:off x="2101174" y="0"/>
            <a:ext cx="8521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261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Part 1</vt:lpstr>
      <vt:lpstr>Victim Mentality is on the Rise</vt:lpstr>
      <vt:lpstr>PowerPoint Presentation</vt:lpstr>
      <vt:lpstr>Three Things the Victim Mentality Creates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86</cp:revision>
  <dcterms:created xsi:type="dcterms:W3CDTF">2017-07-21T21:49:37Z</dcterms:created>
  <dcterms:modified xsi:type="dcterms:W3CDTF">2017-07-23T16:24:09Z</dcterms:modified>
</cp:coreProperties>
</file>