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5" r:id="rId2"/>
    <p:sldId id="256" r:id="rId3"/>
    <p:sldId id="269" r:id="rId4"/>
    <p:sldId id="259" r:id="rId5"/>
    <p:sldId id="262" r:id="rId6"/>
    <p:sldId id="277" r:id="rId7"/>
    <p:sldId id="287" r:id="rId8"/>
    <p:sldId id="288" r:id="rId9"/>
    <p:sldId id="289" r:id="rId10"/>
    <p:sldId id="290" r:id="rId11"/>
    <p:sldId id="260" r:id="rId12"/>
    <p:sldId id="285" r:id="rId13"/>
    <p:sldId id="293" r:id="rId14"/>
    <p:sldId id="265" r:id="rId15"/>
    <p:sldId id="291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4B46A-5C1F-4D03-B7DA-AFC561DAA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2A47F-2736-4563-874D-A876AE5EC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C7FB70D9-7BC9-48DA-8F40-714DA9FB840A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D7BC5-06F9-4EB3-8F2C-AB93AF8AE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798C9-5096-4BBF-A7BE-4545F9B43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090AABE9-C6D2-48E0-9579-7E09A8326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2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8B48-F0D9-4277-990C-66F1DD2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6992F-AA9C-4CF4-9280-801CF082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4DA9-2684-4F70-BB7B-DB002B68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BE73-15CD-4A48-92FF-A9549EBC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15677-3627-4DB6-B753-F5B07E2C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7324-EE6D-4AF8-87FD-76B87EE5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70F26-FD69-4B2A-BE34-919F39020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FB81-80D4-4785-8EE7-43216F4C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681C2-7029-4049-BB91-FEB94C4F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F7EC-F595-47C7-80C6-038CD9BA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9D5B5-659B-4D60-93E6-AFCD902A9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2D330-22AF-4473-960D-9386C6F8C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5C044-97EF-4964-BDE4-CAEA8815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8591A-6A61-4C68-8EC6-431ECE70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34190-B428-42F9-BDFC-6538A832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3606-0017-43F4-A8FB-2C946E38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9148F-5CE1-46FD-91D5-BD5DCD31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BF4DC-3BC2-4F25-858D-9D3F52D8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5632-EFDE-4B21-99A8-06402E82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1EBB-E851-42E9-AED2-34192ADC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D283-5E84-4997-A3C5-F6135A72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49F57-0FD7-4330-8C86-42A5B6CC2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C2E00-B958-41F3-AAB2-36123801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62E2-7F09-4BD5-901F-C5174C6F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401F-9BC4-49EF-9400-A54787B8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5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101A-DE8D-4DFE-BF27-58BAE2BA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9B42C-F6C6-45B3-9012-6036DACAE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7C7BE-95E0-44BD-9C92-BA4E9DE33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E46C-ACF9-4223-8734-4339F40F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E9289-6041-4BA3-AF05-0417375A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7D6FA-B5EC-4D8B-A663-C8D5123E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F17C-35ED-4B44-B668-A3B0A2C6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E3FC6-55FE-4196-B80F-84AFD2CC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6822A-403C-4AE9-81F4-E2070CBD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7EE23-DBCA-4B26-8A93-4E3FED4CA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BE12D-C6E2-4430-9D8D-1D6A4E171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B2A74-9367-4971-8D8C-C808A41B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1BBA4-1AAC-4D7F-AAC7-D85EF935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AC3B8-0E83-4851-8BF4-52ED36E0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6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56BE-88A7-45D3-A874-9FB38FC2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B4FF0-2A43-4E1F-B739-39918947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251C-634E-4B8A-B30F-73785A54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D9756-1861-4418-9FB4-2B88493F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E9CD9-7DA6-42BD-936C-EE1DFD4B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5CD1F-B014-4B7A-8B7C-B386AD04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AE2A-6598-4BDB-A83A-C442D58C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6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C316-37A9-4B32-8047-3B48ADA2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0D08-B1BA-4713-8F02-0609447D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8731C-6A4F-4211-A68C-1D57699F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0B2BC-F608-40E8-BFC8-47F951E1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90F9A-CC3A-4A0E-91B0-7E38B290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9DB0-F1DD-491F-9A9E-BE4406E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0BBA-5265-4A58-949D-812CA65C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9391F-54BD-4A6C-BA2C-75865F8DE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3167D-A643-4FA5-85FE-6B49A05F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BEE6-7D18-4979-B739-2C6BCA82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2EEB0-F827-4A24-9F28-4F81C3B9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B63DE-D912-4934-B5CE-8F695BE2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B3721-3F95-498E-B562-F24C1AD3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C31C7-A69A-491B-9B0C-C3F797AE1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E715-8722-48FD-B60B-8A58C0EA4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E19F-9D39-4F09-AE69-5EECF613C5F0}" type="datetimeFigureOut">
              <a:rPr lang="en-US" smtClean="0"/>
              <a:t>10/22/2017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60325-60C1-48E3-921C-7D5659A3A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7E9D-F381-4925-B52B-CDF75A793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0A1B-BCD6-4760-876F-7DAB6C42E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6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3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AB0B-E9BC-4C9A-9A08-9F1DFFC0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7222588" cy="858128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Horse #4-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Stonewalling”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D449-C560-4DD7-B47F-7C40CA37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95755"/>
            <a:ext cx="12192000" cy="5430332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Death –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Communication is Gone- Relationship Hanging by Thread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Stonewalling: rather than confronting, stops caring, disengages; avoids a fight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withdraw from the relationship.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avoid any kind of vulnerability, you evade conversations…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just not going to deal with it anymore.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“silent treatment.” simply living parallel lives like roommates.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problem is, the problem still is. Nothing’s been dealt with. Stonewalling solves nothing, and leads to disaster.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Stay Emotionally Connected and Committed to Solving the Problem.</a:t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4:25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putting away lying, let each one of you speak truth with his neighbor, for we are members of one another. 26  Be angry, do not sin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01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CE67-1893-4443-ACDD-DF510D8E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66" y="145775"/>
            <a:ext cx="8277664" cy="867099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Shutting Down the Slingers…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C9AC-5E88-4080-A9FB-F129C23B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012874"/>
            <a:ext cx="11834191" cy="5514535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on… </a:t>
            </a: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Giving Rather than Receiving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“There is more happiness in giving than receiving.”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-Acts 20:35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Beyond..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don’t deserve this…”   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Healing Rather than Hurting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 gentle /ready to forgive; never hold grudges. Remember, the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Lord forgave you so you must forgive others.”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-Col 3:13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Beyond..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“Why me…?”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Power Rather than Your Problem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“Trust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God at all times; pour out your hearts to him,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for God is our refuge.”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-Psalm 62:8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 Beyond..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“This problem is too big…”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19F42-A913-4189-A954-543CB60EC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048" y="3555954"/>
            <a:ext cx="8938846" cy="76283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Tell Them To Keep On Riding!</a:t>
            </a:r>
          </a:p>
        </p:txBody>
      </p:sp>
    </p:spTree>
    <p:extLst>
      <p:ext uri="{BB962C8B-B14F-4D97-AF65-F5344CB8AC3E}">
        <p14:creationId xmlns:p14="http://schemas.microsoft.com/office/powerpoint/2010/main" val="1176083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84E93-48A8-40E6-A5A8-6CF9C7A50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35" y="450166"/>
            <a:ext cx="6921305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F3D1-0BCE-47FA-8E6F-01F894F52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404295" cy="1613647"/>
          </a:xfrm>
          <a:solidFill>
            <a:schemeClr val="bg1">
              <a:alpha val="7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Making Home Safe…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…to Come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02135-8BB9-4DAB-8AD4-4AEF82083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6542" y="5290166"/>
            <a:ext cx="2691618" cy="547931"/>
          </a:xfrm>
          <a:solidFill>
            <a:schemeClr val="bg1"/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3:25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0366B-E8B1-4721-AAE7-734B1BEB080F}"/>
              </a:ext>
            </a:extLst>
          </p:cNvPr>
          <p:cNvSpPr txBox="1"/>
          <p:nvPr/>
        </p:nvSpPr>
        <p:spPr>
          <a:xfrm>
            <a:off x="9397218" y="14068"/>
            <a:ext cx="178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20DE6-2ED4-49F4-91DA-1907039BDA51}"/>
              </a:ext>
            </a:extLst>
          </p:cNvPr>
          <p:cNvSpPr txBox="1"/>
          <p:nvPr/>
        </p:nvSpPr>
        <p:spPr>
          <a:xfrm>
            <a:off x="433753" y="6457890"/>
            <a:ext cx="178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22,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438E2-161E-4F26-A572-8627DB615B7A}"/>
              </a:ext>
            </a:extLst>
          </p:cNvPr>
          <p:cNvSpPr txBox="1"/>
          <p:nvPr/>
        </p:nvSpPr>
        <p:spPr>
          <a:xfrm>
            <a:off x="2819348" y="5826948"/>
            <a:ext cx="6181528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Home Coming 2017</a:t>
            </a:r>
          </a:p>
        </p:txBody>
      </p:sp>
    </p:spTree>
    <p:extLst>
      <p:ext uri="{BB962C8B-B14F-4D97-AF65-F5344CB8AC3E}">
        <p14:creationId xmlns:p14="http://schemas.microsoft.com/office/powerpoint/2010/main" val="17601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750A-EE8B-459D-952B-3ABCBA25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282" y="126587"/>
            <a:ext cx="2558023" cy="761310"/>
          </a:xfrm>
          <a:solidFill>
            <a:schemeClr val="bg1">
              <a:alpha val="7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Slingers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9797B-6E32-4307-80C7-C6BCEDFA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113182"/>
            <a:ext cx="11767930" cy="5605669"/>
          </a:xfrm>
          <a:solidFill>
            <a:schemeClr val="bg1">
              <a:alpha val="70000"/>
            </a:schemeClr>
          </a:solidFill>
          <a:effectLst>
            <a:softEdge rad="50800"/>
          </a:effec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Strategy – Render the Fortress (</a:t>
            </a:r>
            <a:r>
              <a:rPr lang="en-US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safe place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Ineffective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Sling Stones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Stop Up Wells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Safe Place No Longer Safe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Slingers Clog Up Your Wells and Choke the Life Out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There are Slingers Today Effecting Relationships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overthrew the cities, and on every good piece of land every man threw a stone until it was covered. They stopped every spring of water and felled all the good trees, till only its stones were left in Kir-hareseth, and the slingers surrounded and attacked it.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3:25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CE67-1893-4443-ACDD-DF510D8E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75"/>
            <a:ext cx="9867314" cy="1126434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Source of Slingers in Relationships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C9AC-5E88-4080-A9FB-F129C23B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1431235"/>
            <a:ext cx="12059479" cy="5327374"/>
          </a:xfr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Selfishness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“Wherever there is jealousy or selfish ambition, there will be disorder and every other kind of evil.”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-James 3:16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Resentment-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“Watch out that no bitterness takes root among you, for as it springs up it causes deep trouble, hurting many in their spiritual lives.”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-Hebrews 12:15</a:t>
            </a:r>
          </a:p>
          <a:p>
            <a:pPr lvl="0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-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anxious heart weighs a man down.”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12:25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Slingers Do Three Things to a Relationship: </a:t>
            </a:r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Defensive</a:t>
            </a:r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Distant</a:t>
            </a:r>
          </a:p>
          <a:p>
            <a:pPr lvl="7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Demanding</a:t>
            </a:r>
          </a:p>
          <a:p>
            <a:pPr lvl="0">
              <a:lnSpc>
                <a:spcPct val="11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6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0F6FFD-9B61-4165-AD80-4953CA9F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" y="5964702"/>
            <a:ext cx="10789920" cy="6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War                Famine            Pestilence           Death</a:t>
            </a:r>
          </a:p>
        </p:txBody>
      </p:sp>
    </p:spTree>
    <p:extLst>
      <p:ext uri="{BB962C8B-B14F-4D97-AF65-F5344CB8AC3E}">
        <p14:creationId xmlns:p14="http://schemas.microsoft.com/office/powerpoint/2010/main" val="7011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D97AA-4AA9-4404-9921-465DFA758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88" y="643288"/>
            <a:ext cx="2601412" cy="5532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B599F-5D65-42F0-B1FB-A445F007A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8" y="112542"/>
            <a:ext cx="2011884" cy="5897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840ED-CB53-4696-815D-F3DBCF10C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8" y="643288"/>
            <a:ext cx="2415713" cy="5673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2EE517-2B0B-494C-9451-ABB498ACB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58" y="643289"/>
            <a:ext cx="3166634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6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AB0B-E9BC-4C9A-9A08-9F1DFFC0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6" y="182881"/>
            <a:ext cx="5618872" cy="858128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Horse #1-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“Criticism”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D449-C560-4DD7-B47F-7C40CA37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195754"/>
            <a:ext cx="11760591" cy="5483342"/>
          </a:xfr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War Begins…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Criticism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goes beyond legitimate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complaint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adding negative words re:  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“you always…” “you never…” “why are you so …” 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Complaints are Okay…….“Reality and Express Unmet Needs”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Criticism is a Personal Attack… Accusing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puts in position to take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direct hit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become defensive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a no-win scenario, aimed at the character of a person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extremely damaging to the relationship.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Complain Without Suggesting Partner Is Defective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4:29  Let no corrupt word proceed out of your mouth, but what is good for necessary 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edification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that it may impart grace to the hearers.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5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AB0B-E9BC-4C9A-9A08-9F1DFFC0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684" y="112543"/>
            <a:ext cx="5570806" cy="858128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Horse #2-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“Contempt”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D449-C560-4DD7-B47F-7C40CA37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5754"/>
            <a:ext cx="12191999" cy="554624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Famine- the Relationship Begins to Waste Again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Contempt</a:t>
            </a:r>
            <a:r>
              <a:rPr lang="en-US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is sarcasm, eye-rolling, hostile humor, insults, disgust, </a:t>
            </a:r>
            <a:r>
              <a:rPr lang="en-US" sz="9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disrespect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Fueled by simmering negativity from unresolved differences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makes resolution impossible leading to more conflict.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criticism fails to bring about the results we’re looking for… we start to resent our spouse….become hostile toward them….devalue them.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9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Create a Culture of Praise and Respect</a:t>
            </a:r>
            <a:r>
              <a:rPr lang="en-US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need a 5:1 ratio of positive: negative.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every negative comment, praise your spouse with 5 positive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4:31 </a:t>
            </a:r>
            <a:r>
              <a:rPr lang="en-US" sz="9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all </a:t>
            </a:r>
            <a:r>
              <a:rPr lang="en-US" sz="9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bitterness</a:t>
            </a:r>
            <a:r>
              <a:rPr lang="en-US" sz="9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wrath, anger, clamor, /</a:t>
            </a:r>
            <a:r>
              <a:rPr lang="en-US" sz="9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evil speaking</a:t>
            </a:r>
            <a:r>
              <a:rPr lang="en-US" sz="9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be put away from you, with all </a:t>
            </a:r>
            <a:r>
              <a:rPr lang="en-US" sz="9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malice</a:t>
            </a:r>
            <a:r>
              <a:rPr lang="en-US" sz="9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32 </a:t>
            </a:r>
            <a:r>
              <a:rPr lang="en-US" sz="9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kind to one another</a:t>
            </a:r>
            <a:r>
              <a:rPr lang="en-US" sz="9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tenderhearted, </a:t>
            </a:r>
            <a:r>
              <a:rPr lang="en-US" sz="9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forgiving one</a:t>
            </a:r>
            <a:r>
              <a:rPr lang="en-US" sz="9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another, just as God in Christ forgave you. 5:2 walk in love as Christ also has loved us /given Himself for us</a:t>
            </a:r>
            <a:endParaRPr lang="en-US" sz="9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AB0B-E9BC-4C9A-9A08-9F1DFFC0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22" y="140677"/>
            <a:ext cx="6818142" cy="858128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Horse #3-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Defensiveness”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D449-C560-4DD7-B47F-7C40CA37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5754"/>
            <a:ext cx="12191999" cy="5523098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55000" lnSpcReduction="20000"/>
          </a:bodyPr>
          <a:lstStyle/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Pestilence – </a:t>
            </a: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Plague has Taken Over –Relationship Infectious</a:t>
            </a:r>
            <a:r>
              <a:rPr lang="en-US" sz="4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</a:t>
            </a:r>
            <a:endParaRPr lang="en-US" sz="4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Defensiveness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escalates the negative, critical, attacking conflict…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blaming your partner rather than [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accepting responsibility]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“The problem isn’t </a:t>
            </a: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it’s </a:t>
            </a: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.” Excuses; Cross-complaining: </a:t>
            </a: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“That’s not true, you’re the one who…” 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yes-but/(and) Whining </a:t>
            </a: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“It’s not fair.”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Criticism leads to contempt, and contempt leads to defensiveness. 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Accept Responsibility for Part of the Problem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Any Relational Problem is a Shared Problem.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Any pain you’re feeling is a shared pain.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Stay connected. Learn to listen. Come together instead of taking sides.</a:t>
            </a:r>
            <a:endParaRPr lang="en-US" sz="4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1Pt 2:23 </a:t>
            </a:r>
            <a:r>
              <a:rPr lang="en-US" sz="4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reviled, did not revile in return...but committed to Him who judges righteously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386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PowerPoint Presentation</vt:lpstr>
      <vt:lpstr>Making Home Safe…  …to Come to</vt:lpstr>
      <vt:lpstr>Slingers</vt:lpstr>
      <vt:lpstr>Source of Slingers in Relationships</vt:lpstr>
      <vt:lpstr>PowerPoint Presentation</vt:lpstr>
      <vt:lpstr>PowerPoint Presentation</vt:lpstr>
      <vt:lpstr>Horse #1- “Criticism”</vt:lpstr>
      <vt:lpstr>Horse #2- “Contempt”</vt:lpstr>
      <vt:lpstr>Horse #3- “Defensiveness”</vt:lpstr>
      <vt:lpstr>Horse #4- “Stonewalling”</vt:lpstr>
      <vt:lpstr>Shutting Down the Slingers…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My Home Safe to Come To</dc:title>
  <dc:creator>David Linton</dc:creator>
  <cp:lastModifiedBy>David Linton</cp:lastModifiedBy>
  <cp:revision>153</cp:revision>
  <cp:lastPrinted>2017-10-22T01:57:16Z</cp:lastPrinted>
  <dcterms:created xsi:type="dcterms:W3CDTF">2017-10-13T17:56:16Z</dcterms:created>
  <dcterms:modified xsi:type="dcterms:W3CDTF">2017-10-22T15:56:26Z</dcterms:modified>
</cp:coreProperties>
</file>