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7" r:id="rId2"/>
    <p:sldId id="256" r:id="rId3"/>
    <p:sldId id="257" r:id="rId4"/>
    <p:sldId id="265" r:id="rId5"/>
    <p:sldId id="259" r:id="rId6"/>
    <p:sldId id="262" r:id="rId7"/>
    <p:sldId id="264" r:id="rId8"/>
    <p:sldId id="263" r:id="rId9"/>
    <p:sldId id="266" r:id="rId10"/>
    <p:sldId id="261" r:id="rId11"/>
    <p:sldId id="268" r:id="rId12"/>
    <p:sldId id="258" r:id="rId13"/>
    <p:sldId id="26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8F4770-4A2E-4A18-B278-8D212A9104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23E36-2603-410F-B87D-A16B5C44AC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CDE193A2-E8FA-4D6A-8C81-AAB567B945B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B9DF5-25B9-492F-9169-0FF0E61B71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664A1-0D05-4111-A9B7-95CCF2E7F7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8A746C0B-77A5-47E5-B4CA-4D190834EA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5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1C75-08C1-41CF-8BC1-4CCB95721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636B1-DAE1-4BF8-B8E0-E43A23E01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1737F-DADF-440B-9856-C175D1F80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EF514-9C39-48D6-9E31-CB8852FF8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39FE8-6EA8-46FD-8669-438034B7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78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0CBA-DCFB-4830-BAEB-54204DBCD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715B29-B5CF-43AC-A97A-420A504D7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B1A36-C13B-46D9-89FC-CC635187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C478-B49B-4327-AAAD-9F5F85A3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F48B8-63D3-4590-BE06-A7A81C93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9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DCB336-E273-439D-AFC0-4ACA00E46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2A5CF-AAC9-4D58-9D35-4D82CBEFF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F7699-8623-4354-9093-0E187C56F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33DED-74E1-45AB-84BE-DE37C912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9D459-496B-4F8C-960E-BDF72F3D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549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3405-FEEC-44DD-B84F-8CD4B175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4867D-BBEE-4CD4-93E2-4995917BE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E011B-536E-4ABF-B80E-BAE14EA3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4F4D4-011B-4113-9FBE-2FA7592F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6D3F2-C6E8-43BC-A41F-5D24C061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48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BB567-3B13-4AC2-A099-63AE4D8C7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A5A37-81A6-4012-A140-746732C93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01886-D960-40E6-8E59-75E5F33F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2A593B-2AFE-40A8-B3CC-B44B8EEF8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B9BAE-9673-49F4-A1A2-4C861D1A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7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43CF-C5D5-4AC7-92BD-FC0A9DAD0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1A95-F771-4252-B15E-121C3ABF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787B6-ED1B-444B-A090-790A2A37D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A39A6-5822-4EEA-84F7-79BAF1A09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5FD8C-5540-4BC3-85B0-1B5E0577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86223-07BA-4BFE-8529-210FF8080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1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AC69-1C1B-442B-B878-2CA2D986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38B08-8805-410A-A8F6-5C0BE26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3C0B8B-C568-4F27-98BC-CB05CA5D8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4BDF1F-EA17-4B12-833C-66D724BE3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FB02C-A385-4B2D-AF90-ABABA4960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F89833-B7D8-445E-9D29-BF4921291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24DAE-6799-4407-A427-6CD002FF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871C6-A791-4657-B4B1-E294FB59C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00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CEDF-C7D5-4432-9AEC-3C0320A2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B2A1DA-8757-44C7-BFA1-20994A27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F9002-9F14-4873-AD23-1C4531E0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D1DB6-B711-4D42-B409-C045E101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565DD-1FED-4D91-8DC8-829E79E62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1FD5-C593-4DC4-835D-71659AF9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841DE-BF8B-48C5-8E77-1DB7A455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3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4982-3F81-43FE-BA11-B65EF80B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EAD9F-71D9-4578-B736-43493AA9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5908C-2EB1-424B-A297-C7950CCA6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FEB90-BD17-4308-B759-ECDD0BEC8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BEED0-7E60-4133-8A9B-D75ECC9A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EDB57-8236-45FD-B5A9-96F1671D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52414-7DDA-4958-8FDA-908818E3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1325F-DFC8-42C3-869D-9F92ECC09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8C995E-078E-40B7-9674-F18732DE4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FA765-6657-4904-97E7-AE322623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E8F2-992F-47BC-8FB4-7C2168F126D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A011B-2D0F-424E-BD47-CED904E86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331318-13EA-4C69-9B3C-3A8F05F6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8CD84-A0C3-45C7-AEC7-2437ECE0C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3E0523-4CBD-418C-80B8-B48911E4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8F6A6-8A45-414B-9A0B-F367AF5AF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A1D19-3720-40ED-9B3B-9ABC9FE9A9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BE8F2-992F-47BC-8FB4-7C2168F126D9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C37B6-ED93-4F1C-B8BA-796DA97F3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28675-DB10-4E4F-958A-B519342D2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8CD84-A0C3-45C7-AEC7-2437ECE0C4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4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80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1474-BF72-4B83-8917-2C3D53C6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" y="139838"/>
            <a:ext cx="11043139" cy="1224728"/>
          </a:xfrm>
        </p:spPr>
        <p:txBody>
          <a:bodyPr>
            <a:no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5:18,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“give thanks in all circumstances;    </a:t>
            </a:r>
            <a:b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for this is God's will for you…”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1BF8-4754-4A2A-B514-FDCD63A7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659988"/>
            <a:ext cx="11834192" cy="461420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 Rounded MT Bold" panose="020F0704030504030204" pitchFamily="34" charset="0"/>
              </a:rPr>
              <a:t>T- Take</a:t>
            </a:r>
            <a:r>
              <a:rPr lang="en-US" sz="3200" dirty="0">
                <a:latin typeface="Arial Rounded MT Bold" panose="020F0704030504030204" pitchFamily="34" charset="0"/>
              </a:rPr>
              <a:t> Nothing for Granted</a:t>
            </a:r>
          </a:p>
          <a:p>
            <a:r>
              <a:rPr lang="en-US" sz="3200" b="1" dirty="0">
                <a:latin typeface="Arial Rounded MT Bold" panose="020F0704030504030204" pitchFamily="34" charset="0"/>
              </a:rPr>
              <a:t>H- Humble</a:t>
            </a:r>
            <a:r>
              <a:rPr lang="en-US" sz="3200" dirty="0">
                <a:latin typeface="Arial Rounded MT Bold" panose="020F0704030504030204" pitchFamily="34" charset="0"/>
              </a:rPr>
              <a:t> Yourself Before God</a:t>
            </a:r>
          </a:p>
          <a:p>
            <a:r>
              <a:rPr lang="en-US" sz="3200" b="1" dirty="0">
                <a:latin typeface="Arial Rounded MT Bold" panose="020F0704030504030204" pitchFamily="34" charset="0"/>
              </a:rPr>
              <a:t>A- Action- </a:t>
            </a:r>
            <a:r>
              <a:rPr lang="en-US" sz="3200" dirty="0">
                <a:latin typeface="Arial Rounded MT Bold" panose="020F0704030504030204" pitchFamily="34" charset="0"/>
              </a:rPr>
              <a:t>Keep Moving Forward…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        …Don’t Let Circumstances Stop You</a:t>
            </a:r>
            <a:endParaRPr lang="en-US" sz="3200" b="1" dirty="0">
              <a:latin typeface="Arial Rounded MT Bold" panose="020F0704030504030204" pitchFamily="34" charset="0"/>
            </a:endParaRPr>
          </a:p>
          <a:p>
            <a:r>
              <a:rPr lang="en-US" sz="3200" b="1" dirty="0">
                <a:latin typeface="Arial Rounded MT Bold" panose="020F0704030504030204" pitchFamily="34" charset="0"/>
              </a:rPr>
              <a:t>N- Never</a:t>
            </a:r>
            <a:r>
              <a:rPr lang="en-US" sz="3200" dirty="0">
                <a:latin typeface="Arial Rounded MT Bold" panose="020F0704030504030204" pitchFamily="34" charset="0"/>
              </a:rPr>
              <a:t> Forget God Is Always In Control </a:t>
            </a:r>
          </a:p>
          <a:p>
            <a:r>
              <a:rPr lang="en-US" sz="3200" b="1" dirty="0">
                <a:latin typeface="Arial Rounded MT Bold" panose="020F0704030504030204" pitchFamily="34" charset="0"/>
              </a:rPr>
              <a:t>K- Keep</a:t>
            </a:r>
            <a:r>
              <a:rPr lang="en-US" sz="3200" dirty="0">
                <a:latin typeface="Arial Rounded MT Bold" panose="020F0704030504030204" pitchFamily="34" charset="0"/>
              </a:rPr>
              <a:t> Your Eyes on the </a:t>
            </a:r>
            <a:r>
              <a:rPr lang="en-US" sz="3200" dirty="0" err="1">
                <a:latin typeface="Arial Rounded MT Bold" panose="020F0704030504030204" pitchFamily="34" charset="0"/>
              </a:rPr>
              <a:t>Blesser</a:t>
            </a:r>
            <a:r>
              <a:rPr lang="en-US" sz="3200" dirty="0">
                <a:latin typeface="Arial Rounded MT Bold" panose="020F0704030504030204" pitchFamily="34" charset="0"/>
              </a:rPr>
              <a:t>..</a:t>
            </a:r>
          </a:p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              …Not the Blessing</a:t>
            </a:r>
          </a:p>
          <a:p>
            <a:r>
              <a:rPr lang="en-US" sz="3200" b="1" dirty="0">
                <a:latin typeface="Arial Rounded MT Bold" panose="020F0704030504030204" pitchFamily="34" charset="0"/>
              </a:rPr>
              <a:t>S- Say</a:t>
            </a:r>
            <a:r>
              <a:rPr lang="en-US" sz="3200" dirty="0">
                <a:latin typeface="Arial Rounded MT Bold" panose="020F0704030504030204" pitchFamily="34" charset="0"/>
              </a:rPr>
              <a:t> Thanks Often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790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318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B84039-4C02-413E-B1DE-C68F5F48F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" y="139976"/>
            <a:ext cx="4800600" cy="323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BA198-AEB5-403B-A7AC-574302FD1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2"/>
          <a:stretch/>
        </p:blipFill>
        <p:spPr>
          <a:xfrm>
            <a:off x="5016659" y="139976"/>
            <a:ext cx="4535304" cy="3238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867265-2C51-44CD-949F-3E2AA489F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19" y="274320"/>
            <a:ext cx="2286000" cy="31041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6F1354-AA4F-41C2-95D2-6960E69503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" y="3488788"/>
            <a:ext cx="4800600" cy="3369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8C5230-027D-4D17-879C-8CDD643065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" b="10992"/>
          <a:stretch/>
        </p:blipFill>
        <p:spPr>
          <a:xfrm>
            <a:off x="5144469" y="3378477"/>
            <a:ext cx="4505940" cy="34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96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249622-114F-42DE-B363-30D8945E6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" b="10544"/>
          <a:stretch/>
        </p:blipFill>
        <p:spPr>
          <a:xfrm>
            <a:off x="147220" y="126609"/>
            <a:ext cx="4476750" cy="19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53B5-FE14-47C0-8818-E56F6DF18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7165" y="1477108"/>
            <a:ext cx="9660835" cy="2419031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Thanksgiving: 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Miss What You’ve Got…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Missing What You’re Missing!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06FBB-26D6-48EE-A62D-1470F33F4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5120330"/>
            <a:ext cx="3718560" cy="661492"/>
          </a:xfrm>
        </p:spPr>
        <p:txBody>
          <a:bodyPr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5:18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C4AF4-94D1-41F6-86DC-23F0CB5167A9}"/>
              </a:ext>
            </a:extLst>
          </p:cNvPr>
          <p:cNvSpPr txBox="1"/>
          <p:nvPr/>
        </p:nvSpPr>
        <p:spPr>
          <a:xfrm>
            <a:off x="2869809" y="21514"/>
            <a:ext cx="6682154" cy="64633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Beyond the Holiday Blues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016FB4-A3E0-4EC2-8164-171662163DCC}"/>
              </a:ext>
            </a:extLst>
          </p:cNvPr>
          <p:cNvSpPr txBox="1"/>
          <p:nvPr/>
        </p:nvSpPr>
        <p:spPr>
          <a:xfrm>
            <a:off x="331304" y="159026"/>
            <a:ext cx="219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B54C4-8D49-41BD-8392-2E61DDE0CFD5}"/>
              </a:ext>
            </a:extLst>
          </p:cNvPr>
          <p:cNvSpPr txBox="1"/>
          <p:nvPr/>
        </p:nvSpPr>
        <p:spPr>
          <a:xfrm>
            <a:off x="205408" y="6396335"/>
            <a:ext cx="2199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Nov. 26, 2017</a:t>
            </a:r>
          </a:p>
        </p:txBody>
      </p:sp>
    </p:spTree>
    <p:extLst>
      <p:ext uri="{BB962C8B-B14F-4D97-AF65-F5344CB8AC3E}">
        <p14:creationId xmlns:p14="http://schemas.microsoft.com/office/powerpoint/2010/main" val="175853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6" grpId="0" animBg="1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1BF8-4754-4A2A-B514-FDCD63A7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126435"/>
            <a:ext cx="5711687" cy="1484244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Too Many Singing…</a:t>
            </a:r>
          </a:p>
          <a:p>
            <a:pPr marL="0" indent="0"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…the Holiday Blues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B8BAC-2AC4-4C3B-A916-595B67B97667}"/>
              </a:ext>
            </a:extLst>
          </p:cNvPr>
          <p:cNvSpPr txBox="1"/>
          <p:nvPr/>
        </p:nvSpPr>
        <p:spPr>
          <a:xfrm>
            <a:off x="6621933" y="503385"/>
            <a:ext cx="5671931" cy="5955476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Signs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feeling sad/ discouraged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loss of interest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Appetite weight change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restless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lack of energy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feeling hopeless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difficulty concentrating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persistent thoughts of death or suicide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withdrawal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various physical symptoms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9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1BF8-4754-4A2A-B514-FDCD63A7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669773"/>
            <a:ext cx="11237844" cy="3763618"/>
          </a:xfrm>
          <a:solidFill>
            <a:schemeClr val="bg1">
              <a:alpha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Order to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Change Your Attitude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Become Grateful Again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Enjoy the Season of Thankfulness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Have to Make a Conscience Effort to Change Your…</a:t>
            </a:r>
          </a:p>
        </p:txBody>
      </p:sp>
    </p:spTree>
    <p:extLst>
      <p:ext uri="{BB962C8B-B14F-4D97-AF65-F5344CB8AC3E}">
        <p14:creationId xmlns:p14="http://schemas.microsoft.com/office/powerpoint/2010/main" val="12324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1474-BF72-4B83-8917-2C3D53C6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617" y="139838"/>
            <a:ext cx="1597278" cy="827571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1BF8-4754-4A2A-B514-FDCD63A7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126434"/>
            <a:ext cx="11834192" cy="477078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Keep Faith that God Really Is In Control…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…You CAN Trust Him To Take Care of the Situation,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…In HIS Time, in HIS Way – Which Is the BEST Way.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 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“Jesus responded, ‘Why are you afraid? You have so little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faith!’ Then he got up and rebuked the wind and waves, and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suddenly there was a great calm.”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-Matthew 8:26 (NLT)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1474-BF72-4B83-8917-2C3D53C6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56" y="97634"/>
            <a:ext cx="2438401" cy="827571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1BF8-4754-4A2A-B514-FDCD63A7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50" y="967409"/>
            <a:ext cx="11834192" cy="5565913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Forgive the Past 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Forgive Yourself  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Forgive Those in Front of You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Forgive Those Who are Not in Front of You  </a:t>
            </a:r>
          </a:p>
          <a:p>
            <a:pPr marL="0" lvl="0" indent="0">
              <a:lnSpc>
                <a:spcPct val="16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Remember: they may need to forgive you, too!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“If you forgive those who sin against you, your heavenly Father will forgive you.  But if you refuse to forgive others, your Father will not forgive your sins.”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-Matthew 6:14-15 (NLT)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7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1474-BF72-4B83-8917-2C3D53C6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86" y="139838"/>
            <a:ext cx="1679713" cy="827571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1BF8-4754-4A2A-B514-FDCD63A7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126435"/>
            <a:ext cx="11503907" cy="3698784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Keep Your Eyes on Jesus  </a:t>
            </a:r>
          </a:p>
          <a:p>
            <a:pPr marL="0" lv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Look Forward, not Backward!  </a:t>
            </a:r>
          </a:p>
          <a:p>
            <a:pPr marL="0" lv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Seek HIS face and </a:t>
            </a:r>
          </a:p>
          <a:p>
            <a:pPr marL="0" lv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Him Take Care of the Rest.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“Seek the Kingdom of God above all else, and live righteously,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and he will give you everything you need.”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–Matthew 6:33 (NLT)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97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1474-BF72-4B83-8917-2C3D53C6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8"/>
            <a:ext cx="1944757" cy="827571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1BF8-4754-4A2A-B514-FDCD63A7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4980" y="2683669"/>
            <a:ext cx="8999857" cy="3829673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ocus on…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GIFTS in Front of You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On What You Have – Not What You Don’t Have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 God for the Gifts in Front of You…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…TRUST God for the Gifts that are Coming  </a:t>
            </a:r>
          </a:p>
          <a:p>
            <a:pPr marL="0" lv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Focus on the ETERNAL Reward –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…Not on Your Temporary Home Here on Earth </a:t>
            </a:r>
          </a:p>
        </p:txBody>
      </p:sp>
    </p:spTree>
    <p:extLst>
      <p:ext uri="{BB962C8B-B14F-4D97-AF65-F5344CB8AC3E}">
        <p14:creationId xmlns:p14="http://schemas.microsoft.com/office/powerpoint/2010/main" val="247871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1474-BF72-4B83-8917-2C3D53C6B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838"/>
            <a:ext cx="2845904" cy="827571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FORGET NOT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1BF8-4754-4A2A-B514-FDCD63A72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592" y="3274511"/>
            <a:ext cx="8587408" cy="3445564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…the </a:t>
            </a: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Meaning of Thanksgiving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…And Christmas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Provided for our Spiritual / Physical Needs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Tell God How Thankful You Are for 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He has Given to You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He has Not Given You</a:t>
            </a:r>
          </a:p>
          <a:p>
            <a:pPr>
              <a:lnSpc>
                <a:spcPct val="100000"/>
              </a:lnSpc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966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406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Courier New</vt:lpstr>
      <vt:lpstr>Office Theme</vt:lpstr>
      <vt:lpstr>PowerPoint Presentation</vt:lpstr>
      <vt:lpstr>This Thanksgiving:   Don’t Miss What You’ve Got… By Missing What You’re Missing!</vt:lpstr>
      <vt:lpstr>PowerPoint Presentation</vt:lpstr>
      <vt:lpstr>PowerPoint Presentation</vt:lpstr>
      <vt:lpstr>FAITH</vt:lpstr>
      <vt:lpstr>FORGIVE</vt:lpstr>
      <vt:lpstr>FACE</vt:lpstr>
      <vt:lpstr>FOCUS</vt:lpstr>
      <vt:lpstr>FORGET NOT</vt:lpstr>
      <vt:lpstr>1 Thess 5:18, “give thanks in all circumstances;                               for this is God's will for you…”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Thanksgiving:   Don’t miss what you’ve got… by missing what you’re missing!</dc:title>
  <dc:creator>David Linton</dc:creator>
  <cp:lastModifiedBy>David Linton</cp:lastModifiedBy>
  <cp:revision>61</cp:revision>
  <cp:lastPrinted>2017-11-25T18:30:13Z</cp:lastPrinted>
  <dcterms:created xsi:type="dcterms:W3CDTF">2017-11-21T14:42:48Z</dcterms:created>
  <dcterms:modified xsi:type="dcterms:W3CDTF">2017-11-26T04:11:19Z</dcterms:modified>
</cp:coreProperties>
</file>