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69" r:id="rId2"/>
    <p:sldId id="256" r:id="rId3"/>
    <p:sldId id="257" r:id="rId4"/>
    <p:sldId id="268" r:id="rId5"/>
    <p:sldId id="258" r:id="rId6"/>
    <p:sldId id="259" r:id="rId7"/>
    <p:sldId id="260" r:id="rId8"/>
    <p:sldId id="261" r:id="rId9"/>
    <p:sldId id="263" r:id="rId10"/>
    <p:sldId id="264" r:id="rId11"/>
    <p:sldId id="270" r:id="rId12"/>
    <p:sldId id="266" r:id="rId13"/>
    <p:sldId id="267" r:id="rId14"/>
    <p:sldId id="265"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CB3DF4-A2D7-45DC-8E05-F4045EC98026}"/>
              </a:ext>
            </a:extLst>
          </p:cNvPr>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a:extLst>
              <a:ext uri="{FF2B5EF4-FFF2-40B4-BE49-F238E27FC236}">
                <a16:creationId xmlns:a16="http://schemas.microsoft.com/office/drawing/2014/main" id="{924E5E56-BBC1-4DF2-A3CD-376D57E1EE38}"/>
              </a:ext>
            </a:extLst>
          </p:cNvPr>
          <p:cNvSpPr>
            <a:spLocks noGrp="1"/>
          </p:cNvSpPr>
          <p:nvPr>
            <p:ph type="dt" sz="quarter" idx="1"/>
          </p:nvPr>
        </p:nvSpPr>
        <p:spPr>
          <a:xfrm>
            <a:off x="3884613" y="0"/>
            <a:ext cx="2971800" cy="458788"/>
          </a:xfrm>
          <a:prstGeom prst="rect">
            <a:avLst/>
          </a:prstGeom>
        </p:spPr>
        <p:txBody>
          <a:bodyPr vert="horz" lIns="91430" tIns="45715" rIns="91430" bIns="45715" rtlCol="0"/>
          <a:lstStyle>
            <a:lvl1pPr algn="r">
              <a:defRPr sz="1200"/>
            </a:lvl1pPr>
          </a:lstStyle>
          <a:p>
            <a:fld id="{D44F7B2E-9751-47F1-A4C0-8A02C611B849}" type="datetimeFigureOut">
              <a:rPr lang="en-US" smtClean="0"/>
              <a:t>12/16/2017</a:t>
            </a:fld>
            <a:endParaRPr lang="en-US"/>
          </a:p>
        </p:txBody>
      </p:sp>
      <p:sp>
        <p:nvSpPr>
          <p:cNvPr id="4" name="Footer Placeholder 3">
            <a:extLst>
              <a:ext uri="{FF2B5EF4-FFF2-40B4-BE49-F238E27FC236}">
                <a16:creationId xmlns:a16="http://schemas.microsoft.com/office/drawing/2014/main" id="{10473FE7-ECCD-4980-BFF3-C92D8D1F7C30}"/>
              </a:ext>
            </a:extLst>
          </p:cNvPr>
          <p:cNvSpPr>
            <a:spLocks noGrp="1"/>
          </p:cNvSpPr>
          <p:nvPr>
            <p:ph type="ftr" sz="quarter" idx="2"/>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D3C1EF-25AA-49E4-8782-4D5CBBFA17F6}"/>
              </a:ext>
            </a:extLst>
          </p:cNvPr>
          <p:cNvSpPr>
            <a:spLocks noGrp="1"/>
          </p:cNvSpPr>
          <p:nvPr>
            <p:ph type="sldNum" sz="quarter" idx="3"/>
          </p:nvPr>
        </p:nvSpPr>
        <p:spPr>
          <a:xfrm>
            <a:off x="3884613" y="8685214"/>
            <a:ext cx="2971800" cy="458787"/>
          </a:xfrm>
          <a:prstGeom prst="rect">
            <a:avLst/>
          </a:prstGeom>
        </p:spPr>
        <p:txBody>
          <a:bodyPr vert="horz" lIns="91430" tIns="45715" rIns="91430" bIns="45715" rtlCol="0" anchor="b"/>
          <a:lstStyle>
            <a:lvl1pPr algn="r">
              <a:defRPr sz="1200"/>
            </a:lvl1pPr>
          </a:lstStyle>
          <a:p>
            <a:fld id="{AC00A29E-AC7C-42D2-9A9A-B52542EBC98B}" type="slidenum">
              <a:rPr lang="en-US" smtClean="0"/>
              <a:t>‹#›</a:t>
            </a:fld>
            <a:endParaRPr lang="en-US"/>
          </a:p>
        </p:txBody>
      </p:sp>
    </p:spTree>
    <p:extLst>
      <p:ext uri="{BB962C8B-B14F-4D97-AF65-F5344CB8AC3E}">
        <p14:creationId xmlns:p14="http://schemas.microsoft.com/office/powerpoint/2010/main" val="39143632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4665-C70F-4137-8102-5FC4D9095C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FA1862-BF87-44B0-AF68-31EA1F32C7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6EDF5A-A98A-4D0E-8DBF-3FC9D09A0F51}"/>
              </a:ext>
            </a:extLst>
          </p:cNvPr>
          <p:cNvSpPr>
            <a:spLocks noGrp="1"/>
          </p:cNvSpPr>
          <p:nvPr>
            <p:ph type="dt" sz="half" idx="10"/>
          </p:nvPr>
        </p:nvSpPr>
        <p:spPr/>
        <p:txBody>
          <a:bodyPr/>
          <a:lstStyle/>
          <a:p>
            <a:fld id="{632F0FDC-21E2-486B-90BA-FD03A335FD74}" type="datetimeFigureOut">
              <a:rPr lang="en-US" smtClean="0"/>
              <a:t>12/16/2017</a:t>
            </a:fld>
            <a:endParaRPr lang="en-US"/>
          </a:p>
        </p:txBody>
      </p:sp>
      <p:sp>
        <p:nvSpPr>
          <p:cNvPr id="5" name="Footer Placeholder 4">
            <a:extLst>
              <a:ext uri="{FF2B5EF4-FFF2-40B4-BE49-F238E27FC236}">
                <a16:creationId xmlns:a16="http://schemas.microsoft.com/office/drawing/2014/main" id="{DC69601A-B365-4F12-9C20-F00B9AC87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530C9-1D0E-4480-B105-927024D32E98}"/>
              </a:ext>
            </a:extLst>
          </p:cNvPr>
          <p:cNvSpPr>
            <a:spLocks noGrp="1"/>
          </p:cNvSpPr>
          <p:nvPr>
            <p:ph type="sldNum" sz="quarter" idx="12"/>
          </p:nvPr>
        </p:nvSpPr>
        <p:spPr/>
        <p:txBody>
          <a:bodyPr/>
          <a:lstStyle/>
          <a:p>
            <a:fld id="{4FA6A480-E584-4BCB-AD2B-BEA3E482688D}" type="slidenum">
              <a:rPr lang="en-US" smtClean="0"/>
              <a:t>‹#›</a:t>
            </a:fld>
            <a:endParaRPr lang="en-US"/>
          </a:p>
        </p:txBody>
      </p:sp>
    </p:spTree>
    <p:extLst>
      <p:ext uri="{BB962C8B-B14F-4D97-AF65-F5344CB8AC3E}">
        <p14:creationId xmlns:p14="http://schemas.microsoft.com/office/powerpoint/2010/main" val="278345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7F8F-A22F-48EB-B8F7-F4CDA4BF22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40177A-5F08-44F1-B059-1346BB5899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E239D-527B-42B9-A63B-6650DFBB7C93}"/>
              </a:ext>
            </a:extLst>
          </p:cNvPr>
          <p:cNvSpPr>
            <a:spLocks noGrp="1"/>
          </p:cNvSpPr>
          <p:nvPr>
            <p:ph type="dt" sz="half" idx="10"/>
          </p:nvPr>
        </p:nvSpPr>
        <p:spPr/>
        <p:txBody>
          <a:bodyPr/>
          <a:lstStyle/>
          <a:p>
            <a:fld id="{632F0FDC-21E2-486B-90BA-FD03A335FD74}" type="datetimeFigureOut">
              <a:rPr lang="en-US" smtClean="0"/>
              <a:t>12/16/2017</a:t>
            </a:fld>
            <a:endParaRPr lang="en-US"/>
          </a:p>
        </p:txBody>
      </p:sp>
      <p:sp>
        <p:nvSpPr>
          <p:cNvPr id="5" name="Footer Placeholder 4">
            <a:extLst>
              <a:ext uri="{FF2B5EF4-FFF2-40B4-BE49-F238E27FC236}">
                <a16:creationId xmlns:a16="http://schemas.microsoft.com/office/drawing/2014/main" id="{0A875FE8-3900-4148-9AC3-001857769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430F3F-966E-4444-9B2E-60F15D63ED8E}"/>
              </a:ext>
            </a:extLst>
          </p:cNvPr>
          <p:cNvSpPr>
            <a:spLocks noGrp="1"/>
          </p:cNvSpPr>
          <p:nvPr>
            <p:ph type="sldNum" sz="quarter" idx="12"/>
          </p:nvPr>
        </p:nvSpPr>
        <p:spPr/>
        <p:txBody>
          <a:bodyPr/>
          <a:lstStyle/>
          <a:p>
            <a:fld id="{4FA6A480-E584-4BCB-AD2B-BEA3E482688D}" type="slidenum">
              <a:rPr lang="en-US" smtClean="0"/>
              <a:t>‹#›</a:t>
            </a:fld>
            <a:endParaRPr lang="en-US"/>
          </a:p>
        </p:txBody>
      </p:sp>
    </p:spTree>
    <p:extLst>
      <p:ext uri="{BB962C8B-B14F-4D97-AF65-F5344CB8AC3E}">
        <p14:creationId xmlns:p14="http://schemas.microsoft.com/office/powerpoint/2010/main" val="389108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A66586-1A02-4D39-89C3-490508D210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C34159-E441-40DF-B71B-C39B997E80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629A9-C3CC-4E4D-A379-514D5309758E}"/>
              </a:ext>
            </a:extLst>
          </p:cNvPr>
          <p:cNvSpPr>
            <a:spLocks noGrp="1"/>
          </p:cNvSpPr>
          <p:nvPr>
            <p:ph type="dt" sz="half" idx="10"/>
          </p:nvPr>
        </p:nvSpPr>
        <p:spPr/>
        <p:txBody>
          <a:bodyPr/>
          <a:lstStyle/>
          <a:p>
            <a:fld id="{632F0FDC-21E2-486B-90BA-FD03A335FD74}" type="datetimeFigureOut">
              <a:rPr lang="en-US" smtClean="0"/>
              <a:t>12/16/2017</a:t>
            </a:fld>
            <a:endParaRPr lang="en-US"/>
          </a:p>
        </p:txBody>
      </p:sp>
      <p:sp>
        <p:nvSpPr>
          <p:cNvPr id="5" name="Footer Placeholder 4">
            <a:extLst>
              <a:ext uri="{FF2B5EF4-FFF2-40B4-BE49-F238E27FC236}">
                <a16:creationId xmlns:a16="http://schemas.microsoft.com/office/drawing/2014/main" id="{71C0774C-FADA-41A5-93A7-01EA0E979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677AE-7270-46C1-9610-EBFE0FC4E372}"/>
              </a:ext>
            </a:extLst>
          </p:cNvPr>
          <p:cNvSpPr>
            <a:spLocks noGrp="1"/>
          </p:cNvSpPr>
          <p:nvPr>
            <p:ph type="sldNum" sz="quarter" idx="12"/>
          </p:nvPr>
        </p:nvSpPr>
        <p:spPr/>
        <p:txBody>
          <a:bodyPr/>
          <a:lstStyle/>
          <a:p>
            <a:fld id="{4FA6A480-E584-4BCB-AD2B-BEA3E482688D}" type="slidenum">
              <a:rPr lang="en-US" smtClean="0"/>
              <a:t>‹#›</a:t>
            </a:fld>
            <a:endParaRPr lang="en-US"/>
          </a:p>
        </p:txBody>
      </p:sp>
    </p:spTree>
    <p:extLst>
      <p:ext uri="{BB962C8B-B14F-4D97-AF65-F5344CB8AC3E}">
        <p14:creationId xmlns:p14="http://schemas.microsoft.com/office/powerpoint/2010/main" val="275222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4DDE2-C3EC-4033-961A-F555E221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47C7B-FF0C-4296-A28B-86AC804FAD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81524-360B-4770-8D61-66D4B516F869}"/>
              </a:ext>
            </a:extLst>
          </p:cNvPr>
          <p:cNvSpPr>
            <a:spLocks noGrp="1"/>
          </p:cNvSpPr>
          <p:nvPr>
            <p:ph type="dt" sz="half" idx="10"/>
          </p:nvPr>
        </p:nvSpPr>
        <p:spPr/>
        <p:txBody>
          <a:bodyPr/>
          <a:lstStyle/>
          <a:p>
            <a:fld id="{632F0FDC-21E2-486B-90BA-FD03A335FD74}" type="datetimeFigureOut">
              <a:rPr lang="en-US" smtClean="0"/>
              <a:t>12/16/2017</a:t>
            </a:fld>
            <a:endParaRPr lang="en-US"/>
          </a:p>
        </p:txBody>
      </p:sp>
      <p:sp>
        <p:nvSpPr>
          <p:cNvPr id="5" name="Footer Placeholder 4">
            <a:extLst>
              <a:ext uri="{FF2B5EF4-FFF2-40B4-BE49-F238E27FC236}">
                <a16:creationId xmlns:a16="http://schemas.microsoft.com/office/drawing/2014/main" id="{963117F1-8519-4DCD-AF06-51160B036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A46EC-0430-497E-8DC8-13545645CA74}"/>
              </a:ext>
            </a:extLst>
          </p:cNvPr>
          <p:cNvSpPr>
            <a:spLocks noGrp="1"/>
          </p:cNvSpPr>
          <p:nvPr>
            <p:ph type="sldNum" sz="quarter" idx="12"/>
          </p:nvPr>
        </p:nvSpPr>
        <p:spPr/>
        <p:txBody>
          <a:bodyPr/>
          <a:lstStyle/>
          <a:p>
            <a:fld id="{4FA6A480-E584-4BCB-AD2B-BEA3E482688D}" type="slidenum">
              <a:rPr lang="en-US" smtClean="0"/>
              <a:t>‹#›</a:t>
            </a:fld>
            <a:endParaRPr lang="en-US"/>
          </a:p>
        </p:txBody>
      </p:sp>
    </p:spTree>
    <p:extLst>
      <p:ext uri="{BB962C8B-B14F-4D97-AF65-F5344CB8AC3E}">
        <p14:creationId xmlns:p14="http://schemas.microsoft.com/office/powerpoint/2010/main" val="340266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619B-8BCB-46E7-8F45-256E0E8ECA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DF8A83-8035-4CEB-9F6F-D2FC6FF57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33396D0-12EA-4873-923C-06A6E5AC775C}"/>
              </a:ext>
            </a:extLst>
          </p:cNvPr>
          <p:cNvSpPr>
            <a:spLocks noGrp="1"/>
          </p:cNvSpPr>
          <p:nvPr>
            <p:ph type="dt" sz="half" idx="10"/>
          </p:nvPr>
        </p:nvSpPr>
        <p:spPr/>
        <p:txBody>
          <a:bodyPr/>
          <a:lstStyle/>
          <a:p>
            <a:fld id="{632F0FDC-21E2-486B-90BA-FD03A335FD74}" type="datetimeFigureOut">
              <a:rPr lang="en-US" smtClean="0"/>
              <a:t>12/16/2017</a:t>
            </a:fld>
            <a:endParaRPr lang="en-US"/>
          </a:p>
        </p:txBody>
      </p:sp>
      <p:sp>
        <p:nvSpPr>
          <p:cNvPr id="5" name="Footer Placeholder 4">
            <a:extLst>
              <a:ext uri="{FF2B5EF4-FFF2-40B4-BE49-F238E27FC236}">
                <a16:creationId xmlns:a16="http://schemas.microsoft.com/office/drawing/2014/main" id="{52C915E6-4F56-4D77-AEB2-492FD72BF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447D5-E8A6-4447-989A-308890FA3DD5}"/>
              </a:ext>
            </a:extLst>
          </p:cNvPr>
          <p:cNvSpPr>
            <a:spLocks noGrp="1"/>
          </p:cNvSpPr>
          <p:nvPr>
            <p:ph type="sldNum" sz="quarter" idx="12"/>
          </p:nvPr>
        </p:nvSpPr>
        <p:spPr/>
        <p:txBody>
          <a:bodyPr/>
          <a:lstStyle/>
          <a:p>
            <a:fld id="{4FA6A480-E584-4BCB-AD2B-BEA3E482688D}" type="slidenum">
              <a:rPr lang="en-US" smtClean="0"/>
              <a:t>‹#›</a:t>
            </a:fld>
            <a:endParaRPr lang="en-US"/>
          </a:p>
        </p:txBody>
      </p:sp>
    </p:spTree>
    <p:extLst>
      <p:ext uri="{BB962C8B-B14F-4D97-AF65-F5344CB8AC3E}">
        <p14:creationId xmlns:p14="http://schemas.microsoft.com/office/powerpoint/2010/main" val="30444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FED22-923A-4388-A573-E98CB34B3E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97E35-08E6-43BA-AB73-D9EA5B3C8E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2C3E9E-55A1-4BF0-A428-D477CB37EE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43DE22-6B25-4108-AD0E-9ED59BD4D1B7}"/>
              </a:ext>
            </a:extLst>
          </p:cNvPr>
          <p:cNvSpPr>
            <a:spLocks noGrp="1"/>
          </p:cNvSpPr>
          <p:nvPr>
            <p:ph type="dt" sz="half" idx="10"/>
          </p:nvPr>
        </p:nvSpPr>
        <p:spPr/>
        <p:txBody>
          <a:bodyPr/>
          <a:lstStyle/>
          <a:p>
            <a:fld id="{632F0FDC-21E2-486B-90BA-FD03A335FD74}" type="datetimeFigureOut">
              <a:rPr lang="en-US" smtClean="0"/>
              <a:t>12/16/2017</a:t>
            </a:fld>
            <a:endParaRPr lang="en-US"/>
          </a:p>
        </p:txBody>
      </p:sp>
      <p:sp>
        <p:nvSpPr>
          <p:cNvPr id="6" name="Footer Placeholder 5">
            <a:extLst>
              <a:ext uri="{FF2B5EF4-FFF2-40B4-BE49-F238E27FC236}">
                <a16:creationId xmlns:a16="http://schemas.microsoft.com/office/drawing/2014/main" id="{6C9F2999-5A77-43AB-855D-149BAB207E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03DA93-E36E-48BA-A5CA-6D3F5D94C121}"/>
              </a:ext>
            </a:extLst>
          </p:cNvPr>
          <p:cNvSpPr>
            <a:spLocks noGrp="1"/>
          </p:cNvSpPr>
          <p:nvPr>
            <p:ph type="sldNum" sz="quarter" idx="12"/>
          </p:nvPr>
        </p:nvSpPr>
        <p:spPr/>
        <p:txBody>
          <a:bodyPr/>
          <a:lstStyle/>
          <a:p>
            <a:fld id="{4FA6A480-E584-4BCB-AD2B-BEA3E482688D}" type="slidenum">
              <a:rPr lang="en-US" smtClean="0"/>
              <a:t>‹#›</a:t>
            </a:fld>
            <a:endParaRPr lang="en-US"/>
          </a:p>
        </p:txBody>
      </p:sp>
    </p:spTree>
    <p:extLst>
      <p:ext uri="{BB962C8B-B14F-4D97-AF65-F5344CB8AC3E}">
        <p14:creationId xmlns:p14="http://schemas.microsoft.com/office/powerpoint/2010/main" val="334842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F2382-7AA3-4D9D-8F1D-0F78813F96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0FE6-7DB2-4C0F-84FD-3F1249E91D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CC6B14-46A8-42CA-A0EB-05A089CAB5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BB67A1-6591-4A83-8942-E91DE8230A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9A70D3-BE05-429F-9B9A-E071F71DF9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B21F80-BA5F-46F2-8741-F9E9A906B965}"/>
              </a:ext>
            </a:extLst>
          </p:cNvPr>
          <p:cNvSpPr>
            <a:spLocks noGrp="1"/>
          </p:cNvSpPr>
          <p:nvPr>
            <p:ph type="dt" sz="half" idx="10"/>
          </p:nvPr>
        </p:nvSpPr>
        <p:spPr/>
        <p:txBody>
          <a:bodyPr/>
          <a:lstStyle/>
          <a:p>
            <a:fld id="{632F0FDC-21E2-486B-90BA-FD03A335FD74}" type="datetimeFigureOut">
              <a:rPr lang="en-US" smtClean="0"/>
              <a:t>12/16/2017</a:t>
            </a:fld>
            <a:endParaRPr lang="en-US"/>
          </a:p>
        </p:txBody>
      </p:sp>
      <p:sp>
        <p:nvSpPr>
          <p:cNvPr id="8" name="Footer Placeholder 7">
            <a:extLst>
              <a:ext uri="{FF2B5EF4-FFF2-40B4-BE49-F238E27FC236}">
                <a16:creationId xmlns:a16="http://schemas.microsoft.com/office/drawing/2014/main" id="{E23841A8-066D-422D-8335-AC296EDE0E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D40E9A-36A3-40D3-81C8-354A3BDD435A}"/>
              </a:ext>
            </a:extLst>
          </p:cNvPr>
          <p:cNvSpPr>
            <a:spLocks noGrp="1"/>
          </p:cNvSpPr>
          <p:nvPr>
            <p:ph type="sldNum" sz="quarter" idx="12"/>
          </p:nvPr>
        </p:nvSpPr>
        <p:spPr/>
        <p:txBody>
          <a:bodyPr/>
          <a:lstStyle/>
          <a:p>
            <a:fld id="{4FA6A480-E584-4BCB-AD2B-BEA3E482688D}" type="slidenum">
              <a:rPr lang="en-US" smtClean="0"/>
              <a:t>‹#›</a:t>
            </a:fld>
            <a:endParaRPr lang="en-US"/>
          </a:p>
        </p:txBody>
      </p:sp>
    </p:spTree>
    <p:extLst>
      <p:ext uri="{BB962C8B-B14F-4D97-AF65-F5344CB8AC3E}">
        <p14:creationId xmlns:p14="http://schemas.microsoft.com/office/powerpoint/2010/main" val="2889156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06CD3-5FBA-40F3-B265-5714781C49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7D00D2-48A3-4CCA-8015-050A20E480FB}"/>
              </a:ext>
            </a:extLst>
          </p:cNvPr>
          <p:cNvSpPr>
            <a:spLocks noGrp="1"/>
          </p:cNvSpPr>
          <p:nvPr>
            <p:ph type="dt" sz="half" idx="10"/>
          </p:nvPr>
        </p:nvSpPr>
        <p:spPr/>
        <p:txBody>
          <a:bodyPr/>
          <a:lstStyle/>
          <a:p>
            <a:fld id="{632F0FDC-21E2-486B-90BA-FD03A335FD74}" type="datetimeFigureOut">
              <a:rPr lang="en-US" smtClean="0"/>
              <a:t>12/16/2017</a:t>
            </a:fld>
            <a:endParaRPr lang="en-US"/>
          </a:p>
        </p:txBody>
      </p:sp>
      <p:sp>
        <p:nvSpPr>
          <p:cNvPr id="4" name="Footer Placeholder 3">
            <a:extLst>
              <a:ext uri="{FF2B5EF4-FFF2-40B4-BE49-F238E27FC236}">
                <a16:creationId xmlns:a16="http://schemas.microsoft.com/office/drawing/2014/main" id="{3CFA6B09-8E98-4A94-8D0F-CDB2AA7D82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C500A-0BCF-47A7-9D07-167B87702DC6}"/>
              </a:ext>
            </a:extLst>
          </p:cNvPr>
          <p:cNvSpPr>
            <a:spLocks noGrp="1"/>
          </p:cNvSpPr>
          <p:nvPr>
            <p:ph type="sldNum" sz="quarter" idx="12"/>
          </p:nvPr>
        </p:nvSpPr>
        <p:spPr/>
        <p:txBody>
          <a:bodyPr/>
          <a:lstStyle/>
          <a:p>
            <a:fld id="{4FA6A480-E584-4BCB-AD2B-BEA3E482688D}" type="slidenum">
              <a:rPr lang="en-US" smtClean="0"/>
              <a:t>‹#›</a:t>
            </a:fld>
            <a:endParaRPr lang="en-US"/>
          </a:p>
        </p:txBody>
      </p:sp>
    </p:spTree>
    <p:extLst>
      <p:ext uri="{BB962C8B-B14F-4D97-AF65-F5344CB8AC3E}">
        <p14:creationId xmlns:p14="http://schemas.microsoft.com/office/powerpoint/2010/main" val="211286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EEFAB5-A006-48CE-A00C-F29847D2C223}"/>
              </a:ext>
            </a:extLst>
          </p:cNvPr>
          <p:cNvSpPr>
            <a:spLocks noGrp="1"/>
          </p:cNvSpPr>
          <p:nvPr>
            <p:ph type="dt" sz="half" idx="10"/>
          </p:nvPr>
        </p:nvSpPr>
        <p:spPr/>
        <p:txBody>
          <a:bodyPr/>
          <a:lstStyle/>
          <a:p>
            <a:fld id="{632F0FDC-21E2-486B-90BA-FD03A335FD74}" type="datetimeFigureOut">
              <a:rPr lang="en-US" smtClean="0"/>
              <a:t>12/16/2017</a:t>
            </a:fld>
            <a:endParaRPr lang="en-US"/>
          </a:p>
        </p:txBody>
      </p:sp>
      <p:sp>
        <p:nvSpPr>
          <p:cNvPr id="3" name="Footer Placeholder 2">
            <a:extLst>
              <a:ext uri="{FF2B5EF4-FFF2-40B4-BE49-F238E27FC236}">
                <a16:creationId xmlns:a16="http://schemas.microsoft.com/office/drawing/2014/main" id="{530C624A-11AA-49A8-92DF-06834A7005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70D98A-63DF-4BB4-B9D1-B3FF6C239E34}"/>
              </a:ext>
            </a:extLst>
          </p:cNvPr>
          <p:cNvSpPr>
            <a:spLocks noGrp="1"/>
          </p:cNvSpPr>
          <p:nvPr>
            <p:ph type="sldNum" sz="quarter" idx="12"/>
          </p:nvPr>
        </p:nvSpPr>
        <p:spPr/>
        <p:txBody>
          <a:bodyPr/>
          <a:lstStyle/>
          <a:p>
            <a:fld id="{4FA6A480-E584-4BCB-AD2B-BEA3E482688D}" type="slidenum">
              <a:rPr lang="en-US" smtClean="0"/>
              <a:t>‹#›</a:t>
            </a:fld>
            <a:endParaRPr lang="en-US"/>
          </a:p>
        </p:txBody>
      </p:sp>
    </p:spTree>
    <p:extLst>
      <p:ext uri="{BB962C8B-B14F-4D97-AF65-F5344CB8AC3E}">
        <p14:creationId xmlns:p14="http://schemas.microsoft.com/office/powerpoint/2010/main" val="284658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CA3C-501B-467A-8238-D8EACC3C3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484F16-8F34-4D02-AC2E-BF719B4C5F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AAB36C-5BAD-4FCA-83A3-47B064A20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1B7C2D-3D0D-41ED-B1BD-73B59660136C}"/>
              </a:ext>
            </a:extLst>
          </p:cNvPr>
          <p:cNvSpPr>
            <a:spLocks noGrp="1"/>
          </p:cNvSpPr>
          <p:nvPr>
            <p:ph type="dt" sz="half" idx="10"/>
          </p:nvPr>
        </p:nvSpPr>
        <p:spPr/>
        <p:txBody>
          <a:bodyPr/>
          <a:lstStyle/>
          <a:p>
            <a:fld id="{632F0FDC-21E2-486B-90BA-FD03A335FD74}" type="datetimeFigureOut">
              <a:rPr lang="en-US" smtClean="0"/>
              <a:t>12/16/2017</a:t>
            </a:fld>
            <a:endParaRPr lang="en-US"/>
          </a:p>
        </p:txBody>
      </p:sp>
      <p:sp>
        <p:nvSpPr>
          <p:cNvPr id="6" name="Footer Placeholder 5">
            <a:extLst>
              <a:ext uri="{FF2B5EF4-FFF2-40B4-BE49-F238E27FC236}">
                <a16:creationId xmlns:a16="http://schemas.microsoft.com/office/drawing/2014/main" id="{972589EE-CDA1-42FB-9390-5760C178E3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3EABE2-FB9B-4D4A-96C7-ACB95DF3CEB9}"/>
              </a:ext>
            </a:extLst>
          </p:cNvPr>
          <p:cNvSpPr>
            <a:spLocks noGrp="1"/>
          </p:cNvSpPr>
          <p:nvPr>
            <p:ph type="sldNum" sz="quarter" idx="12"/>
          </p:nvPr>
        </p:nvSpPr>
        <p:spPr/>
        <p:txBody>
          <a:bodyPr/>
          <a:lstStyle/>
          <a:p>
            <a:fld id="{4FA6A480-E584-4BCB-AD2B-BEA3E482688D}" type="slidenum">
              <a:rPr lang="en-US" smtClean="0"/>
              <a:t>‹#›</a:t>
            </a:fld>
            <a:endParaRPr lang="en-US"/>
          </a:p>
        </p:txBody>
      </p:sp>
    </p:spTree>
    <p:extLst>
      <p:ext uri="{BB962C8B-B14F-4D97-AF65-F5344CB8AC3E}">
        <p14:creationId xmlns:p14="http://schemas.microsoft.com/office/powerpoint/2010/main" val="161459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C0E8E-0EFD-4092-923C-DDE8955AAC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565E99-1C0E-43E9-9FFF-2061CCC63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A10494-579F-47A1-A206-1E5754590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91C035-D76A-4BDD-8791-31193D55DF8A}"/>
              </a:ext>
            </a:extLst>
          </p:cNvPr>
          <p:cNvSpPr>
            <a:spLocks noGrp="1"/>
          </p:cNvSpPr>
          <p:nvPr>
            <p:ph type="dt" sz="half" idx="10"/>
          </p:nvPr>
        </p:nvSpPr>
        <p:spPr/>
        <p:txBody>
          <a:bodyPr/>
          <a:lstStyle/>
          <a:p>
            <a:fld id="{632F0FDC-21E2-486B-90BA-FD03A335FD74}" type="datetimeFigureOut">
              <a:rPr lang="en-US" smtClean="0"/>
              <a:t>12/16/2017</a:t>
            </a:fld>
            <a:endParaRPr lang="en-US"/>
          </a:p>
        </p:txBody>
      </p:sp>
      <p:sp>
        <p:nvSpPr>
          <p:cNvPr id="6" name="Footer Placeholder 5">
            <a:extLst>
              <a:ext uri="{FF2B5EF4-FFF2-40B4-BE49-F238E27FC236}">
                <a16:creationId xmlns:a16="http://schemas.microsoft.com/office/drawing/2014/main" id="{A8FD9CE6-A708-470A-8A99-E72DB2382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04F7A-6BDB-40AE-A739-AAA787599592}"/>
              </a:ext>
            </a:extLst>
          </p:cNvPr>
          <p:cNvSpPr>
            <a:spLocks noGrp="1"/>
          </p:cNvSpPr>
          <p:nvPr>
            <p:ph type="sldNum" sz="quarter" idx="12"/>
          </p:nvPr>
        </p:nvSpPr>
        <p:spPr/>
        <p:txBody>
          <a:bodyPr/>
          <a:lstStyle/>
          <a:p>
            <a:fld id="{4FA6A480-E584-4BCB-AD2B-BEA3E482688D}" type="slidenum">
              <a:rPr lang="en-US" smtClean="0"/>
              <a:t>‹#›</a:t>
            </a:fld>
            <a:endParaRPr lang="en-US"/>
          </a:p>
        </p:txBody>
      </p:sp>
    </p:spTree>
    <p:extLst>
      <p:ext uri="{BB962C8B-B14F-4D97-AF65-F5344CB8AC3E}">
        <p14:creationId xmlns:p14="http://schemas.microsoft.com/office/powerpoint/2010/main" val="95443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5F79C0-65E3-4609-A0DE-49D8E25B1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197984-0F7C-43D4-B8C8-896E9EC72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11447-6876-4E57-84D2-5303AAA50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F0FDC-21E2-486B-90BA-FD03A335FD74}" type="datetimeFigureOut">
              <a:rPr lang="en-US" smtClean="0"/>
              <a:t>12/16/2017</a:t>
            </a:fld>
            <a:endParaRPr lang="en-US"/>
          </a:p>
        </p:txBody>
      </p:sp>
      <p:sp>
        <p:nvSpPr>
          <p:cNvPr id="5" name="Footer Placeholder 4">
            <a:extLst>
              <a:ext uri="{FF2B5EF4-FFF2-40B4-BE49-F238E27FC236}">
                <a16:creationId xmlns:a16="http://schemas.microsoft.com/office/drawing/2014/main" id="{809E2A45-8425-47BA-A515-DB83613AFA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67FF28-7761-4D80-BFA5-691D247017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6A480-E584-4BCB-AD2B-BEA3E482688D}" type="slidenum">
              <a:rPr lang="en-US" smtClean="0"/>
              <a:t>‹#›</a:t>
            </a:fld>
            <a:endParaRPr lang="en-US"/>
          </a:p>
        </p:txBody>
      </p:sp>
    </p:spTree>
    <p:extLst>
      <p:ext uri="{BB962C8B-B14F-4D97-AF65-F5344CB8AC3E}">
        <p14:creationId xmlns:p14="http://schemas.microsoft.com/office/powerpoint/2010/main" val="2462581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83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8F75C1-1FB7-483B-BABE-87CBAD1BF0FE}"/>
              </a:ext>
            </a:extLst>
          </p:cNvPr>
          <p:cNvSpPr>
            <a:spLocks noGrp="1"/>
          </p:cNvSpPr>
          <p:nvPr>
            <p:ph idx="1"/>
          </p:nvPr>
        </p:nvSpPr>
        <p:spPr>
          <a:xfrm>
            <a:off x="627530" y="4349774"/>
            <a:ext cx="3747246" cy="2319967"/>
          </a:xfrm>
        </p:spPr>
        <p:txBody>
          <a:bodyPr>
            <a:normAutofit/>
          </a:bodyPr>
          <a:lstStyle/>
          <a:p>
            <a:pPr marL="0" indent="0">
              <a:buNone/>
            </a:pPr>
            <a:r>
              <a:rPr lang="en-US" sz="4000" b="1" dirty="0">
                <a:effectLst>
                  <a:outerShdw blurRad="38100" dist="38100" dir="2700000" algn="tl">
                    <a:srgbClr val="000000">
                      <a:alpha val="43137"/>
                    </a:srgbClr>
                  </a:outerShdw>
                </a:effectLst>
                <a:latin typeface="Arial Rounded MT Bold" panose="020F0704030504030204" pitchFamily="34" charset="0"/>
              </a:rPr>
              <a:t>Thank God </a:t>
            </a:r>
          </a:p>
          <a:p>
            <a:pPr marL="0" indent="0">
              <a:buNone/>
            </a:pPr>
            <a:r>
              <a:rPr lang="en-US" sz="4000" b="1">
                <a:effectLst>
                  <a:outerShdw blurRad="38100" dist="38100" dir="2700000" algn="tl">
                    <a:srgbClr val="000000">
                      <a:alpha val="43137"/>
                    </a:srgbClr>
                  </a:outerShdw>
                </a:effectLst>
                <a:latin typeface="Arial Rounded MT Bold" panose="020F0704030504030204" pitchFamily="34" charset="0"/>
              </a:rPr>
              <a:t>   for </a:t>
            </a:r>
            <a:r>
              <a:rPr lang="en-US" sz="4000" b="1" dirty="0">
                <a:effectLst>
                  <a:outerShdw blurRad="38100" dist="38100" dir="2700000" algn="tl">
                    <a:srgbClr val="000000">
                      <a:alpha val="43137"/>
                    </a:srgbClr>
                  </a:outerShdw>
                </a:effectLst>
                <a:latin typeface="Arial Rounded MT Bold" panose="020F0704030504030204" pitchFamily="34" charset="0"/>
              </a:rPr>
              <a:t>the </a:t>
            </a:r>
          </a:p>
          <a:p>
            <a:pPr marL="0" indent="0">
              <a:buNone/>
            </a:pPr>
            <a:r>
              <a:rPr lang="en-US" sz="4000" b="1" dirty="0">
                <a:effectLst>
                  <a:outerShdw blurRad="38100" dist="38100" dir="2700000" algn="tl">
                    <a:srgbClr val="000000">
                      <a:alpha val="43137"/>
                    </a:srgbClr>
                  </a:outerShdw>
                </a:effectLst>
                <a:latin typeface="Arial Rounded MT Bold" panose="020F0704030504030204" pitchFamily="34" charset="0"/>
              </a:rPr>
              <a:t>Good News!</a:t>
            </a:r>
          </a:p>
        </p:txBody>
      </p:sp>
    </p:spTree>
    <p:extLst>
      <p:ext uri="{BB962C8B-B14F-4D97-AF65-F5344CB8AC3E}">
        <p14:creationId xmlns:p14="http://schemas.microsoft.com/office/powerpoint/2010/main" val="226421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AC2E-8B43-4247-A4E5-490D6F2BE0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FEACBA-90A0-400A-BDC5-EC82B8632D3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4791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4B6533-F047-49F2-99C1-A5D05CB1A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3402"/>
            <a:ext cx="2855742" cy="3381375"/>
          </a:xfrm>
          <a:prstGeom prst="rect">
            <a:avLst/>
          </a:prstGeom>
        </p:spPr>
      </p:pic>
      <p:pic>
        <p:nvPicPr>
          <p:cNvPr id="5" name="Picture 4">
            <a:extLst>
              <a:ext uri="{FF2B5EF4-FFF2-40B4-BE49-F238E27FC236}">
                <a16:creationId xmlns:a16="http://schemas.microsoft.com/office/drawing/2014/main" id="{A5B8C49F-2D56-436B-9BEA-B2B8C743D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230" y="103402"/>
            <a:ext cx="2100775" cy="3484777"/>
          </a:xfrm>
          <a:prstGeom prst="rect">
            <a:avLst/>
          </a:prstGeom>
        </p:spPr>
      </p:pic>
      <p:pic>
        <p:nvPicPr>
          <p:cNvPr id="7" name="Picture 6">
            <a:extLst>
              <a:ext uri="{FF2B5EF4-FFF2-40B4-BE49-F238E27FC236}">
                <a16:creationId xmlns:a16="http://schemas.microsoft.com/office/drawing/2014/main" id="{E28F7AAE-F361-4D98-B477-B8502BCB5DB0}"/>
              </a:ext>
            </a:extLst>
          </p:cNvPr>
          <p:cNvPicPr>
            <a:picLocks noChangeAspect="1"/>
          </p:cNvPicPr>
          <p:nvPr/>
        </p:nvPicPr>
        <p:blipFill rotWithShape="1">
          <a:blip r:embed="rId4">
            <a:extLst>
              <a:ext uri="{28A0092B-C50C-407E-A947-70E740481C1C}">
                <a14:useLocalDpi xmlns:a14="http://schemas.microsoft.com/office/drawing/2010/main" val="0"/>
              </a:ext>
            </a:extLst>
          </a:blip>
          <a:srcRect t="20272"/>
          <a:stretch/>
        </p:blipFill>
        <p:spPr>
          <a:xfrm>
            <a:off x="5683348" y="206804"/>
            <a:ext cx="2222695" cy="3381375"/>
          </a:xfrm>
          <a:prstGeom prst="rect">
            <a:avLst/>
          </a:prstGeom>
        </p:spPr>
      </p:pic>
      <p:pic>
        <p:nvPicPr>
          <p:cNvPr id="9" name="Picture 8">
            <a:extLst>
              <a:ext uri="{FF2B5EF4-FFF2-40B4-BE49-F238E27FC236}">
                <a16:creationId xmlns:a16="http://schemas.microsoft.com/office/drawing/2014/main" id="{D770216E-B501-4DF0-BA37-045AB6AE7D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9648" y="438149"/>
            <a:ext cx="1828804" cy="2909962"/>
          </a:xfrm>
          <a:prstGeom prst="rect">
            <a:avLst/>
          </a:prstGeom>
        </p:spPr>
      </p:pic>
      <p:pic>
        <p:nvPicPr>
          <p:cNvPr id="11" name="Picture 10">
            <a:extLst>
              <a:ext uri="{FF2B5EF4-FFF2-40B4-BE49-F238E27FC236}">
                <a16:creationId xmlns:a16="http://schemas.microsoft.com/office/drawing/2014/main" id="{20458BEC-E57D-4BAC-8366-ED2506599175}"/>
              </a:ext>
            </a:extLst>
          </p:cNvPr>
          <p:cNvPicPr>
            <a:picLocks noChangeAspect="1"/>
          </p:cNvPicPr>
          <p:nvPr/>
        </p:nvPicPr>
        <p:blipFill rotWithShape="1">
          <a:blip r:embed="rId6">
            <a:extLst>
              <a:ext uri="{28A0092B-C50C-407E-A947-70E740481C1C}">
                <a14:useLocalDpi xmlns:a14="http://schemas.microsoft.com/office/drawing/2010/main" val="0"/>
              </a:ext>
            </a:extLst>
          </a:blip>
          <a:srcRect l="19501" r="16577"/>
          <a:stretch/>
        </p:blipFill>
        <p:spPr>
          <a:xfrm>
            <a:off x="154736" y="3924886"/>
            <a:ext cx="3277772" cy="2812562"/>
          </a:xfrm>
          <a:prstGeom prst="rect">
            <a:avLst/>
          </a:prstGeom>
        </p:spPr>
      </p:pic>
      <p:pic>
        <p:nvPicPr>
          <p:cNvPr id="13" name="Picture 12">
            <a:extLst>
              <a:ext uri="{FF2B5EF4-FFF2-40B4-BE49-F238E27FC236}">
                <a16:creationId xmlns:a16="http://schemas.microsoft.com/office/drawing/2014/main" id="{AB230410-7EDD-400E-B685-C113831ED5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5700" y="3924886"/>
            <a:ext cx="2705100" cy="2933114"/>
          </a:xfrm>
          <a:prstGeom prst="rect">
            <a:avLst/>
          </a:prstGeom>
        </p:spPr>
      </p:pic>
      <p:pic>
        <p:nvPicPr>
          <p:cNvPr id="15" name="Picture 14">
            <a:extLst>
              <a:ext uri="{FF2B5EF4-FFF2-40B4-BE49-F238E27FC236}">
                <a16:creationId xmlns:a16="http://schemas.microsoft.com/office/drawing/2014/main" id="{CD9567B6-6823-4143-BED6-732648FDD6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3992" y="3907736"/>
            <a:ext cx="4562026" cy="2829712"/>
          </a:xfrm>
          <a:prstGeom prst="rect">
            <a:avLst/>
          </a:prstGeom>
        </p:spPr>
      </p:pic>
    </p:spTree>
    <p:extLst>
      <p:ext uri="{BB962C8B-B14F-4D97-AF65-F5344CB8AC3E}">
        <p14:creationId xmlns:p14="http://schemas.microsoft.com/office/powerpoint/2010/main" val="3605165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FC15A5-7BC2-4F58-A8A1-6B38A18A994D}"/>
              </a:ext>
            </a:extLst>
          </p:cNvPr>
          <p:cNvPicPr>
            <a:picLocks noChangeAspect="1"/>
          </p:cNvPicPr>
          <p:nvPr/>
        </p:nvPicPr>
        <p:blipFill rotWithShape="1">
          <a:blip r:embed="rId2">
            <a:extLst>
              <a:ext uri="{28A0092B-C50C-407E-A947-70E740481C1C}">
                <a14:useLocalDpi xmlns:a14="http://schemas.microsoft.com/office/drawing/2010/main" val="0"/>
              </a:ext>
            </a:extLst>
          </a:blip>
          <a:srcRect l="11250" t="27222" r="12656"/>
          <a:stretch/>
        </p:blipFill>
        <p:spPr>
          <a:xfrm>
            <a:off x="161779" y="0"/>
            <a:ext cx="3805311" cy="4991100"/>
          </a:xfrm>
          <a:prstGeom prst="rect">
            <a:avLst/>
          </a:prstGeom>
        </p:spPr>
      </p:pic>
      <p:pic>
        <p:nvPicPr>
          <p:cNvPr id="5" name="Picture 4">
            <a:extLst>
              <a:ext uri="{FF2B5EF4-FFF2-40B4-BE49-F238E27FC236}">
                <a16:creationId xmlns:a16="http://schemas.microsoft.com/office/drawing/2014/main" id="{910A888E-715A-481D-826F-1B91F767D1DA}"/>
              </a:ext>
            </a:extLst>
          </p:cNvPr>
          <p:cNvPicPr>
            <a:picLocks noChangeAspect="1"/>
          </p:cNvPicPr>
          <p:nvPr/>
        </p:nvPicPr>
        <p:blipFill rotWithShape="1">
          <a:blip r:embed="rId3">
            <a:extLst>
              <a:ext uri="{28A0092B-C50C-407E-A947-70E740481C1C}">
                <a14:useLocalDpi xmlns:a14="http://schemas.microsoft.com/office/drawing/2010/main" val="0"/>
              </a:ext>
            </a:extLst>
          </a:blip>
          <a:srcRect l="8067" t="6666" r="8208" b="6666"/>
          <a:stretch/>
        </p:blipFill>
        <p:spPr>
          <a:xfrm>
            <a:off x="4389120" y="119575"/>
            <a:ext cx="4503420" cy="5943600"/>
          </a:xfrm>
          <a:prstGeom prst="rect">
            <a:avLst/>
          </a:prstGeom>
        </p:spPr>
      </p:pic>
      <p:sp>
        <p:nvSpPr>
          <p:cNvPr id="7" name="TextBox 6">
            <a:extLst>
              <a:ext uri="{FF2B5EF4-FFF2-40B4-BE49-F238E27FC236}">
                <a16:creationId xmlns:a16="http://schemas.microsoft.com/office/drawing/2014/main" id="{559CD61B-0D03-4B19-BBEA-948203A68CDE}"/>
              </a:ext>
            </a:extLst>
          </p:cNvPr>
          <p:cNvSpPr txBox="1"/>
          <p:nvPr/>
        </p:nvSpPr>
        <p:spPr>
          <a:xfrm>
            <a:off x="8892540" y="119575"/>
            <a:ext cx="2052125"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Arial Rounded MT Bold" panose="020F0704030504030204" pitchFamily="34" charset="0"/>
              </a:rPr>
              <a:t>Edward Church</a:t>
            </a:r>
          </a:p>
        </p:txBody>
      </p:sp>
    </p:spTree>
    <p:extLst>
      <p:ext uri="{BB962C8B-B14F-4D97-AF65-F5344CB8AC3E}">
        <p14:creationId xmlns:p14="http://schemas.microsoft.com/office/powerpoint/2010/main" val="3259342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0FB4-426F-448B-A653-8B2920AEC525}"/>
              </a:ext>
            </a:extLst>
          </p:cNvPr>
          <p:cNvSpPr>
            <a:spLocks noGrp="1"/>
          </p:cNvSpPr>
          <p:nvPr>
            <p:ph type="title"/>
          </p:nvPr>
        </p:nvSpPr>
        <p:spPr>
          <a:xfrm>
            <a:off x="838200" y="126585"/>
            <a:ext cx="10515600" cy="814319"/>
          </a:xfrm>
        </p:spPr>
        <p:txBody>
          <a:bodyPr/>
          <a:lstStyle/>
          <a:p>
            <a:endParaRPr lang="en-US" dirty="0"/>
          </a:p>
        </p:txBody>
      </p:sp>
      <p:sp>
        <p:nvSpPr>
          <p:cNvPr id="3" name="Content Placeholder 2">
            <a:extLst>
              <a:ext uri="{FF2B5EF4-FFF2-40B4-BE49-F238E27FC236}">
                <a16:creationId xmlns:a16="http://schemas.microsoft.com/office/drawing/2014/main" id="{C38F75C1-1FB7-483B-BABE-87CBAD1BF0FE}"/>
              </a:ext>
            </a:extLst>
          </p:cNvPr>
          <p:cNvSpPr>
            <a:spLocks noGrp="1"/>
          </p:cNvSpPr>
          <p:nvPr>
            <p:ph idx="1"/>
          </p:nvPr>
        </p:nvSpPr>
        <p:spPr>
          <a:xfrm>
            <a:off x="172277" y="1176268"/>
            <a:ext cx="11807687" cy="5516079"/>
          </a:xfrm>
        </p:spPr>
        <p:txBody>
          <a:bodyPr/>
          <a:lstStyle/>
          <a:p>
            <a:endParaRPr lang="en-US" dirty="0"/>
          </a:p>
        </p:txBody>
      </p:sp>
    </p:spTree>
    <p:extLst>
      <p:ext uri="{BB962C8B-B14F-4D97-AF65-F5344CB8AC3E}">
        <p14:creationId xmlns:p14="http://schemas.microsoft.com/office/powerpoint/2010/main" val="1327518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0FB4-426F-448B-A653-8B2920AEC525}"/>
              </a:ext>
            </a:extLst>
          </p:cNvPr>
          <p:cNvSpPr>
            <a:spLocks noGrp="1"/>
          </p:cNvSpPr>
          <p:nvPr>
            <p:ph type="title"/>
          </p:nvPr>
        </p:nvSpPr>
        <p:spPr>
          <a:xfrm>
            <a:off x="838200" y="126585"/>
            <a:ext cx="10515600" cy="814319"/>
          </a:xfrm>
        </p:spPr>
        <p:txBody>
          <a:bodyPr/>
          <a:lstStyle/>
          <a:p>
            <a:endParaRPr lang="en-US" dirty="0"/>
          </a:p>
        </p:txBody>
      </p:sp>
      <p:sp>
        <p:nvSpPr>
          <p:cNvPr id="3" name="Content Placeholder 2">
            <a:extLst>
              <a:ext uri="{FF2B5EF4-FFF2-40B4-BE49-F238E27FC236}">
                <a16:creationId xmlns:a16="http://schemas.microsoft.com/office/drawing/2014/main" id="{C38F75C1-1FB7-483B-BABE-87CBAD1BF0FE}"/>
              </a:ext>
            </a:extLst>
          </p:cNvPr>
          <p:cNvSpPr>
            <a:spLocks noGrp="1"/>
          </p:cNvSpPr>
          <p:nvPr>
            <p:ph idx="1"/>
          </p:nvPr>
        </p:nvSpPr>
        <p:spPr>
          <a:xfrm>
            <a:off x="172277" y="1176268"/>
            <a:ext cx="11807687" cy="5516079"/>
          </a:xfrm>
        </p:spPr>
        <p:txBody>
          <a:bodyPr/>
          <a:lstStyle/>
          <a:p>
            <a:endParaRPr lang="en-US" dirty="0"/>
          </a:p>
        </p:txBody>
      </p:sp>
    </p:spTree>
    <p:extLst>
      <p:ext uri="{BB962C8B-B14F-4D97-AF65-F5344CB8AC3E}">
        <p14:creationId xmlns:p14="http://schemas.microsoft.com/office/powerpoint/2010/main" val="140988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1F0D-794A-4269-8185-B0790A02BA6B}"/>
              </a:ext>
            </a:extLst>
          </p:cNvPr>
          <p:cNvSpPr>
            <a:spLocks noGrp="1"/>
          </p:cNvSpPr>
          <p:nvPr>
            <p:ph type="ctrTitle"/>
          </p:nvPr>
        </p:nvSpPr>
        <p:spPr>
          <a:xfrm>
            <a:off x="1524000" y="1631851"/>
            <a:ext cx="9144000" cy="1878111"/>
          </a:xfrm>
          <a:solidFill>
            <a:schemeClr val="bg1">
              <a:alpha val="80000"/>
            </a:schemeClr>
          </a:solidFill>
          <a:scene3d>
            <a:camera prst="orthographicFront"/>
            <a:lightRig rig="threePt" dir="t"/>
          </a:scene3d>
          <a:sp3d>
            <a:bevelT/>
          </a:sp3d>
        </p:spPr>
        <p:txBody>
          <a:bodyPr>
            <a:normAutofit/>
          </a:bodyPr>
          <a:lstStyle/>
          <a:p>
            <a:r>
              <a:rPr lang="en-US" b="1" dirty="0">
                <a:effectLst>
                  <a:outerShdw blurRad="38100" dist="38100" dir="2700000" algn="tl">
                    <a:srgbClr val="000000">
                      <a:alpha val="43137"/>
                    </a:srgbClr>
                  </a:outerShdw>
                </a:effectLst>
              </a:rPr>
              <a:t>Five Reasons Why Christmas Is Good News</a:t>
            </a:r>
            <a:endParaRPr lang="en-US"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57861BCC-8FAC-4A0C-BB97-B4A005CCF802}"/>
              </a:ext>
            </a:extLst>
          </p:cNvPr>
          <p:cNvSpPr>
            <a:spLocks noGrp="1"/>
          </p:cNvSpPr>
          <p:nvPr>
            <p:ph type="subTitle" idx="1"/>
          </p:nvPr>
        </p:nvSpPr>
        <p:spPr>
          <a:xfrm>
            <a:off x="2996417" y="5149485"/>
            <a:ext cx="2944837" cy="590134"/>
          </a:xfrm>
          <a:solidFill>
            <a:schemeClr val="bg1">
              <a:alpha val="80000"/>
            </a:schemeClr>
          </a:solidFill>
          <a:scene3d>
            <a:camera prst="orthographicFront"/>
            <a:lightRig rig="threePt" dir="t"/>
          </a:scene3d>
          <a:sp3d>
            <a:bevelT/>
          </a:sp3d>
        </p:spPr>
        <p:txBody>
          <a:bodyPr>
            <a:normAutofit/>
          </a:bodyPr>
          <a:lstStyle/>
          <a:p>
            <a:r>
              <a:rPr lang="en-US" sz="3200" b="1" dirty="0">
                <a:effectLst>
                  <a:outerShdw blurRad="38100" dist="38100" dir="2700000" algn="tl">
                    <a:srgbClr val="000000">
                      <a:alpha val="43137"/>
                    </a:srgbClr>
                  </a:outerShdw>
                </a:effectLst>
              </a:rPr>
              <a:t>Luke 2:4-14</a:t>
            </a:r>
          </a:p>
        </p:txBody>
      </p:sp>
      <p:sp>
        <p:nvSpPr>
          <p:cNvPr id="4" name="TextBox 3">
            <a:extLst>
              <a:ext uri="{FF2B5EF4-FFF2-40B4-BE49-F238E27FC236}">
                <a16:creationId xmlns:a16="http://schemas.microsoft.com/office/drawing/2014/main" id="{2FE119BB-A174-4848-A543-D42A27D07FA4}"/>
              </a:ext>
            </a:extLst>
          </p:cNvPr>
          <p:cNvSpPr txBox="1"/>
          <p:nvPr/>
        </p:nvSpPr>
        <p:spPr>
          <a:xfrm>
            <a:off x="8892540" y="119575"/>
            <a:ext cx="2052125" cy="369332"/>
          </a:xfrm>
          <a:prstGeom prst="rect">
            <a:avLst/>
          </a:prstGeom>
          <a:solidFill>
            <a:schemeClr val="bg1">
              <a:alpha val="80000"/>
            </a:schemeClr>
          </a:solidFill>
          <a:scene3d>
            <a:camera prst="orthographicFront"/>
            <a:lightRig rig="threePt" dir="t"/>
          </a:scene3d>
          <a:sp3d>
            <a:bevelT/>
          </a:sp3d>
        </p:spPr>
        <p:txBody>
          <a:bodyPr wrap="square" rtlCol="0">
            <a:spAutoFit/>
          </a:bodyPr>
          <a:lstStyle/>
          <a:p>
            <a:r>
              <a:rPr lang="en-US" dirty="0">
                <a:effectLst>
                  <a:outerShdw blurRad="38100" dist="38100" dir="2700000" algn="tl">
                    <a:srgbClr val="000000">
                      <a:alpha val="43137"/>
                    </a:srgbClr>
                  </a:outerShdw>
                </a:effectLst>
                <a:latin typeface="Arial Rounded MT Bold" panose="020F0704030504030204" pitchFamily="34" charset="0"/>
              </a:rPr>
              <a:t>Edward Church</a:t>
            </a:r>
          </a:p>
        </p:txBody>
      </p:sp>
      <p:sp>
        <p:nvSpPr>
          <p:cNvPr id="5" name="TextBox 4">
            <a:extLst>
              <a:ext uri="{FF2B5EF4-FFF2-40B4-BE49-F238E27FC236}">
                <a16:creationId xmlns:a16="http://schemas.microsoft.com/office/drawing/2014/main" id="{B8BBF64A-D6F3-499D-ADFE-ED7A916964C2}"/>
              </a:ext>
            </a:extLst>
          </p:cNvPr>
          <p:cNvSpPr txBox="1"/>
          <p:nvPr/>
        </p:nvSpPr>
        <p:spPr>
          <a:xfrm>
            <a:off x="1167033" y="119575"/>
            <a:ext cx="1674642" cy="369332"/>
          </a:xfrm>
          <a:prstGeom prst="rect">
            <a:avLst/>
          </a:prstGeom>
          <a:solidFill>
            <a:schemeClr val="bg1">
              <a:alpha val="80000"/>
            </a:schemeClr>
          </a:solidFill>
          <a:scene3d>
            <a:camera prst="orthographicFront"/>
            <a:lightRig rig="threePt" dir="t"/>
          </a:scene3d>
          <a:sp3d>
            <a:bevelT/>
          </a:sp3d>
        </p:spPr>
        <p:txBody>
          <a:bodyPr wrap="square" rtlCol="0">
            <a:spAutoFit/>
          </a:bodyPr>
          <a:lstStyle/>
          <a:p>
            <a:r>
              <a:rPr lang="en-US" dirty="0">
                <a:effectLst>
                  <a:outerShdw blurRad="38100" dist="38100" dir="2700000" algn="tl">
                    <a:srgbClr val="000000">
                      <a:alpha val="43137"/>
                    </a:srgbClr>
                  </a:outerShdw>
                </a:effectLst>
                <a:latin typeface="Arial Rounded MT Bold" panose="020F0704030504030204" pitchFamily="34" charset="0"/>
              </a:rPr>
              <a:t>Dec 17, 2017</a:t>
            </a:r>
          </a:p>
        </p:txBody>
      </p:sp>
    </p:spTree>
    <p:extLst>
      <p:ext uri="{BB962C8B-B14F-4D97-AF65-F5344CB8AC3E}">
        <p14:creationId xmlns:p14="http://schemas.microsoft.com/office/powerpoint/2010/main" val="38732521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7000" b="-9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8F75C1-1FB7-483B-BABE-87CBAD1BF0FE}"/>
              </a:ext>
            </a:extLst>
          </p:cNvPr>
          <p:cNvSpPr>
            <a:spLocks noGrp="1"/>
          </p:cNvSpPr>
          <p:nvPr>
            <p:ph idx="1"/>
          </p:nvPr>
        </p:nvSpPr>
        <p:spPr>
          <a:xfrm>
            <a:off x="228548" y="0"/>
            <a:ext cx="11807687" cy="6858000"/>
          </a:xfrm>
          <a:solidFill>
            <a:schemeClr val="bg1">
              <a:alpha val="80000"/>
            </a:schemeClr>
          </a:solidFill>
          <a:scene3d>
            <a:camera prst="orthographicFront"/>
            <a:lightRig rig="threePt" dir="t"/>
          </a:scene3d>
          <a:sp3d>
            <a:bevelT/>
          </a:sp3d>
        </p:spPr>
        <p:txBody>
          <a:bodyPr>
            <a:noAutofit/>
          </a:bodyPr>
          <a:lstStyle/>
          <a:p>
            <a:pPr marL="0" indent="0">
              <a:lnSpc>
                <a:spcPct val="120000"/>
              </a:lnSpc>
              <a:buNone/>
            </a:pPr>
            <a:r>
              <a:rPr lang="en-US" sz="2300" dirty="0">
                <a:effectLst>
                  <a:outerShdw blurRad="38100" dist="38100" dir="2700000" algn="tl">
                    <a:srgbClr val="000000">
                      <a:alpha val="43137"/>
                    </a:srgbClr>
                  </a:outerShdw>
                </a:effectLst>
                <a:latin typeface="Arial Rounded MT Bold" panose="020F0704030504030204" pitchFamily="34" charset="0"/>
              </a:rPr>
              <a:t>4 Joseph also went up from Galilee, out of the city of Nazareth, into Judea, to the city of David, which is called Bethlehem, because he was of the house and lineage of David, 5 to be registered with Mary, his betrothed wife, who was with child. 6 So it was, that while they were there, the days were completed for her to be delivered. 7 And she brought forth her firstborn Son, and wrapped Him in swaddling cloths, and laid Him in a manger, because there was no room for them in the inn. 8 Now there were in the same country shepherds living out in the fields, keeping watch over their flock by night. 9 And behold, an angel of the Lord stood before them, and the glory of the Lord shone around them, and they were greatly afraid. 10 Then the angel said to them, "Do not be afraid, for behold, I bring you good tidings of great joy which will be to all people. 11 For there is born to you this day in the city of David a Savior, who is Christ the Lord. 12 And this will be the sign to you: You will find a Babe wrapped in swaddling cloths, lying in a manger." 13 And suddenly there was with the angel a multitude of the heavenly host praising God and saying: 14 "Glory to God in the highest, And on earth peace, goodwill toward men!”  Luke 2:4-14</a:t>
            </a:r>
          </a:p>
        </p:txBody>
      </p:sp>
    </p:spTree>
    <p:extLst>
      <p:ext uri="{BB962C8B-B14F-4D97-AF65-F5344CB8AC3E}">
        <p14:creationId xmlns:p14="http://schemas.microsoft.com/office/powerpoint/2010/main" val="5895716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145A18-316C-4A9D-BC6D-3FC3B6B8DFC1}"/>
              </a:ext>
            </a:extLst>
          </p:cNvPr>
          <p:cNvSpPr>
            <a:spLocks noGrp="1"/>
          </p:cNvSpPr>
          <p:nvPr>
            <p:ph idx="1"/>
          </p:nvPr>
        </p:nvSpPr>
        <p:spPr>
          <a:xfrm>
            <a:off x="196948" y="1083212"/>
            <a:ext cx="11619914" cy="5093751"/>
          </a:xfrm>
          <a:solidFill>
            <a:schemeClr val="bg1">
              <a:alpha val="80000"/>
            </a:schemeClr>
          </a:solidFill>
          <a:scene3d>
            <a:camera prst="orthographicFront"/>
            <a:lightRig rig="threePt" dir="t"/>
          </a:scene3d>
          <a:sp3d>
            <a:bevelT/>
          </a:sp3d>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The Gospel is the Good News to a World that Needs It!</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The Good News Broken Down is…</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“For God so loved the world that He gave His only begotten Son, that  whoever believes in Him should not perish but have everlasting life.”   -</a:t>
            </a:r>
            <a:r>
              <a:rPr lang="en-US" b="1" dirty="0">
                <a:effectLst>
                  <a:outerShdw blurRad="38100" dist="38100" dir="2700000" algn="tl">
                    <a:srgbClr val="000000">
                      <a:alpha val="43137"/>
                    </a:srgbClr>
                  </a:outerShdw>
                </a:effectLst>
                <a:latin typeface="Arial Rounded MT Bold" panose="020F0704030504030204" pitchFamily="34" charset="0"/>
              </a:rPr>
              <a:t> John 3:16</a:t>
            </a:r>
          </a:p>
          <a:p>
            <a:pPr marL="0" indent="0">
              <a:lnSpc>
                <a:spcPct val="100000"/>
              </a:lnSpc>
              <a:spcBef>
                <a:spcPts val="0"/>
              </a:spcBef>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“And the Word became flesh and dwelt among us, and we beheld His glory, the glory as of the only begotten of the Father, full of grace and truth” </a:t>
            </a:r>
            <a:r>
              <a:rPr lang="en-US" b="1" dirty="0">
                <a:effectLst>
                  <a:outerShdw blurRad="38100" dist="38100" dir="2700000" algn="tl">
                    <a:srgbClr val="000000">
                      <a:alpha val="43137"/>
                    </a:srgbClr>
                  </a:outerShdw>
                </a:effectLst>
                <a:latin typeface="Arial Rounded MT Bold" panose="020F0704030504030204" pitchFamily="34" charset="0"/>
              </a:rPr>
              <a:t>-John 1:14 </a:t>
            </a:r>
          </a:p>
          <a:p>
            <a:pPr marL="0" indent="0">
              <a:lnSpc>
                <a:spcPct val="100000"/>
              </a:lnSpc>
              <a:spcBef>
                <a:spcPts val="0"/>
              </a:spcBef>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Five Reasons Why Christmas is Good News </a:t>
            </a:r>
            <a:endParaRPr lang="en-US" sz="3200" i="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8604295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0FB4-426F-448B-A653-8B2920AEC525}"/>
              </a:ext>
            </a:extLst>
          </p:cNvPr>
          <p:cNvSpPr>
            <a:spLocks noGrp="1"/>
          </p:cNvSpPr>
          <p:nvPr>
            <p:ph type="title"/>
          </p:nvPr>
        </p:nvSpPr>
        <p:spPr>
          <a:xfrm>
            <a:off x="838200" y="126585"/>
            <a:ext cx="8418342" cy="814319"/>
          </a:xfrm>
          <a:solidFill>
            <a:schemeClr val="bg1">
              <a:alpha val="80000"/>
            </a:schemeClr>
          </a:solidFill>
          <a:scene3d>
            <a:camera prst="orthographicFront"/>
            <a:lightRig rig="threePt" dir="t"/>
          </a:scene3d>
          <a:sp3d>
            <a:bevelT/>
          </a:sp3d>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Because It Banishes Fear (10)</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C38F75C1-1FB7-483B-BABE-87CBAD1BF0FE}"/>
              </a:ext>
            </a:extLst>
          </p:cNvPr>
          <p:cNvSpPr>
            <a:spLocks noGrp="1"/>
          </p:cNvSpPr>
          <p:nvPr>
            <p:ph idx="1"/>
          </p:nvPr>
        </p:nvSpPr>
        <p:spPr>
          <a:xfrm>
            <a:off x="172277" y="1176269"/>
            <a:ext cx="11807687" cy="4760508"/>
          </a:xfrm>
          <a:solidFill>
            <a:schemeClr val="bg1">
              <a:alpha val="80000"/>
            </a:schemeClr>
          </a:solidFill>
          <a:scene3d>
            <a:camera prst="orthographicFront"/>
            <a:lightRig rig="threePt" dir="t"/>
          </a:scene3d>
          <a:sp3d>
            <a:bevelT/>
          </a:sp3d>
        </p:spPr>
        <p:txBody>
          <a:bodyPr>
            <a:normAutofit/>
          </a:bodyPr>
          <a:lstStyle/>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Fear is the Most Crippling Human Emotion</a:t>
            </a:r>
            <a:r>
              <a:rPr lang="en-US" dirty="0">
                <a:effectLst>
                  <a:outerShdw blurRad="38100" dist="38100" dir="2700000" algn="tl">
                    <a:srgbClr val="000000">
                      <a:alpha val="43137"/>
                    </a:srgbClr>
                  </a:outerShdw>
                </a:effectLst>
                <a:latin typeface="Arial Rounded MT Bold" panose="020F0704030504030204" pitchFamily="34" charset="0"/>
              </a:rPr>
              <a:t>. </a:t>
            </a:r>
          </a:p>
          <a:p>
            <a:pPr>
              <a:lnSpc>
                <a:spcPct val="10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It Paralyzes Christians and Can Shut Them Totally Down </a:t>
            </a:r>
          </a:p>
          <a:p>
            <a:pPr lvl="1">
              <a:lnSpc>
                <a:spcPct val="120000"/>
              </a:lnSpc>
            </a:pPr>
            <a:r>
              <a:rPr lang="en-US" sz="2800" b="1" dirty="0">
                <a:effectLst>
                  <a:outerShdw blurRad="38100" dist="38100" dir="2700000" algn="tl">
                    <a:srgbClr val="000000">
                      <a:alpha val="43137"/>
                    </a:srgbClr>
                  </a:outerShdw>
                </a:effectLst>
                <a:latin typeface="Arial Rounded MT Bold" panose="020F0704030504030204" pitchFamily="34" charset="0"/>
              </a:rPr>
              <a:t>365 Times in the Bible You Find the Words Fear Not.</a:t>
            </a:r>
          </a:p>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2 Tim 1:7</a:t>
            </a:r>
            <a:r>
              <a:rPr lang="en-US" dirty="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“For God has not given us a spirit of fear; but of power, </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and of love, and of sound mind.”</a:t>
            </a:r>
          </a:p>
          <a:p>
            <a:pPr lvl="1">
              <a:lnSpc>
                <a:spcPct val="120000"/>
              </a:lnSpc>
            </a:pPr>
            <a:r>
              <a:rPr lang="en-US" sz="2800" b="1" dirty="0">
                <a:effectLst>
                  <a:outerShdw blurRad="38100" dist="38100" dir="2700000" algn="tl">
                    <a:srgbClr val="000000">
                      <a:alpha val="43137"/>
                    </a:srgbClr>
                  </a:outerShdw>
                </a:effectLst>
                <a:latin typeface="Arial Rounded MT Bold" panose="020F0704030504030204" pitchFamily="34" charset="0"/>
              </a:rPr>
              <a:t>God Wants Fear Out of Your Life. </a:t>
            </a:r>
          </a:p>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1 John 4:18</a:t>
            </a:r>
            <a:r>
              <a:rPr lang="en-US" dirty="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“There is no fear in love; but perfect love casts fear.”</a:t>
            </a:r>
          </a:p>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The Angel Brought Good News – We Don’t Need To Fear.</a:t>
            </a:r>
          </a:p>
          <a:p>
            <a:endParaRPr lang="en-US" dirty="0"/>
          </a:p>
        </p:txBody>
      </p:sp>
    </p:spTree>
    <p:extLst>
      <p:ext uri="{BB962C8B-B14F-4D97-AF65-F5344CB8AC3E}">
        <p14:creationId xmlns:p14="http://schemas.microsoft.com/office/powerpoint/2010/main" val="1834192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1000"/>
                                        <p:tgtEl>
                                          <p:spTgt spid="3">
                                            <p:txEl>
                                              <p:pRg st="5" end="5"/>
                                            </p:txEl>
                                          </p:spTgt>
                                        </p:tgtEl>
                                      </p:cBhvr>
                                    </p:animEffect>
                                    <p:anim calcmode="lin" valueType="num">
                                      <p:cBhvr>
                                        <p:cTn id="5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1000"/>
                                        <p:tgtEl>
                                          <p:spTgt spid="3">
                                            <p:txEl>
                                              <p:pRg st="6" end="6"/>
                                            </p:txEl>
                                          </p:spTgt>
                                        </p:tgtEl>
                                      </p:cBhvr>
                                    </p:animEffect>
                                    <p:anim calcmode="lin" valueType="num">
                                      <p:cBhvr>
                                        <p:cTn id="5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47" presetClass="entr" presetSubtype="0" fill="hold" grpId="0" nodeType="after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1000"/>
                                        <p:tgtEl>
                                          <p:spTgt spid="3">
                                            <p:txEl>
                                              <p:pRg st="7" end="7"/>
                                            </p:txEl>
                                          </p:spTgt>
                                        </p:tgtEl>
                                      </p:cBhvr>
                                    </p:animEffect>
                                    <p:anim calcmode="lin" valueType="num">
                                      <p:cBhvr>
                                        <p:cTn id="6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0FB4-426F-448B-A653-8B2920AEC525}"/>
              </a:ext>
            </a:extLst>
          </p:cNvPr>
          <p:cNvSpPr>
            <a:spLocks noGrp="1"/>
          </p:cNvSpPr>
          <p:nvPr>
            <p:ph type="title"/>
          </p:nvPr>
        </p:nvSpPr>
        <p:spPr>
          <a:xfrm>
            <a:off x="838200" y="126585"/>
            <a:ext cx="9121726" cy="814319"/>
          </a:xfrm>
          <a:solidFill>
            <a:schemeClr val="bg1">
              <a:alpha val="80000"/>
            </a:schemeClr>
          </a:solidFill>
          <a:scene3d>
            <a:camera prst="orthographicFront"/>
            <a:lightRig rig="threePt" dir="t"/>
          </a:scene3d>
          <a:sp3d>
            <a:bevelT/>
          </a:sp3d>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Because It Brings Great Joy (10)</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C38F75C1-1FB7-483B-BABE-87CBAD1BF0FE}"/>
              </a:ext>
            </a:extLst>
          </p:cNvPr>
          <p:cNvSpPr>
            <a:spLocks noGrp="1"/>
          </p:cNvSpPr>
          <p:nvPr>
            <p:ph idx="1"/>
          </p:nvPr>
        </p:nvSpPr>
        <p:spPr>
          <a:xfrm>
            <a:off x="213220" y="3851230"/>
            <a:ext cx="11807687" cy="2877116"/>
          </a:xfrm>
          <a:solidFill>
            <a:schemeClr val="bg1">
              <a:alpha val="80000"/>
            </a:schemeClr>
          </a:solidFill>
          <a:scene3d>
            <a:camera prst="orthographicFront"/>
            <a:lightRig rig="threePt" dir="t"/>
          </a:scene3d>
          <a:sp3d>
            <a:bevelT/>
          </a:sp3d>
        </p:spPr>
        <p:txBody>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Notice the Bible Doesn’t Say Great Happiness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Happiness Comes and Goes – but Joy Endures Forever.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When Elizabeth saw Mary the Bible says John the Baptist, who was Still in His Mother’s Womb, Leaped for Joy.</a:t>
            </a:r>
          </a:p>
          <a:p>
            <a:pPr lvl="1">
              <a:lnSpc>
                <a:spcPct val="100000"/>
              </a:lnSpc>
              <a:spcBef>
                <a:spcPts val="12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One of the Manifestations of the Fruit of the Spirit is Joy</a:t>
            </a:r>
          </a:p>
          <a:p>
            <a:endParaRPr lang="en-US" dirty="0"/>
          </a:p>
        </p:txBody>
      </p:sp>
    </p:spTree>
    <p:extLst>
      <p:ext uri="{BB962C8B-B14F-4D97-AF65-F5344CB8AC3E}">
        <p14:creationId xmlns:p14="http://schemas.microsoft.com/office/powerpoint/2010/main" val="107689578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0FB4-426F-448B-A653-8B2920AEC525}"/>
              </a:ext>
            </a:extLst>
          </p:cNvPr>
          <p:cNvSpPr>
            <a:spLocks noGrp="1"/>
          </p:cNvSpPr>
          <p:nvPr>
            <p:ph type="title"/>
          </p:nvPr>
        </p:nvSpPr>
        <p:spPr>
          <a:xfrm>
            <a:off x="838200" y="126585"/>
            <a:ext cx="9051388" cy="814319"/>
          </a:xfrm>
          <a:solidFill>
            <a:schemeClr val="bg1">
              <a:alpha val="80000"/>
            </a:schemeClr>
          </a:solidFill>
          <a:scene3d>
            <a:camera prst="orthographicFront"/>
            <a:lightRig rig="threePt" dir="t"/>
          </a:scene3d>
          <a:sp3d>
            <a:bevelT/>
          </a:sp3d>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Because It is for Everybody (10)</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C38F75C1-1FB7-483B-BABE-87CBAD1BF0FE}"/>
              </a:ext>
            </a:extLst>
          </p:cNvPr>
          <p:cNvSpPr>
            <a:spLocks noGrp="1"/>
          </p:cNvSpPr>
          <p:nvPr>
            <p:ph idx="1"/>
          </p:nvPr>
        </p:nvSpPr>
        <p:spPr>
          <a:xfrm>
            <a:off x="363345" y="2158908"/>
            <a:ext cx="11264547" cy="2222024"/>
          </a:xfrm>
          <a:solidFill>
            <a:schemeClr val="bg1">
              <a:alpha val="80000"/>
            </a:schemeClr>
          </a:solidFill>
          <a:scene3d>
            <a:camera prst="orthographicFront"/>
            <a:lightRig rig="threePt" dir="t"/>
          </a:scene3d>
          <a:sp3d>
            <a:bevelT/>
          </a:sp3d>
        </p:spPr>
        <p:txBody>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It is for Everyone; Red Yellow Black or White.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Everyone Regardless of Age, Gender, Height or Shortness, Educational Level, the Whosoever Will / the Whosoever </a:t>
            </a:r>
            <a:r>
              <a:rPr lang="en-US" b="1" dirty="0" err="1">
                <a:effectLst>
                  <a:outerShdw blurRad="38100" dist="38100" dir="2700000" algn="tl">
                    <a:srgbClr val="000000">
                      <a:alpha val="43137"/>
                    </a:srgbClr>
                  </a:outerShdw>
                </a:effectLst>
                <a:latin typeface="Arial Rounded MT Bold" panose="020F0704030504030204" pitchFamily="34" charset="0"/>
              </a:rPr>
              <a:t>Won’ts</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This Is Good News It’s for Everyone.</a:t>
            </a:r>
          </a:p>
          <a:p>
            <a:endParaRPr lang="en-US" dirty="0"/>
          </a:p>
        </p:txBody>
      </p:sp>
    </p:spTree>
    <p:extLst>
      <p:ext uri="{BB962C8B-B14F-4D97-AF65-F5344CB8AC3E}">
        <p14:creationId xmlns:p14="http://schemas.microsoft.com/office/powerpoint/2010/main" val="42513268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outVertical)">
                                      <p:cBhvr>
                                        <p:cTn id="11" dur="500"/>
                                        <p:tgtEl>
                                          <p:spTgt spid="3">
                                            <p:bg/>
                                          </p:spTgt>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out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out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out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0FB4-426F-448B-A653-8B2920AEC525}"/>
              </a:ext>
            </a:extLst>
          </p:cNvPr>
          <p:cNvSpPr>
            <a:spLocks noGrp="1"/>
          </p:cNvSpPr>
          <p:nvPr>
            <p:ph type="title"/>
          </p:nvPr>
        </p:nvSpPr>
        <p:spPr>
          <a:xfrm>
            <a:off x="4791222" y="0"/>
            <a:ext cx="6991350" cy="814319"/>
          </a:xfrm>
          <a:scene3d>
            <a:camera prst="orthographicFront"/>
            <a:lightRig rig="threePt" dir="t"/>
          </a:scene3d>
          <a:sp3d>
            <a:bevelT/>
          </a:sp3d>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Because it is for Me (11)</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C38F75C1-1FB7-483B-BABE-87CBAD1BF0FE}"/>
              </a:ext>
            </a:extLst>
          </p:cNvPr>
          <p:cNvSpPr>
            <a:spLocks noGrp="1"/>
          </p:cNvSpPr>
          <p:nvPr>
            <p:ph idx="1"/>
          </p:nvPr>
        </p:nvSpPr>
        <p:spPr>
          <a:xfrm>
            <a:off x="196948" y="2483893"/>
            <a:ext cx="11807687" cy="3903259"/>
          </a:xfrm>
          <a:solidFill>
            <a:schemeClr val="bg1">
              <a:alpha val="80000"/>
            </a:schemeClr>
          </a:solidFill>
          <a:scene3d>
            <a:camera prst="orthographicFront"/>
            <a:lightRig rig="threePt" dir="t"/>
          </a:scene3d>
          <a:sp3d>
            <a:bevelT/>
          </a:sp3d>
        </p:spPr>
        <p:txBody>
          <a:bodyPr>
            <a:normAutofit/>
          </a:bodyPr>
          <a:lstStyle/>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This is About God’s Christmas Present to Me. </a:t>
            </a:r>
          </a:p>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God So Loved Me That If He Sent His Son – That If I Believe In Him I Will Not Perish – But I’ll Have Eternal Life.</a:t>
            </a:r>
          </a:p>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Not Enough to Know that Jesus Died.. But that He Died for Me </a:t>
            </a:r>
          </a:p>
          <a:p>
            <a:pPr marL="0" indent="0">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“Behold I stand at the door and knock. If anyone hears My voice and opens the door. I will come in to him and dine with him, and he with me.” </a:t>
            </a:r>
            <a:r>
              <a:rPr lang="en-US" b="1" dirty="0">
                <a:effectLst>
                  <a:outerShdw blurRad="38100" dist="38100" dir="2700000" algn="tl">
                    <a:srgbClr val="000000">
                      <a:alpha val="43137"/>
                    </a:srgbClr>
                  </a:outerShdw>
                </a:effectLst>
                <a:latin typeface="Arial Rounded MT Bold" panose="020F0704030504030204" pitchFamily="34" charset="0"/>
              </a:rPr>
              <a:t>Rev. 3:20</a:t>
            </a:r>
          </a:p>
          <a:p>
            <a:endParaRPr lang="en-US" dirty="0"/>
          </a:p>
        </p:txBody>
      </p:sp>
    </p:spTree>
    <p:extLst>
      <p:ext uri="{BB962C8B-B14F-4D97-AF65-F5344CB8AC3E}">
        <p14:creationId xmlns:p14="http://schemas.microsoft.com/office/powerpoint/2010/main" val="12981341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250"/>
                                        <p:tgtEl>
                                          <p:spTgt spid="2"/>
                                        </p:tgtEl>
                                      </p:cBhvr>
                                    </p:animEffect>
                                  </p:childTnLst>
                                </p:cTn>
                              </p:par>
                            </p:childTnLst>
                          </p:cTn>
                        </p:par>
                        <p:par>
                          <p:cTn id="8" fill="hold">
                            <p:stCondLst>
                              <p:cond delay="1250"/>
                            </p:stCondLst>
                            <p:childTnLst>
                              <p:par>
                                <p:cTn id="9" presetID="14" presetClass="entr" presetSubtype="5"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vertical)">
                                      <p:cBhvr>
                                        <p:cTn id="11" dur="500"/>
                                        <p:tgtEl>
                                          <p:spTgt spid="3">
                                            <p:bg/>
                                          </p:spTgt>
                                        </p:tgtEl>
                                      </p:cBhvr>
                                    </p:animEffect>
                                  </p:childTnLst>
                                </p:cTn>
                              </p:par>
                              <p:par>
                                <p:cTn id="12" presetID="14" presetClass="entr" presetSubtype="5"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0FB4-426F-448B-A653-8B2920AEC525}"/>
              </a:ext>
            </a:extLst>
          </p:cNvPr>
          <p:cNvSpPr>
            <a:spLocks noGrp="1"/>
          </p:cNvSpPr>
          <p:nvPr>
            <p:ph type="title"/>
          </p:nvPr>
        </p:nvSpPr>
        <p:spPr>
          <a:xfrm>
            <a:off x="838200" y="126585"/>
            <a:ext cx="9192065" cy="814319"/>
          </a:xfrm>
          <a:solidFill>
            <a:schemeClr val="bg1">
              <a:alpha val="80000"/>
            </a:schemeClr>
          </a:solidFill>
          <a:scene3d>
            <a:camera prst="orthographicFront"/>
            <a:lightRig rig="threePt" dir="t"/>
          </a:scene3d>
          <a:sp3d>
            <a:bevelT/>
          </a:sp3d>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Because it is About a Savior (11)</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C38F75C1-1FB7-483B-BABE-87CBAD1BF0FE}"/>
              </a:ext>
            </a:extLst>
          </p:cNvPr>
          <p:cNvSpPr>
            <a:spLocks noGrp="1"/>
          </p:cNvSpPr>
          <p:nvPr>
            <p:ph idx="1"/>
          </p:nvPr>
        </p:nvSpPr>
        <p:spPr>
          <a:xfrm>
            <a:off x="144335" y="1727008"/>
            <a:ext cx="11807687" cy="3500085"/>
          </a:xfrm>
          <a:solidFill>
            <a:schemeClr val="bg1">
              <a:alpha val="80000"/>
            </a:schemeClr>
          </a:solidFill>
          <a:scene3d>
            <a:camera prst="orthographicFront"/>
            <a:lightRig rig="threePt" dir="t"/>
          </a:scene3d>
          <a:sp3d>
            <a:bevelT/>
          </a:sp3d>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If we were having a plumbing problem we would need a plumber.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If we were having a car problem we would need a mechanic.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If we were having an electrical problem…need an electrician.</a:t>
            </a:r>
          </a:p>
          <a:p>
            <a:pPr lvl="1">
              <a:lnSpc>
                <a:spcPct val="100000"/>
              </a:lnSpc>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rPr>
              <a:t>But we have a sin problem – we need a Savior – </a:t>
            </a:r>
          </a:p>
          <a:p>
            <a:pPr lvl="1">
              <a:lnSpc>
                <a:spcPct val="100000"/>
              </a:lnSpc>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rPr>
              <a:t>That is what God sent….Jesus Who is the Christ.</a:t>
            </a:r>
          </a:p>
          <a:p>
            <a:pPr lvl="3">
              <a:lnSpc>
                <a:spcPct val="100000"/>
              </a:lnSpc>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rPr>
              <a:t>That’s Why It’s Good News!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612325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bg/>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2" presetClass="entr" presetSubtype="3"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2" presetClass="entr" presetSubtype="3"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789</Words>
  <Application>Microsoft Office PowerPoint</Application>
  <PresentationFormat>Widescreen</PresentationFormat>
  <Paragraphs>46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Rounded MT Bold</vt:lpstr>
      <vt:lpstr>Calibri</vt:lpstr>
      <vt:lpstr>Calibri Light</vt:lpstr>
      <vt:lpstr>Courier New</vt:lpstr>
      <vt:lpstr>Office Theme</vt:lpstr>
      <vt:lpstr>PowerPoint Presentation</vt:lpstr>
      <vt:lpstr>Five Reasons Why Christmas Is Good News</vt:lpstr>
      <vt:lpstr>PowerPoint Presentation</vt:lpstr>
      <vt:lpstr>PowerPoint Presentation</vt:lpstr>
      <vt:lpstr>Because It Banishes Fear (10)</vt:lpstr>
      <vt:lpstr>Because It Brings Great Joy (10)</vt:lpstr>
      <vt:lpstr>Because It is for Everybody (10)</vt:lpstr>
      <vt:lpstr>Because it is for Me (11)</vt:lpstr>
      <vt:lpstr>Because it is About a Savior (11)</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Reasons Why Christmas Is Good News</dc:title>
  <dc:creator>David Linton</dc:creator>
  <cp:lastModifiedBy>David Linton</cp:lastModifiedBy>
  <cp:revision>61</cp:revision>
  <cp:lastPrinted>2017-12-16T21:46:33Z</cp:lastPrinted>
  <dcterms:created xsi:type="dcterms:W3CDTF">2017-12-16T20:16:42Z</dcterms:created>
  <dcterms:modified xsi:type="dcterms:W3CDTF">2017-12-17T05:12:52Z</dcterms:modified>
</cp:coreProperties>
</file>