
<file path=[Content_Types].xml><?xml version="1.0" encoding="utf-8"?>
<Types xmlns="http://schemas.openxmlformats.org/package/2006/content-types">
  <Default Extension="jpeg" ContentType="image/jpeg"/>
  <Default Extension="png" ContentType="image/pn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2"/>
  </p:handoutMasterIdLst>
  <p:sldIdLst>
    <p:sldId id="272" r:id="rId3"/>
    <p:sldId id="256" r:id="rId4"/>
    <p:sldId id="271" r:id="rId5"/>
    <p:sldId id="257" r:id="rId6"/>
    <p:sldId id="270" r:id="rId7"/>
    <p:sldId id="258" r:id="rId8"/>
    <p:sldId id="259" r:id="rId9"/>
    <p:sldId id="260" r:id="rId10"/>
    <p:sldId id="273" r:id="rId11"/>
    <p:sldId id="261" r:id="rId12"/>
    <p:sldId id="262" r:id="rId13"/>
    <p:sldId id="263" r:id="rId14"/>
    <p:sldId id="264" r:id="rId15"/>
    <p:sldId id="291" r:id="rId16"/>
    <p:sldId id="267" r:id="rId17"/>
    <p:sldId id="269" r:id="rId18"/>
    <p:sldId id="265" r:id="rId19"/>
    <p:sldId id="266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2EDF8F5A-5601-4363-950D-D9655C12734C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593D8B5-9D8F-4C8B-82FE-8CC5ECC7D176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7DB1-7EDC-4699-9CCE-21790BBF7C4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3C4B2-B6A1-4C60-96C6-F8FFD0B4985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b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b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07" y="86833"/>
            <a:ext cx="11434143" cy="973341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Appreciate the Essence of your Pains! (9)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7" y="2804006"/>
            <a:ext cx="10337086" cy="3847806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will boast all the more gladly about my weaknesses,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so that Christ's power may rest on me.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could a sane person appreciate pain?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Paul was saying,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“boast all the more gladly about our weaknesses”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Infirmities= weakness-corruption- pain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Changed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Appreciate the Essence of your Pains! (9)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14" y="1970288"/>
            <a:ext cx="10641886" cy="4887712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is a Projection of Christians’ Gladness.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will boast all the more gladly…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boast all the more”= “to rejoice in the highest degree”.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Rejoicing becomes an Invitation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is God’s Workshop of Joy.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is a Platform for Christ’s Greatness.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“…Christ’s power may rest on me…”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Rest=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build a tent- working within- giving help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Power of Christ is our fortress that is built-in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is God’s Workshop of Peace.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1" y="86833"/>
            <a:ext cx="10982739" cy="973341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Apply the Consequence of your Pains! (10)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1060174"/>
            <a:ext cx="11781183" cy="5797826"/>
          </a:xfrm>
          <a:solidFill>
            <a:schemeClr val="bg1"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for Christ's sake, I delight in weaknesses, ..insults, in hardships, in persecutions, difficulties. For when I am weak, then I am strong.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best result of pain is a refined character.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is 10% what Happens to you and 90% how we respond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Pain Enhances our Contentment! </a:t>
            </a:r>
            <a:endParaRPr lang="en-US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“I delight in weaknesses…”</a:t>
            </a:r>
            <a:endParaRPr lang="en-US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Delight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=“to be willing and to take pleasure”.     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Weak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 “impotency or unable to do anything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Strong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=“able to do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everything”.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uses pain as 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Measure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our faith.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stripped of Human Strength that we can be 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…useful and Mighty in His Strength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1351723"/>
            <a:ext cx="11781183" cy="53685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1351723"/>
            <a:ext cx="11781183" cy="53685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7" y="464234"/>
            <a:ext cx="2857500" cy="2569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97" y="157682"/>
            <a:ext cx="3085123" cy="345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498666"/>
            <a:ext cx="4065563" cy="3123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29" y="3906203"/>
            <a:ext cx="5462954" cy="2539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10" y="611212"/>
            <a:ext cx="2327617" cy="22751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3" y="99646"/>
            <a:ext cx="4521297" cy="2605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8" b="6408"/>
          <a:stretch>
            <a:fillRect/>
          </a:stretch>
        </p:blipFill>
        <p:spPr>
          <a:xfrm>
            <a:off x="4768655" y="99646"/>
            <a:ext cx="2857500" cy="1962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10" y="133350"/>
            <a:ext cx="3048000" cy="2857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9" y="2990849"/>
            <a:ext cx="3537982" cy="3448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>
            <a:fillRect/>
          </a:stretch>
        </p:blipFill>
        <p:spPr>
          <a:xfrm>
            <a:off x="7353300" y="3276599"/>
            <a:ext cx="4985781" cy="35359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7" y="295656"/>
            <a:ext cx="3761232" cy="114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152400"/>
            <a:ext cx="34671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1351723"/>
            <a:ext cx="11781183" cy="53685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47692" cy="1723366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Turning Our Pains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into Praises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165" y="2940857"/>
            <a:ext cx="3774831" cy="843353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Cor 12:7-10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783" y="0"/>
            <a:ext cx="2180492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0783" y="6341957"/>
            <a:ext cx="2180492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10, 2017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668" y="1351723"/>
            <a:ext cx="7722704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Promises an Exchange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70" y="2660018"/>
            <a:ext cx="11781183" cy="53685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18" y="1450204"/>
            <a:ext cx="10213152" cy="5035009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“thorn in the flesh”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has had a Lot of Interpretations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“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Skolop” = a Pointed Thing.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Something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a Bodily Annoyance/ Disability.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that Bothers us….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…Physically, Mentally, Emotionally, Spiritually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Prayed that His “Thorn” Be Taken Out.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God Seemed Responded…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“Let the Pain Remain, Paul, it’s Good for You”.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707" y="3658824"/>
            <a:ext cx="5731158" cy="307960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Raise a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Barrier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Shield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Defend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More than Enough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06" y="2143293"/>
            <a:ext cx="11477075" cy="350688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learned God can turn our pains into praises”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too must allow God to transform our “thorns of pains” into “horns of praises”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a few Steps to Undertake…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…then we can open our lives and allow God to accomplish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…His work, transforming our pains into praises.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9734550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the Presence of Your Pains! 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40" y="1297936"/>
            <a:ext cx="11394921" cy="433190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..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keep me from becoming conceited, there was given me a thorn in my flesh, a messenger of Satan, to torment me.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pain was Not an Offer.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was Given.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Gave It.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If God Gave It, It Must Be Good for Paul.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a Comfort-Oriented and a Success-Driven Generation.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View the Presence of Pain / Problems to Be Unwanted, Let Alone Needed, Ingredients of Life.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the Presence of your Pains! 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8" y="1351723"/>
            <a:ext cx="11781183" cy="418846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Keeps Our Feet on the Ground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“To keep me from becoming conceited”…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Above Measure= “to exalt self above measure”.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Prevents Conceit …Improper View -Focus Lost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Protects Us from Us …Implosion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Becomes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Eye-Opener.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5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Tool to Protect us.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833"/>
            <a:ext cx="10515600" cy="973341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the Presence of your Pains! (7)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467" y="1489420"/>
            <a:ext cx="9037066" cy="5368580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Keeps Our Faith On the Grind!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“A Messenger of Satan to Torment Me…”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Buffet= “torment” “strike with a fist”.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was meant to put Paul on the Anvil of God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One good reason to simply accept our pains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…they sharpen our faith.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…that can conquer the most dreadful trials.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…Pain is God’s tool to perfect us.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3317</Words>
  <Application>WPS Presentation</Application>
  <PresentationFormat>Widescreen</PresentationFormat>
  <Paragraphs>109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Arial Rounded MT Bold</vt:lpstr>
      <vt:lpstr>Courier New</vt:lpstr>
      <vt:lpstr>Microsoft YaHei</vt:lpstr>
      <vt:lpstr/>
      <vt:lpstr>Arial Unicode MS</vt:lpstr>
      <vt:lpstr>Calibri Light</vt:lpstr>
      <vt:lpstr>Calibri</vt:lpstr>
      <vt:lpstr>Airstrip One</vt:lpstr>
      <vt:lpstr>Office Theme</vt:lpstr>
      <vt:lpstr>PowerPoint 演示文稿</vt:lpstr>
      <vt:lpstr>Turning Our Pains  into Praises</vt:lpstr>
      <vt:lpstr>God Promises an Exchange</vt:lpstr>
      <vt:lpstr>PowerPoint 演示文稿</vt:lpstr>
      <vt:lpstr>PowerPoint 演示文稿</vt:lpstr>
      <vt:lpstr>PowerPoint 演示文稿</vt:lpstr>
      <vt:lpstr>Accept the Presence of Your Pains! (7)</vt:lpstr>
      <vt:lpstr>Accept the Presence of your Pains! (7)</vt:lpstr>
      <vt:lpstr>Accept the Presence of your Pains! (7)</vt:lpstr>
      <vt:lpstr>Appreciate the Essence of your Pains! (9)</vt:lpstr>
      <vt:lpstr>Appreciate the Essence of your Pains! (9)</vt:lpstr>
      <vt:lpstr>Apply the Consequence of your Pains! (10)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our Pains into Praises</dc:title>
  <dc:creator>David Linton</dc:creator>
  <cp:lastModifiedBy>Edward Edwards</cp:lastModifiedBy>
  <cp:revision>79</cp:revision>
  <cp:lastPrinted>2017-12-09T14:27:00Z</cp:lastPrinted>
  <dcterms:created xsi:type="dcterms:W3CDTF">2017-12-08T23:14:00Z</dcterms:created>
  <dcterms:modified xsi:type="dcterms:W3CDTF">2017-12-10T18:29:20Z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