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72" r:id="rId3"/>
    <p:sldId id="263" r:id="rId4"/>
    <p:sldId id="258" r:id="rId5"/>
    <p:sldId id="259" r:id="rId6"/>
    <p:sldId id="260" r:id="rId7"/>
    <p:sldId id="268" r:id="rId8"/>
    <p:sldId id="261" r:id="rId9"/>
    <p:sldId id="269" r:id="rId10"/>
    <p:sldId id="264" r:id="rId11"/>
    <p:sldId id="265" r:id="rId12"/>
    <p:sldId id="267" r:id="rId13"/>
    <p:sldId id="262" r:id="rId14"/>
    <p:sldId id="266" r:id="rId15"/>
    <p:sldId id="257"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13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8EDF1-0DD0-47D4-A885-F450140E5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92F8B4-A88E-4919-8E99-887BC30A81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662FCF0-4438-4B3F-AC44-FD7A512DE72F}"/>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5" name="Footer Placeholder 4">
            <a:extLst>
              <a:ext uri="{FF2B5EF4-FFF2-40B4-BE49-F238E27FC236}">
                <a16:creationId xmlns:a16="http://schemas.microsoft.com/office/drawing/2014/main" id="{B114FCA0-7F19-4F9C-B3F0-70023F524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AB74E-C77B-4547-97B2-093BB27327BA}"/>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424326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87223-9D0A-4852-968B-DF0269C4355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E42E27-7514-4A7E-AF0F-CB8EC47EC1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8263E-FB4F-4CB9-B14C-7A3E3133457D}"/>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5" name="Footer Placeholder 4">
            <a:extLst>
              <a:ext uri="{FF2B5EF4-FFF2-40B4-BE49-F238E27FC236}">
                <a16:creationId xmlns:a16="http://schemas.microsoft.com/office/drawing/2014/main" id="{383406D9-E4FA-4A25-8E72-9D20FDBDA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83711-61C0-4970-B924-BD11AC0C636A}"/>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1554528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39DFE42-CAC1-4081-8C11-C61240BC28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7B16B5-C5AB-4271-9A94-3C7814BAB38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AF713F-F339-4087-A1E8-6ABECF0EEBB5}"/>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5" name="Footer Placeholder 4">
            <a:extLst>
              <a:ext uri="{FF2B5EF4-FFF2-40B4-BE49-F238E27FC236}">
                <a16:creationId xmlns:a16="http://schemas.microsoft.com/office/drawing/2014/main" id="{7268F1C5-D0DE-48A6-81BD-9A0BC49ED9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382C86-2312-4D61-A344-83AF332312C1}"/>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2820585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6846A-734A-4622-91F0-7FD682D594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91DD0B-7AC7-47FF-9D83-C1EF457F645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092B68-9782-4CA5-A50C-350FEB391452}"/>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5" name="Footer Placeholder 4">
            <a:extLst>
              <a:ext uri="{FF2B5EF4-FFF2-40B4-BE49-F238E27FC236}">
                <a16:creationId xmlns:a16="http://schemas.microsoft.com/office/drawing/2014/main" id="{D916B321-5EE8-4B95-8730-CDEAC5DBC7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A0F6D3-E0C6-4BDD-A6A0-63FB69D347E4}"/>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37377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FE69D2-41BE-43CD-9CB4-FC0E56B0EBE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38453A-6706-464C-938B-E85D3ED16B0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24B10A-B95D-4D68-8581-3996E7081365}"/>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5" name="Footer Placeholder 4">
            <a:extLst>
              <a:ext uri="{FF2B5EF4-FFF2-40B4-BE49-F238E27FC236}">
                <a16:creationId xmlns:a16="http://schemas.microsoft.com/office/drawing/2014/main" id="{12063BEF-1F5A-4D08-85B6-B674D58B2A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48C3-6564-467E-B938-1CBB72503F8E}"/>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16598137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E8D70-7BAE-44F9-8CF9-13F969F711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3213F-82C3-4CD2-8080-FE22B804823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247EF55-E175-4DB5-A644-D67C6DE240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F744040-9522-4CE4-A524-3A8DC6118227}"/>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6" name="Footer Placeholder 5">
            <a:extLst>
              <a:ext uri="{FF2B5EF4-FFF2-40B4-BE49-F238E27FC236}">
                <a16:creationId xmlns:a16="http://schemas.microsoft.com/office/drawing/2014/main" id="{6345A1D2-1DD2-4519-904F-27AC024981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5D3E80-1EE7-427C-A08A-8973FD10FAE0}"/>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796513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943BB-86FA-4C4D-B1D7-BA61795E204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DA3638-4CF7-4C6D-8960-6877AD0548A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1EE9E67-D47B-4D1D-9D8C-C6E3290A436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C270FD-0BFB-40B8-B5B9-96897F760F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53FE786-D2B0-4133-A262-AEDC709971A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557C07-7364-426A-B02D-26F40A1F11A8}"/>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8" name="Footer Placeholder 7">
            <a:extLst>
              <a:ext uri="{FF2B5EF4-FFF2-40B4-BE49-F238E27FC236}">
                <a16:creationId xmlns:a16="http://schemas.microsoft.com/office/drawing/2014/main" id="{39DCB784-B400-47D3-80A8-55E78B3D182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CCB8AB-62ED-4A24-891D-527E555E42D4}"/>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2045686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2280B-192C-4EBD-88C3-178BF0C1455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736501-799D-4E36-8ED2-100E1B935A5C}"/>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4" name="Footer Placeholder 3">
            <a:extLst>
              <a:ext uri="{FF2B5EF4-FFF2-40B4-BE49-F238E27FC236}">
                <a16:creationId xmlns:a16="http://schemas.microsoft.com/office/drawing/2014/main" id="{B12C03A3-4CB6-46FB-83EF-E1413BCFF8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1A430D1-DF6C-41F8-93BE-8AD7744343D6}"/>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1882784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683808-D370-4C07-A3BC-AD406F274F00}"/>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3" name="Footer Placeholder 2">
            <a:extLst>
              <a:ext uri="{FF2B5EF4-FFF2-40B4-BE49-F238E27FC236}">
                <a16:creationId xmlns:a16="http://schemas.microsoft.com/office/drawing/2014/main" id="{B94E4D9B-8D49-485B-ACC9-A29A040B96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7F0B0A9-789E-459A-8053-6E623AE1D135}"/>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3670379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284A6-DBCF-4165-BC47-3ABC7FD1BA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075221-1055-4EB6-A081-4D98931DA2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D3B89-B1DE-4018-878B-DEA485D387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15CB21-D033-48B0-98DD-9A035EA41BE1}"/>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6" name="Footer Placeholder 5">
            <a:extLst>
              <a:ext uri="{FF2B5EF4-FFF2-40B4-BE49-F238E27FC236}">
                <a16:creationId xmlns:a16="http://schemas.microsoft.com/office/drawing/2014/main" id="{4E93104C-E3B9-41D0-851D-B444F84740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9AED44-D2AB-41F5-9F14-0B1CB71DF73D}"/>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107271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6351E-ECB1-44F0-81BF-4A05004018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6A5126-D54F-4057-896C-F4A1627C63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833518-2110-4893-8E84-6205204300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3A922B3-E6C4-4F67-84BA-37767482D051}"/>
              </a:ext>
            </a:extLst>
          </p:cNvPr>
          <p:cNvSpPr>
            <a:spLocks noGrp="1"/>
          </p:cNvSpPr>
          <p:nvPr>
            <p:ph type="dt" sz="half" idx="10"/>
          </p:nvPr>
        </p:nvSpPr>
        <p:spPr/>
        <p:txBody>
          <a:bodyPr/>
          <a:lstStyle/>
          <a:p>
            <a:fld id="{429C08CF-E120-42A3-B7B1-7E4586C7E95C}" type="datetimeFigureOut">
              <a:rPr lang="en-US" smtClean="0"/>
              <a:t>12/24/2017</a:t>
            </a:fld>
            <a:endParaRPr lang="en-US"/>
          </a:p>
        </p:txBody>
      </p:sp>
      <p:sp>
        <p:nvSpPr>
          <p:cNvPr id="6" name="Footer Placeholder 5">
            <a:extLst>
              <a:ext uri="{FF2B5EF4-FFF2-40B4-BE49-F238E27FC236}">
                <a16:creationId xmlns:a16="http://schemas.microsoft.com/office/drawing/2014/main" id="{9B889D2F-8C87-4F88-B6A2-6A2F826294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348CE0-302F-41D8-938B-63723B0A5B26}"/>
              </a:ext>
            </a:extLst>
          </p:cNvPr>
          <p:cNvSpPr>
            <a:spLocks noGrp="1"/>
          </p:cNvSpPr>
          <p:nvPr>
            <p:ph type="sldNum" sz="quarter" idx="12"/>
          </p:nvPr>
        </p:nvSpPr>
        <p:spPr/>
        <p:txBody>
          <a:bodyPr/>
          <a:lstStyle/>
          <a:p>
            <a:fld id="{2A2FF0F4-2987-4021-A1EB-A97E363FC320}" type="slidenum">
              <a:rPr lang="en-US" smtClean="0"/>
              <a:t>‹#›</a:t>
            </a:fld>
            <a:endParaRPr lang="en-US"/>
          </a:p>
        </p:txBody>
      </p:sp>
    </p:spTree>
    <p:extLst>
      <p:ext uri="{BB962C8B-B14F-4D97-AF65-F5344CB8AC3E}">
        <p14:creationId xmlns:p14="http://schemas.microsoft.com/office/powerpoint/2010/main" val="2455502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C25CC9-D801-4BD7-89B6-F0381EE4EB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E1BDC60-D897-4C9A-B139-611BB57237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7A56D0-191E-477E-B6E6-4FB22D67C2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C08CF-E120-42A3-B7B1-7E4586C7E95C}" type="datetimeFigureOut">
              <a:rPr lang="en-US" smtClean="0"/>
              <a:t>12/24/2017</a:t>
            </a:fld>
            <a:endParaRPr lang="en-US"/>
          </a:p>
        </p:txBody>
      </p:sp>
      <p:sp>
        <p:nvSpPr>
          <p:cNvPr id="5" name="Footer Placeholder 4">
            <a:extLst>
              <a:ext uri="{FF2B5EF4-FFF2-40B4-BE49-F238E27FC236}">
                <a16:creationId xmlns:a16="http://schemas.microsoft.com/office/drawing/2014/main" id="{63256AA4-1436-4F71-8B11-EF19643EE57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4C1C02-F9F3-4150-8246-FD1B380900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2FF0F4-2987-4021-A1EB-A97E363FC320}" type="slidenum">
              <a:rPr lang="en-US" smtClean="0"/>
              <a:t>‹#›</a:t>
            </a:fld>
            <a:endParaRPr lang="en-US"/>
          </a:p>
        </p:txBody>
      </p:sp>
    </p:spTree>
    <p:extLst>
      <p:ext uri="{BB962C8B-B14F-4D97-AF65-F5344CB8AC3E}">
        <p14:creationId xmlns:p14="http://schemas.microsoft.com/office/powerpoint/2010/main" val="42871250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1032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7152249" cy="973344"/>
          </a:xfrm>
          <a:solidFill>
            <a:schemeClr val="bg1">
              <a:alpha val="80000"/>
            </a:schemeClr>
          </a:solidFill>
          <a:scene3d>
            <a:camera prst="orthographicFront"/>
            <a:lightRig rig="threePt" dir="t"/>
          </a:scene3d>
          <a:sp3d>
            <a:bevelT/>
          </a:sp3d>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He Gives You Serenity (5)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5156726"/>
          </a:xfrm>
          <a:solidFill>
            <a:schemeClr val="bg1">
              <a:alpha val="80000"/>
            </a:schemeClr>
          </a:solidFill>
          <a:scene3d>
            <a:camera prst="orthographicFront"/>
            <a:lightRig rig="threePt" dir="t"/>
          </a:scene3d>
          <a:sp3d>
            <a:bevelT w="69850"/>
          </a:sp3d>
        </p:spPr>
        <p:txBody>
          <a:bodyPr>
            <a:normAutofit/>
          </a:bodyPr>
          <a:lstStyle/>
          <a:p>
            <a:pPr marL="0" indent="0">
              <a:buNone/>
            </a:pPr>
            <a:r>
              <a:rPr lang="en-US" b="1" i="1" dirty="0">
                <a:effectLst>
                  <a:outerShdw blurRad="38100" dist="38100" dir="2700000" algn="tl">
                    <a:srgbClr val="000000">
                      <a:alpha val="43137"/>
                    </a:srgbClr>
                  </a:outerShdw>
                </a:effectLst>
                <a:latin typeface="Arial Rounded MT Bold" panose="020F0704030504030204" pitchFamily="34" charset="0"/>
              </a:rPr>
              <a:t>And he will be their peace </a:t>
            </a:r>
            <a:r>
              <a:rPr lang="en-US" b="1" dirty="0">
                <a:effectLst>
                  <a:outerShdw blurRad="38100" dist="38100" dir="2700000" algn="tl">
                    <a:srgbClr val="000000">
                      <a:alpha val="43137"/>
                    </a:srgbClr>
                  </a:outerShdw>
                </a:effectLst>
                <a:latin typeface="Arial Rounded MT Bold" panose="020F0704030504030204" pitchFamily="34" charset="0"/>
              </a:rPr>
              <a:t>(5)</a:t>
            </a:r>
          </a:p>
          <a:p>
            <a:r>
              <a:rPr lang="en-US" b="1" dirty="0">
                <a:effectLst>
                  <a:outerShdw blurRad="38100" dist="38100" dir="2700000" algn="tl">
                    <a:srgbClr val="000000">
                      <a:alpha val="43137"/>
                    </a:srgbClr>
                  </a:outerShdw>
                </a:effectLst>
                <a:latin typeface="Arial Rounded MT Bold" panose="020F0704030504030204" pitchFamily="34" charset="0"/>
              </a:rPr>
              <a:t>We don’t live in a peaceful world. </a:t>
            </a:r>
          </a:p>
          <a:p>
            <a:r>
              <a:rPr lang="en-US" b="1" dirty="0">
                <a:effectLst>
                  <a:outerShdw blurRad="38100" dist="38100" dir="2700000" algn="tl">
                    <a:srgbClr val="000000">
                      <a:alpha val="43137"/>
                    </a:srgbClr>
                  </a:outerShdw>
                </a:effectLst>
                <a:latin typeface="Arial Rounded MT Bold" panose="020F0704030504030204" pitchFamily="34" charset="0"/>
              </a:rPr>
              <a:t>Jesus came to bring peace to all who follow him. Micah said...</a:t>
            </a:r>
            <a:r>
              <a:rPr lang="en-US" b="1" i="1" dirty="0">
                <a:effectLst>
                  <a:outerShdw blurRad="38100" dist="38100" dir="2700000" algn="tl">
                    <a:srgbClr val="000000">
                      <a:alpha val="43137"/>
                    </a:srgbClr>
                  </a:outerShdw>
                </a:effectLst>
                <a:latin typeface="Arial Rounded MT Bold" panose="020F0704030504030204" pitchFamily="34" charset="0"/>
              </a:rPr>
              <a:t>.</a:t>
            </a:r>
            <a:endParaRPr lang="en-US" b="1"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Jesus’ birth was announced by the angels, who said...</a:t>
            </a:r>
          </a:p>
          <a:p>
            <a:r>
              <a:rPr lang="en-US" b="1" i="1" dirty="0">
                <a:effectLst>
                  <a:outerShdw blurRad="38100" dist="38100" dir="2700000" algn="tl">
                    <a:srgbClr val="000000">
                      <a:alpha val="43137"/>
                    </a:srgbClr>
                  </a:outerShdw>
                </a:effectLst>
                <a:latin typeface="Arial Rounded MT Bold" panose="020F0704030504030204" pitchFamily="34" charset="0"/>
              </a:rPr>
              <a:t>"Glory to God in the highest, and on earth peace to men..</a:t>
            </a:r>
            <a:r>
              <a:rPr lang="en-US" b="1" dirty="0">
                <a:effectLst>
                  <a:outerShdw blurRad="38100" dist="38100" dir="2700000" algn="tl">
                    <a:srgbClr val="000000">
                      <a:alpha val="43137"/>
                    </a:srgbClr>
                  </a:outerShdw>
                </a:effectLst>
                <a:latin typeface="Arial Rounded MT Bold" panose="020F0704030504030204" pitchFamily="34" charset="0"/>
              </a:rPr>
              <a:t>.(Luke 2:14)</a:t>
            </a:r>
          </a:p>
          <a:p>
            <a:r>
              <a:rPr lang="en-US" b="1" i="1" dirty="0">
                <a:effectLst>
                  <a:outerShdw blurRad="38100" dist="38100" dir="2700000" algn="tl">
                    <a:srgbClr val="000000">
                      <a:alpha val="43137"/>
                    </a:srgbClr>
                  </a:outerShdw>
                </a:effectLst>
                <a:latin typeface="Arial Rounded MT Bold" panose="020F0704030504030204" pitchFamily="34" charset="0"/>
              </a:rPr>
              <a:t>Peace I leave with you; my peace I give you....Do not let your hearts be troubled and do not be afraid. </a:t>
            </a:r>
            <a:r>
              <a:rPr lang="en-US" b="1" dirty="0">
                <a:effectLst>
                  <a:outerShdw blurRad="38100" dist="38100" dir="2700000" algn="tl">
                    <a:srgbClr val="000000">
                      <a:alpha val="43137"/>
                    </a:srgbClr>
                  </a:outerShdw>
                </a:effectLst>
                <a:latin typeface="Arial Rounded MT Bold" panose="020F0704030504030204" pitchFamily="34" charset="0"/>
              </a:rPr>
              <a:t>(John 14:27)</a:t>
            </a:r>
          </a:p>
          <a:p>
            <a:r>
              <a:rPr lang="en-US" b="1" dirty="0">
                <a:effectLst>
                  <a:outerShdw blurRad="38100" dist="38100" dir="2700000" algn="tl">
                    <a:srgbClr val="000000">
                      <a:alpha val="43137"/>
                    </a:srgbClr>
                  </a:outerShdw>
                </a:effectLst>
                <a:latin typeface="Arial Rounded MT Bold" panose="020F0704030504030204" pitchFamily="34" charset="0"/>
              </a:rPr>
              <a:t>Jesus came to give us peace. Even when we can’t experience peace in the world around us, we can experience his peace in our inner world.</a:t>
            </a:r>
          </a:p>
        </p:txBody>
      </p:sp>
    </p:spTree>
    <p:extLst>
      <p:ext uri="{BB962C8B-B14F-4D97-AF65-F5344CB8AC3E}">
        <p14:creationId xmlns:p14="http://schemas.microsoft.com/office/powerpoint/2010/main" val="36021344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3">
                                            <p:bg/>
                                          </p:spTgt>
                                        </p:tgtEl>
                                        <p:attrNameLst>
                                          <p:attrName>style.visibility</p:attrName>
                                        </p:attrNameLst>
                                      </p:cBhvr>
                                      <p:to>
                                        <p:strVal val="visible"/>
                                      </p:to>
                                    </p:set>
                                    <p:anim calcmode="lin" valueType="num">
                                      <p:cBhvr>
                                        <p:cTn id="13" dur="500" fill="hold"/>
                                        <p:tgtEl>
                                          <p:spTgt spid="3">
                                            <p:bg/>
                                          </p:spTgt>
                                        </p:tgtEl>
                                        <p:attrNameLst>
                                          <p:attrName>ppt_w</p:attrName>
                                        </p:attrNameLst>
                                      </p:cBhvr>
                                      <p:tavLst>
                                        <p:tav tm="0">
                                          <p:val>
                                            <p:fltVal val="0"/>
                                          </p:val>
                                        </p:tav>
                                        <p:tav tm="100000">
                                          <p:val>
                                            <p:strVal val="#ppt_w"/>
                                          </p:val>
                                        </p:tav>
                                      </p:tavLst>
                                    </p:anim>
                                    <p:anim calcmode="lin" valueType="num">
                                      <p:cBhvr>
                                        <p:cTn id="14" dur="500" fill="hold"/>
                                        <p:tgtEl>
                                          <p:spTgt spid="3">
                                            <p:bg/>
                                          </p:spTgt>
                                        </p:tgtEl>
                                        <p:attrNameLst>
                                          <p:attrName>ppt_h</p:attrName>
                                        </p:attrNameLst>
                                      </p:cBhvr>
                                      <p:tavLst>
                                        <p:tav tm="0">
                                          <p:val>
                                            <p:fltVal val="0"/>
                                          </p:val>
                                        </p:tav>
                                        <p:tav tm="100000">
                                          <p:val>
                                            <p:strVal val="#ppt_h"/>
                                          </p:val>
                                        </p:tav>
                                      </p:tavLst>
                                    </p:anim>
                                    <p:animEffect transition="in" filter="fade">
                                      <p:cBhvr>
                                        <p:cTn id="15" dur="500"/>
                                        <p:tgtEl>
                                          <p:spTgt spid="3">
                                            <p:bg/>
                                          </p:spTgt>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0" dur="500"/>
                                        <p:tgtEl>
                                          <p:spTgt spid="3">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p:cTn id="2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7" dur="500"/>
                                        <p:tgtEl>
                                          <p:spTgt spid="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2" end="2"/>
                                            </p:txEl>
                                          </p:spTgt>
                                        </p:tgtEl>
                                        <p:attrNameLst>
                                          <p:attrName>style.visibility</p:attrName>
                                        </p:attrNameLst>
                                      </p:cBhvr>
                                      <p:to>
                                        <p:strVal val="visible"/>
                                      </p:to>
                                    </p:set>
                                    <p:anim calcmode="lin" valueType="num">
                                      <p:cBhvr>
                                        <p:cTn id="3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 calcmode="lin" valueType="num">
                                      <p:cBhvr>
                                        <p:cTn id="3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1" dur="500"/>
                                        <p:tgtEl>
                                          <p:spTgt spid="3">
                                            <p:txEl>
                                              <p:pRg st="3" end="3"/>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anim calcmode="lin" valueType="num">
                                      <p:cBhvr>
                                        <p:cTn id="46"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8" dur="500"/>
                                        <p:tgtEl>
                                          <p:spTgt spid="3">
                                            <p:txEl>
                                              <p:pRg st="4" end="4"/>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p:cTn id="5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55" dur="500"/>
                                        <p:tgtEl>
                                          <p:spTgt spid="3">
                                            <p:txEl>
                                              <p:pRg st="5" end="5"/>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6" end="6"/>
                                            </p:txEl>
                                          </p:spTgt>
                                        </p:tgtEl>
                                        <p:attrNameLst>
                                          <p:attrName>style.visibility</p:attrName>
                                        </p:attrNameLst>
                                      </p:cBhvr>
                                      <p:to>
                                        <p:strVal val="visible"/>
                                      </p:to>
                                    </p:set>
                                    <p:anim calcmode="lin" valueType="num">
                                      <p:cBhvr>
                                        <p:cTn id="6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639162"/>
            <a:ext cx="11728174" cy="4411140"/>
          </a:xfrm>
          <a:solidFill>
            <a:schemeClr val="bg1">
              <a:alpha val="98000"/>
            </a:schemeClr>
          </a:solidFill>
        </p:spPr>
        <p:txBody>
          <a:bodyPr>
            <a:normAutofit/>
          </a:bodyPr>
          <a:lstStyle/>
          <a:p>
            <a:pPr>
              <a:lnSpc>
                <a:spcPct val="110000"/>
              </a:lnSpc>
            </a:pPr>
            <a:r>
              <a:rPr lang="en-US" b="1" dirty="0">
                <a:effectLst>
                  <a:outerShdw blurRad="38100" dist="38100" dir="2700000" algn="tl">
                    <a:srgbClr val="000000">
                      <a:alpha val="43137"/>
                    </a:srgbClr>
                  </a:outerShdw>
                </a:effectLst>
                <a:latin typeface="Arial Rounded MT Bold" panose="020F0704030504030204" pitchFamily="34" charset="0"/>
              </a:rPr>
              <a:t>Jesus came into the world to not to take away all the things that destroy our peace.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He wants to carry your burdens; he wants to lift your anxieties, he wants to take away your sins.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Those things that tend to make your life miserable are the very things Jesus came to take care of. </a:t>
            </a:r>
          </a:p>
          <a:p>
            <a:pPr>
              <a:lnSpc>
                <a:spcPct val="100000"/>
              </a:lnSpc>
            </a:pPr>
            <a:r>
              <a:rPr lang="en-US" b="1" dirty="0">
                <a:effectLst>
                  <a:outerShdw blurRad="38100" dist="38100" dir="2700000" algn="tl">
                    <a:srgbClr val="000000">
                      <a:alpha val="43137"/>
                    </a:srgbClr>
                  </a:outerShdw>
                </a:effectLst>
                <a:latin typeface="Arial Rounded MT Bold" panose="020F0704030504030204" pitchFamily="34" charset="0"/>
              </a:rPr>
              <a:t>That’s what he wants to do. He wants to be your shepherd. He wants to give you peace.</a:t>
            </a:r>
            <a:endParaRPr lang="en-US" dirty="0">
              <a:effectLst>
                <a:outerShdw blurRad="38100" dist="38100" dir="2700000" algn="tl">
                  <a:srgbClr val="000000">
                    <a:alpha val="43137"/>
                  </a:srgbClr>
                </a:outerShdw>
              </a:effectLst>
              <a:latin typeface="Arial Rounded MT Bold" panose="020F0704030504030204" pitchFamily="34" charset="0"/>
            </a:endParaRPr>
          </a:p>
          <a:p>
            <a:endParaRPr lang="en-US" dirty="0"/>
          </a:p>
        </p:txBody>
      </p:sp>
    </p:spTree>
    <p:extLst>
      <p:ext uri="{BB962C8B-B14F-4D97-AF65-F5344CB8AC3E}">
        <p14:creationId xmlns:p14="http://schemas.microsoft.com/office/powerpoint/2010/main" val="505571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280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10515600" cy="973344"/>
          </a:xfrm>
        </p:spPr>
        <p:txBody>
          <a:bodyPr/>
          <a:lstStyle/>
          <a:p>
            <a:endParaRPr lang="en-US" dirty="0"/>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5380382"/>
          </a:xfrm>
        </p:spPr>
        <p:txBody>
          <a:bodyPr/>
          <a:lstStyle/>
          <a:p>
            <a:endParaRPr lang="en-US" dirty="0"/>
          </a:p>
        </p:txBody>
      </p:sp>
    </p:spTree>
    <p:extLst>
      <p:ext uri="{BB962C8B-B14F-4D97-AF65-F5344CB8AC3E}">
        <p14:creationId xmlns:p14="http://schemas.microsoft.com/office/powerpoint/2010/main" val="6970925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10515600" cy="973344"/>
          </a:xfrm>
        </p:spPr>
        <p:txBody>
          <a:bodyPr/>
          <a:lstStyle/>
          <a:p>
            <a:endParaRPr lang="en-US" dirty="0"/>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5380382"/>
          </a:xfrm>
          <a:scene3d>
            <a:camera prst="orthographicFront"/>
            <a:lightRig rig="threePt" dir="t"/>
          </a:scene3d>
          <a:sp3d>
            <a:bevelT/>
          </a:sp3d>
        </p:spPr>
        <p:txBody>
          <a:bodyPr/>
          <a:lstStyle/>
          <a:p>
            <a:r>
              <a:rPr lang="en-US" dirty="0">
                <a:effectLst>
                  <a:outerShdw blurRad="38100" dist="38100" dir="2700000" algn="tl">
                    <a:srgbClr val="000000">
                      <a:alpha val="43137"/>
                    </a:srgbClr>
                  </a:outerShdw>
                </a:effectLst>
                <a:latin typeface="Arial Rounded MT Bold" panose="020F0704030504030204" pitchFamily="34" charset="0"/>
              </a:rPr>
              <a:t>It’s humbling to admit we can’t take care of ourselves, but that’s exactly what we must admit. </a:t>
            </a:r>
          </a:p>
          <a:p>
            <a:r>
              <a:rPr lang="en-US" dirty="0">
                <a:effectLst>
                  <a:outerShdw blurRad="38100" dist="38100" dir="2700000" algn="tl">
                    <a:srgbClr val="000000">
                      <a:alpha val="43137"/>
                    </a:srgbClr>
                  </a:outerShdw>
                </a:effectLst>
                <a:latin typeface="Arial Rounded MT Bold" panose="020F0704030504030204" pitchFamily="34" charset="0"/>
              </a:rPr>
              <a:t>It is hard to face the fact that our worlds are so fragile and insecure. </a:t>
            </a:r>
          </a:p>
          <a:p>
            <a:r>
              <a:rPr lang="en-US" dirty="0">
                <a:effectLst>
                  <a:outerShdw blurRad="38100" dist="38100" dir="2700000" algn="tl">
                    <a:srgbClr val="000000">
                      <a:alpha val="43137"/>
                    </a:srgbClr>
                  </a:outerShdw>
                </a:effectLst>
                <a:latin typeface="Arial Rounded MT Bold" panose="020F0704030504030204" pitchFamily="34" charset="0"/>
              </a:rPr>
              <a:t>And it is impossible to create peace. </a:t>
            </a:r>
          </a:p>
          <a:p>
            <a:r>
              <a:rPr lang="en-US" dirty="0">
                <a:effectLst>
                  <a:outerShdw blurRad="38100" dist="38100" dir="2700000" algn="tl">
                    <a:srgbClr val="000000">
                      <a:alpha val="43137"/>
                    </a:srgbClr>
                  </a:outerShdw>
                </a:effectLst>
                <a:latin typeface="Arial Rounded MT Bold" panose="020F0704030504030204" pitchFamily="34" charset="0"/>
              </a:rPr>
              <a:t>But there is a child who was born in a manger. And now it is not just this day that has meaning. Our lives do. </a:t>
            </a:r>
          </a:p>
          <a:p>
            <a:r>
              <a:rPr lang="en-US" dirty="0">
                <a:effectLst>
                  <a:outerShdw blurRad="38100" dist="38100" dir="2700000" algn="tl">
                    <a:srgbClr val="000000">
                      <a:alpha val="43137"/>
                    </a:srgbClr>
                  </a:outerShdw>
                </a:effectLst>
                <a:latin typeface="Arial Rounded MT Bold" panose="020F0704030504030204" pitchFamily="34" charset="0"/>
              </a:rPr>
              <a:t>For this child has given us the incredible gift of strength, security and peace. </a:t>
            </a:r>
          </a:p>
          <a:p>
            <a:r>
              <a:rPr lang="en-US" dirty="0">
                <a:effectLst>
                  <a:outerShdw blurRad="38100" dist="38100" dir="2700000" algn="tl">
                    <a:srgbClr val="000000">
                      <a:alpha val="43137"/>
                    </a:srgbClr>
                  </a:outerShdw>
                </a:effectLst>
                <a:latin typeface="Arial Rounded MT Bold" panose="020F0704030504030204" pitchFamily="34" charset="0"/>
              </a:rPr>
              <a:t>In all the circumstances of this day, know the meaning: God has become a man to give you strength, security and peace.</a:t>
            </a:r>
          </a:p>
          <a:p>
            <a:endParaRPr lang="en-US" dirty="0"/>
          </a:p>
        </p:txBody>
      </p:sp>
    </p:spTree>
    <p:extLst>
      <p:ext uri="{BB962C8B-B14F-4D97-AF65-F5344CB8AC3E}">
        <p14:creationId xmlns:p14="http://schemas.microsoft.com/office/powerpoint/2010/main" val="4172359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e the source image">
            <a:extLst>
              <a:ext uri="{FF2B5EF4-FFF2-40B4-BE49-F238E27FC236}">
                <a16:creationId xmlns:a16="http://schemas.microsoft.com/office/drawing/2014/main" id="{0756A33C-C21F-4321-B99E-8536B8AF3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915" y="101669"/>
            <a:ext cx="3606159" cy="246697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AFF387A-6EA6-48E8-9E79-1827BBA388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915" y="4618485"/>
            <a:ext cx="2865120" cy="2126974"/>
          </a:xfrm>
          <a:prstGeom prst="rect">
            <a:avLst/>
          </a:prstGeom>
        </p:spPr>
      </p:pic>
      <p:pic>
        <p:nvPicPr>
          <p:cNvPr id="5" name="Picture 4">
            <a:extLst>
              <a:ext uri="{FF2B5EF4-FFF2-40B4-BE49-F238E27FC236}">
                <a16:creationId xmlns:a16="http://schemas.microsoft.com/office/drawing/2014/main" id="{2E2EE7DA-FD45-464D-A610-ACDEB4CBDB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897" y="1"/>
            <a:ext cx="3328845" cy="2568644"/>
          </a:xfrm>
          <a:prstGeom prst="rect">
            <a:avLst/>
          </a:prstGeom>
        </p:spPr>
      </p:pic>
      <p:pic>
        <p:nvPicPr>
          <p:cNvPr id="4" name="Picture 3">
            <a:extLst>
              <a:ext uri="{FF2B5EF4-FFF2-40B4-BE49-F238E27FC236}">
                <a16:creationId xmlns:a16="http://schemas.microsoft.com/office/drawing/2014/main" id="{29C9C3FB-3ADF-4C13-91E9-B14C10BC5B2E}"/>
              </a:ext>
            </a:extLst>
          </p:cNvPr>
          <p:cNvPicPr>
            <a:picLocks noChangeAspect="1"/>
          </p:cNvPicPr>
          <p:nvPr/>
        </p:nvPicPr>
        <p:blipFill rotWithShape="1">
          <a:blip r:embed="rId5">
            <a:extLst>
              <a:ext uri="{28A0092B-C50C-407E-A947-70E740481C1C}">
                <a14:useLocalDpi xmlns:a14="http://schemas.microsoft.com/office/drawing/2010/main" val="0"/>
              </a:ext>
            </a:extLst>
          </a:blip>
          <a:srcRect l="3685" t="3835" r="2526"/>
          <a:stretch/>
        </p:blipFill>
        <p:spPr>
          <a:xfrm>
            <a:off x="8370277" y="101669"/>
            <a:ext cx="3601329" cy="2768140"/>
          </a:xfrm>
          <a:prstGeom prst="rect">
            <a:avLst/>
          </a:prstGeom>
        </p:spPr>
      </p:pic>
      <p:pic>
        <p:nvPicPr>
          <p:cNvPr id="7" name="Picture 6">
            <a:extLst>
              <a:ext uri="{FF2B5EF4-FFF2-40B4-BE49-F238E27FC236}">
                <a16:creationId xmlns:a16="http://schemas.microsoft.com/office/drawing/2014/main" id="{2F71BA36-1F8E-4C52-9B43-FDEB5A0B89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40842" y="4083148"/>
            <a:ext cx="3904020" cy="2662311"/>
          </a:xfrm>
          <a:prstGeom prst="rect">
            <a:avLst/>
          </a:prstGeom>
        </p:spPr>
      </p:pic>
      <p:pic>
        <p:nvPicPr>
          <p:cNvPr id="9" name="Picture 8">
            <a:extLst>
              <a:ext uri="{FF2B5EF4-FFF2-40B4-BE49-F238E27FC236}">
                <a16:creationId xmlns:a16="http://schemas.microsoft.com/office/drawing/2014/main" id="{EEDBBB47-A409-4D59-9660-B29C2B43A349}"/>
              </a:ext>
            </a:extLst>
          </p:cNvPr>
          <p:cNvPicPr>
            <a:picLocks noChangeAspect="1"/>
          </p:cNvPicPr>
          <p:nvPr/>
        </p:nvPicPr>
        <p:blipFill rotWithShape="1">
          <a:blip r:embed="rId7">
            <a:extLst>
              <a:ext uri="{28A0092B-C50C-407E-A947-70E740481C1C}">
                <a14:useLocalDpi xmlns:a14="http://schemas.microsoft.com/office/drawing/2010/main" val="0"/>
              </a:ext>
            </a:extLst>
          </a:blip>
          <a:srcRect b="6871"/>
          <a:stretch/>
        </p:blipFill>
        <p:spPr>
          <a:xfrm>
            <a:off x="7797657" y="3678702"/>
            <a:ext cx="4173949" cy="3066757"/>
          </a:xfrm>
          <a:prstGeom prst="rect">
            <a:avLst/>
          </a:prstGeom>
        </p:spPr>
      </p:pic>
    </p:spTree>
    <p:extLst>
      <p:ext uri="{BB962C8B-B14F-4D97-AF65-F5344CB8AC3E}">
        <p14:creationId xmlns:p14="http://schemas.microsoft.com/office/powerpoint/2010/main" val="126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A8F361-98BE-485F-9A8A-7336748E1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4164036"/>
            <a:ext cx="8572500" cy="2693963"/>
          </a:xfrm>
          <a:prstGeom prst="rect">
            <a:avLst/>
          </a:prstGeom>
        </p:spPr>
      </p:pic>
      <p:pic>
        <p:nvPicPr>
          <p:cNvPr id="8" name="Picture 7">
            <a:extLst>
              <a:ext uri="{FF2B5EF4-FFF2-40B4-BE49-F238E27FC236}">
                <a16:creationId xmlns:a16="http://schemas.microsoft.com/office/drawing/2014/main" id="{541F42A2-1293-4672-8D3A-07236492F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9750" y="869267"/>
            <a:ext cx="2324100" cy="2362200"/>
          </a:xfrm>
          <a:prstGeom prst="rect">
            <a:avLst/>
          </a:prstGeom>
        </p:spPr>
      </p:pic>
    </p:spTree>
    <p:extLst>
      <p:ext uri="{BB962C8B-B14F-4D97-AF65-F5344CB8AC3E}">
        <p14:creationId xmlns:p14="http://schemas.microsoft.com/office/powerpoint/2010/main" val="971708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215496-437D-4093-9A0C-4819ABFCA1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104" y="0"/>
            <a:ext cx="9990162" cy="6858000"/>
          </a:xfrm>
          <a:prstGeom prst="rect">
            <a:avLst/>
          </a:prstGeom>
        </p:spPr>
      </p:pic>
    </p:spTree>
    <p:extLst>
      <p:ext uri="{BB962C8B-B14F-4D97-AF65-F5344CB8AC3E}">
        <p14:creationId xmlns:p14="http://schemas.microsoft.com/office/powerpoint/2010/main" val="1708243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8E034-F6AE-4BCF-AE04-70BA1149F52D}"/>
              </a:ext>
            </a:extLst>
          </p:cNvPr>
          <p:cNvSpPr>
            <a:spLocks noGrp="1"/>
          </p:cNvSpPr>
          <p:nvPr>
            <p:ph type="ctrTitle"/>
          </p:nvPr>
        </p:nvSpPr>
        <p:spPr>
          <a:xfrm>
            <a:off x="3587262" y="2489981"/>
            <a:ext cx="7080738" cy="1019981"/>
          </a:xfrm>
          <a:solidFill>
            <a:schemeClr val="bg1">
              <a:alpha val="80000"/>
            </a:schemeClr>
          </a:solidFill>
          <a:effectLst>
            <a:softEdge rad="50800"/>
          </a:effectLst>
          <a:scene3d>
            <a:camera prst="orthographicFront"/>
            <a:lightRig rig="threePt" dir="t"/>
          </a:scene3d>
          <a:sp3d>
            <a:bevelT/>
          </a:sp3d>
        </p:spPr>
        <p:txBody>
          <a:bodyPr/>
          <a:lstStyle/>
          <a:p>
            <a:r>
              <a:rPr lang="en-US" b="1" dirty="0">
                <a:effectLst>
                  <a:outerShdw blurRad="38100" dist="38100" dir="2700000" algn="tl">
                    <a:srgbClr val="000000">
                      <a:alpha val="43137"/>
                    </a:srgbClr>
                  </a:outerShdw>
                </a:effectLst>
              </a:rPr>
              <a:t>The Perfect Christmas</a:t>
            </a:r>
          </a:p>
        </p:txBody>
      </p:sp>
      <p:sp>
        <p:nvSpPr>
          <p:cNvPr id="3" name="Subtitle 2">
            <a:extLst>
              <a:ext uri="{FF2B5EF4-FFF2-40B4-BE49-F238E27FC236}">
                <a16:creationId xmlns:a16="http://schemas.microsoft.com/office/drawing/2014/main" id="{C00AECCE-75D0-4744-A01D-C1A185E7DB27}"/>
              </a:ext>
            </a:extLst>
          </p:cNvPr>
          <p:cNvSpPr>
            <a:spLocks noGrp="1"/>
          </p:cNvSpPr>
          <p:nvPr>
            <p:ph type="subTitle" idx="1"/>
          </p:nvPr>
        </p:nvSpPr>
        <p:spPr>
          <a:xfrm>
            <a:off x="7835705" y="4614912"/>
            <a:ext cx="2987038" cy="659453"/>
          </a:xfrm>
          <a:solidFill>
            <a:schemeClr val="bg1">
              <a:alpha val="80000"/>
            </a:schemeClr>
          </a:solidFill>
          <a:effectLst>
            <a:softEdge rad="50800"/>
          </a:effectLst>
          <a:scene3d>
            <a:camera prst="orthographicFront"/>
            <a:lightRig rig="threePt" dir="t"/>
          </a:scene3d>
          <a:sp3d>
            <a:bevelT/>
          </a:sp3d>
        </p:spPr>
        <p:txBody>
          <a:bodyPr>
            <a:normAutofit/>
          </a:bodyPr>
          <a:lstStyle/>
          <a:p>
            <a:r>
              <a:rPr lang="en-US" sz="3600" b="1" dirty="0">
                <a:effectLst>
                  <a:outerShdw blurRad="38100" dist="38100" dir="2700000" algn="tl">
                    <a:srgbClr val="000000">
                      <a:alpha val="43137"/>
                    </a:srgbClr>
                  </a:outerShdw>
                </a:effectLst>
                <a:latin typeface="Arial Rounded MT Bold" panose="020F0704030504030204" pitchFamily="34" charset="0"/>
              </a:rPr>
              <a:t>Micah 5:2-5</a:t>
            </a:r>
            <a:endParaRPr lang="en-US" sz="36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a:extLst>
              <a:ext uri="{FF2B5EF4-FFF2-40B4-BE49-F238E27FC236}">
                <a16:creationId xmlns:a16="http://schemas.microsoft.com/office/drawing/2014/main" id="{3C612125-1931-4F23-870A-567DAC39658B}"/>
              </a:ext>
            </a:extLst>
          </p:cNvPr>
          <p:cNvSpPr txBox="1"/>
          <p:nvPr/>
        </p:nvSpPr>
        <p:spPr>
          <a:xfrm>
            <a:off x="1097280" y="98474"/>
            <a:ext cx="1856935" cy="461665"/>
          </a:xfrm>
          <a:prstGeom prst="rect">
            <a:avLst/>
          </a:prstGeom>
          <a:solidFill>
            <a:schemeClr val="bg1">
              <a:alpha val="80000"/>
            </a:schemeClr>
          </a:solidFill>
          <a:scene3d>
            <a:camera prst="orthographicFront"/>
            <a:lightRig rig="threePt" dir="t"/>
          </a:scene3d>
          <a:sp3d>
            <a:bevelT/>
          </a:sp3d>
        </p:spPr>
        <p:txBody>
          <a:bodyPr wrap="square" rtlCol="0">
            <a:spAutoFit/>
          </a:bodyPr>
          <a:lstStyle/>
          <a:p>
            <a:r>
              <a:rPr lang="en-US" sz="2400" b="1" dirty="0">
                <a:effectLst>
                  <a:outerShdw blurRad="38100" dist="38100" dir="2700000" algn="tl">
                    <a:srgbClr val="000000">
                      <a:alpha val="43137"/>
                    </a:srgbClr>
                  </a:outerShdw>
                </a:effectLst>
              </a:rPr>
              <a:t>DEC 24, 2017</a:t>
            </a:r>
          </a:p>
        </p:txBody>
      </p:sp>
      <p:sp>
        <p:nvSpPr>
          <p:cNvPr id="5" name="TextBox 4">
            <a:extLst>
              <a:ext uri="{FF2B5EF4-FFF2-40B4-BE49-F238E27FC236}">
                <a16:creationId xmlns:a16="http://schemas.microsoft.com/office/drawing/2014/main" id="{A774E44F-CC2A-4C23-B6B4-0A8C7BE2447F}"/>
              </a:ext>
            </a:extLst>
          </p:cNvPr>
          <p:cNvSpPr txBox="1"/>
          <p:nvPr/>
        </p:nvSpPr>
        <p:spPr>
          <a:xfrm flipH="1">
            <a:off x="8539091" y="76088"/>
            <a:ext cx="2194561" cy="461665"/>
          </a:xfrm>
          <a:prstGeom prst="rect">
            <a:avLst/>
          </a:prstGeom>
          <a:solidFill>
            <a:schemeClr val="bg1">
              <a:alpha val="80000"/>
            </a:schemeClr>
          </a:solidFill>
          <a:scene3d>
            <a:camera prst="orthographicFront"/>
            <a:lightRig rig="threePt" dir="t"/>
          </a:scene3d>
          <a:sp3d>
            <a:bevelT/>
          </a:sp3d>
        </p:spPr>
        <p:txBody>
          <a:bodyPr wrap="square" rtlCol="0">
            <a:spAutoFit/>
          </a:bodyPr>
          <a:lstStyle/>
          <a:p>
            <a:r>
              <a:rPr lang="en-US" sz="2400" b="1" dirty="0">
                <a:effectLst>
                  <a:outerShdw blurRad="38100" dist="38100" dir="2700000" algn="tl">
                    <a:srgbClr val="000000">
                      <a:alpha val="43137"/>
                    </a:srgbClr>
                  </a:outerShdw>
                </a:effectLst>
              </a:rPr>
              <a:t>Edward Church</a:t>
            </a:r>
          </a:p>
        </p:txBody>
      </p:sp>
    </p:spTree>
    <p:extLst>
      <p:ext uri="{BB962C8B-B14F-4D97-AF65-F5344CB8AC3E}">
        <p14:creationId xmlns:p14="http://schemas.microsoft.com/office/powerpoint/2010/main" val="32659683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in)">
                                      <p:cBhvr>
                                        <p:cTn id="18" dur="2000"/>
                                        <p:tgtEl>
                                          <p:spTgt spid="4"/>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ircle(in)">
                                      <p:cBhvr>
                                        <p:cTn id="2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82373" y="2650843"/>
            <a:ext cx="11728174" cy="3116912"/>
          </a:xfrm>
          <a:solidFill>
            <a:schemeClr val="bg1">
              <a:alpha val="80000"/>
            </a:schemeClr>
          </a:solidFill>
          <a:scene3d>
            <a:camera prst="orthographicFront"/>
            <a:lightRig rig="threePt" dir="t"/>
          </a:scene3d>
          <a:sp3d>
            <a:bevelT/>
          </a:sp3d>
        </p:spPr>
        <p:txBody>
          <a:bodyPr>
            <a:normAutofit lnSpcReduction="10000"/>
          </a:bodyPr>
          <a:lstStyle/>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But you, O Bethlehem of </a:t>
            </a:r>
            <a:r>
              <a:rPr lang="en-US" i="1" dirty="0" err="1">
                <a:effectLst>
                  <a:outerShdw blurRad="38100" dist="38100" dir="2700000" algn="tl">
                    <a:srgbClr val="000000">
                      <a:alpha val="43137"/>
                    </a:srgbClr>
                  </a:outerShdw>
                </a:effectLst>
                <a:latin typeface="Arial Rounded MT Bold" panose="020F0704030504030204" pitchFamily="34" charset="0"/>
              </a:rPr>
              <a:t>Ephrathah</a:t>
            </a:r>
            <a:r>
              <a:rPr lang="en-US" i="1" dirty="0">
                <a:effectLst>
                  <a:outerShdw blurRad="38100" dist="38100" dir="2700000" algn="tl">
                    <a:srgbClr val="000000">
                      <a:alpha val="43137"/>
                    </a:srgbClr>
                  </a:outerShdw>
                </a:effectLst>
                <a:latin typeface="Arial Rounded MT Bold" panose="020F0704030504030204" pitchFamily="34" charset="0"/>
              </a:rPr>
              <a:t>, who are one of the little clans of Judah, from you shall come forth for me one who is to rule in Israel,</a:t>
            </a:r>
            <a:endParaRPr lang="en-US"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00000"/>
              </a:lnSpc>
              <a:buNone/>
            </a:pPr>
            <a:r>
              <a:rPr lang="en-US" i="1" dirty="0">
                <a:effectLst>
                  <a:outerShdw blurRad="38100" dist="38100" dir="2700000" algn="tl">
                    <a:srgbClr val="000000">
                      <a:alpha val="43137"/>
                    </a:srgbClr>
                  </a:outerShdw>
                </a:effectLst>
                <a:latin typeface="Arial Rounded MT Bold" panose="020F0704030504030204" pitchFamily="34" charset="0"/>
              </a:rPr>
              <a:t>He will stand and shepherd his flock in the strength of the Lord, in the majesty of the name of the Lord his God. And they will live securely, for then his greatness will reach to the ends of the earth. And he will be their peace.-</a:t>
            </a:r>
            <a:r>
              <a:rPr lang="en-US" b="1" dirty="0">
                <a:effectLst>
                  <a:outerShdw blurRad="38100" dist="38100" dir="2700000" algn="tl">
                    <a:srgbClr val="000000">
                      <a:alpha val="43137"/>
                    </a:srgbClr>
                  </a:outerShdw>
                </a:effectLst>
                <a:latin typeface="Arial Rounded MT Bold" panose="020F0704030504030204" pitchFamily="34" charset="0"/>
              </a:rPr>
              <a:t>5:2-5</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Tree>
    <p:extLst>
      <p:ext uri="{BB962C8B-B14F-4D97-AF65-F5344CB8AC3E}">
        <p14:creationId xmlns:p14="http://schemas.microsoft.com/office/powerpoint/2010/main" val="11667138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down)">
                                      <p:cBhvr>
                                        <p:cTn id="7" dur="500"/>
                                        <p:tgtEl>
                                          <p:spTgt spid="3">
                                            <p:bg/>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3086686" cy="973344"/>
          </a:xfrm>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The Grinch </a:t>
            </a:r>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54238" y="4423372"/>
            <a:ext cx="11728174" cy="1864887"/>
          </a:xfrm>
          <a:solidFill>
            <a:schemeClr val="bg1"/>
          </a:solidFill>
          <a:scene3d>
            <a:camera prst="orthographicFront"/>
            <a:lightRig rig="threePt" dir="t"/>
          </a:scene3d>
          <a:sp3d>
            <a:bevelT/>
          </a:sp3d>
        </p:spPr>
        <p:txBody>
          <a:bodyPr/>
          <a:lstStyle/>
          <a:p>
            <a:r>
              <a:rPr lang="en-US" b="1" dirty="0">
                <a:effectLst>
                  <a:outerShdw blurRad="38100" dist="38100" dir="2700000" algn="tl">
                    <a:srgbClr val="000000">
                      <a:alpha val="43137"/>
                    </a:srgbClr>
                  </a:outerShdw>
                </a:effectLst>
                <a:latin typeface="Arial Rounded MT Bold" panose="020F0704030504030204" pitchFamily="34" charset="0"/>
              </a:rPr>
              <a:t>Gifts and Festivities are Great but that is Not the Real Ingredient for a Perfect Christmas…</a:t>
            </a:r>
            <a:endParaRPr lang="en-US" dirty="0">
              <a:effectLst>
                <a:outerShdw blurRad="38100" dist="38100" dir="2700000" algn="tl">
                  <a:srgbClr val="000000">
                    <a:alpha val="43137"/>
                  </a:srgbClr>
                </a:outerShdw>
              </a:effectLst>
              <a:latin typeface="Arial Rounded MT Bold" panose="020F0704030504030204" pitchFamily="34" charset="0"/>
            </a:endParaRPr>
          </a:p>
          <a:p>
            <a:r>
              <a:rPr lang="en-US" b="1" dirty="0">
                <a:effectLst>
                  <a:outerShdw blurRad="38100" dist="38100" dir="2700000" algn="tl">
                    <a:srgbClr val="000000">
                      <a:alpha val="43137"/>
                    </a:srgbClr>
                  </a:outerShdw>
                </a:effectLst>
                <a:latin typeface="Arial Rounded MT Bold" panose="020F0704030504030204" pitchFamily="34" charset="0"/>
              </a:rPr>
              <a:t>Every Who Down in Who-</a:t>
            </a:r>
            <a:r>
              <a:rPr lang="en-US" b="1" dirty="0" err="1">
                <a:effectLst>
                  <a:outerShdw blurRad="38100" dist="38100" dir="2700000" algn="tl">
                    <a:srgbClr val="000000">
                      <a:alpha val="43137"/>
                    </a:srgbClr>
                  </a:outerShdw>
                </a:effectLst>
                <a:latin typeface="Arial Rounded MT Bold" panose="020F0704030504030204" pitchFamily="34" charset="0"/>
              </a:rPr>
              <a:t>ville</a:t>
            </a:r>
            <a:r>
              <a:rPr lang="en-US" b="1" dirty="0">
                <a:effectLst>
                  <a:outerShdw blurRad="38100" dist="38100" dir="2700000" algn="tl">
                    <a:srgbClr val="000000">
                      <a:alpha val="43137"/>
                    </a:srgbClr>
                  </a:outerShdw>
                </a:effectLst>
                <a:latin typeface="Arial Rounded MT Bold" panose="020F0704030504030204" pitchFamily="34" charset="0"/>
              </a:rPr>
              <a:t>, the tall and the small, was singing! Without any presents at all!</a:t>
            </a:r>
            <a:endParaRPr lang="en-US" dirty="0"/>
          </a:p>
        </p:txBody>
      </p:sp>
    </p:spTree>
    <p:extLst>
      <p:ext uri="{BB962C8B-B14F-4D97-AF65-F5344CB8AC3E}">
        <p14:creationId xmlns:p14="http://schemas.microsoft.com/office/powerpoint/2010/main" val="425924564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par>
                          <p:cTn id="11" fill="hold">
                            <p:stCondLst>
                              <p:cond delay="2000"/>
                            </p:stCondLst>
                            <p:childTnLst>
                              <p:par>
                                <p:cTn id="12" presetID="6" presetClass="entr" presetSubtype="16"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in)">
                                      <p:cBhvr>
                                        <p:cTn id="14"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7278858" cy="973344"/>
          </a:xfrm>
          <a:solidFill>
            <a:schemeClr val="bg1">
              <a:alpha val="80000"/>
            </a:schemeClr>
          </a:solidFill>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Gives You Strength (4)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4565883"/>
          </a:xfrm>
          <a:solidFill>
            <a:schemeClr val="bg1">
              <a:alpha val="80000"/>
            </a:schemeClr>
          </a:solidFill>
          <a:scene3d>
            <a:camera prst="orthographicFront"/>
            <a:lightRig rig="threePt" dir="t"/>
          </a:scene3d>
          <a:sp3d>
            <a:bevelT/>
          </a:sp3d>
        </p:spPr>
        <p:txBody>
          <a:bodyPr>
            <a:normAutofit lnSpcReduction="10000"/>
          </a:bodyPr>
          <a:lstStyle/>
          <a:p>
            <a:pPr marL="0" indent="0">
              <a:lnSpc>
                <a:spcPct val="120000"/>
              </a:lnSpc>
              <a:buNone/>
            </a:pPr>
            <a:r>
              <a:rPr lang="en-US" sz="2900" i="1" dirty="0">
                <a:effectLst>
                  <a:outerShdw blurRad="38100" dist="38100" dir="2700000" algn="tl">
                    <a:srgbClr val="000000">
                      <a:alpha val="43137"/>
                    </a:srgbClr>
                  </a:outerShdw>
                </a:effectLst>
                <a:latin typeface="Arial Rounded MT Bold" panose="020F0704030504030204" pitchFamily="34" charset="0"/>
              </a:rPr>
              <a:t>He will stand and shepherd in the strength of the Lord.</a:t>
            </a:r>
            <a:r>
              <a:rPr lang="en-US" sz="2900" b="1" dirty="0">
                <a:effectLst>
                  <a:outerShdw blurRad="38100" dist="38100" dir="2700000" algn="tl">
                    <a:srgbClr val="000000">
                      <a:alpha val="43137"/>
                    </a:srgbClr>
                  </a:outerShdw>
                </a:effectLst>
                <a:latin typeface="Arial Rounded MT Bold" panose="020F0704030504030204" pitchFamily="34" charset="0"/>
              </a:rPr>
              <a:t> (4)</a:t>
            </a:r>
            <a:r>
              <a:rPr lang="en-US" sz="2900" dirty="0">
                <a:effectLst>
                  <a:outerShdw blurRad="38100" dist="38100" dir="2700000" algn="tl">
                    <a:srgbClr val="000000">
                      <a:alpha val="43137"/>
                    </a:srgbClr>
                  </a:outerShdw>
                </a:effectLst>
                <a:latin typeface="Arial Rounded MT Bold" panose="020F0704030504030204" pitchFamily="34" charset="0"/>
              </a:rPr>
              <a:t> </a:t>
            </a:r>
          </a:p>
          <a:p>
            <a:pPr marL="0" indent="0">
              <a:lnSpc>
                <a:spcPct val="120000"/>
              </a:lnSpc>
              <a:buNone/>
            </a:pPr>
            <a:r>
              <a:rPr lang="en-US" sz="2900" b="1" dirty="0">
                <a:effectLst>
                  <a:outerShdw blurRad="38100" dist="38100" dir="2700000" algn="tl">
                    <a:srgbClr val="000000">
                      <a:alpha val="43137"/>
                    </a:srgbClr>
                  </a:outerShdw>
                </a:effectLst>
                <a:latin typeface="Arial Rounded MT Bold" panose="020F0704030504030204" pitchFamily="34" charset="0"/>
              </a:rPr>
              <a:t>Christmas is about this: </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You Don’t have to do it on your own. </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You can turn to God for strength, and he will give it to you.</a:t>
            </a:r>
            <a:endParaRPr lang="en-US" sz="29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2900" b="1" i="1" dirty="0">
                <a:effectLst>
                  <a:outerShdw blurRad="38100" dist="38100" dir="2700000" algn="tl">
                    <a:srgbClr val="000000">
                      <a:alpha val="43137"/>
                    </a:srgbClr>
                  </a:outerShdw>
                </a:effectLst>
                <a:latin typeface="Arial Rounded MT Bold" panose="020F0704030504030204" pitchFamily="34" charset="0"/>
              </a:rPr>
              <a:t>cast all his cares on Jesus</a:t>
            </a:r>
            <a:r>
              <a:rPr lang="en-US" sz="2900" b="1" dirty="0">
                <a:effectLst>
                  <a:outerShdw blurRad="38100" dist="38100" dir="2700000" algn="tl">
                    <a:srgbClr val="000000">
                      <a:alpha val="43137"/>
                    </a:srgbClr>
                  </a:outerShdw>
                </a:effectLst>
                <a:latin typeface="Arial Rounded MT Bold" panose="020F0704030504030204" pitchFamily="34" charset="0"/>
              </a:rPr>
              <a:t> -1 Peter 5:7</a:t>
            </a:r>
          </a:p>
          <a:p>
            <a:pPr>
              <a:lnSpc>
                <a:spcPct val="120000"/>
              </a:lnSpc>
            </a:pPr>
            <a:r>
              <a:rPr lang="en-US" sz="2900" b="1" i="1" dirty="0">
                <a:effectLst>
                  <a:outerShdw blurRad="38100" dist="38100" dir="2700000" algn="tl">
                    <a:srgbClr val="000000">
                      <a:alpha val="43137"/>
                    </a:srgbClr>
                  </a:outerShdw>
                </a:effectLst>
                <a:latin typeface="Arial Rounded MT Bold" panose="020F0704030504030204" pitchFamily="34" charset="0"/>
              </a:rPr>
              <a:t>"</a:t>
            </a:r>
            <a:r>
              <a:rPr lang="en-US" sz="2400" b="1" i="1" dirty="0">
                <a:effectLst>
                  <a:outerShdw blurRad="38100" dist="38100" dir="2700000" algn="tl">
                    <a:srgbClr val="000000">
                      <a:alpha val="43137"/>
                    </a:srgbClr>
                  </a:outerShdw>
                </a:effectLst>
                <a:latin typeface="Arial Rounded MT Bold" panose="020F0704030504030204" pitchFamily="34" charset="0"/>
              </a:rPr>
              <a:t>the weakness of God is stronger than man’s strength."</a:t>
            </a:r>
            <a:r>
              <a:rPr lang="en-US" sz="2400" b="1" dirty="0">
                <a:effectLst>
                  <a:outerShdw blurRad="38100" dist="38100" dir="2700000" algn="tl">
                    <a:srgbClr val="000000">
                      <a:alpha val="43137"/>
                    </a:srgbClr>
                  </a:outerShdw>
                </a:effectLst>
                <a:latin typeface="Arial Rounded MT Bold" panose="020F0704030504030204" pitchFamily="34" charset="0"/>
              </a:rPr>
              <a:t> -1 Cor 1:25</a:t>
            </a:r>
            <a:endParaRPr lang="en-US" sz="2300" dirty="0">
              <a:effectLst>
                <a:outerShdw blurRad="38100" dist="38100" dir="2700000" algn="tl">
                  <a:srgbClr val="000000">
                    <a:alpha val="43137"/>
                  </a:srgbClr>
                </a:outerShdw>
              </a:effectLst>
              <a:latin typeface="Arial Rounded MT Bold" panose="020F0704030504030204" pitchFamily="34" charset="0"/>
            </a:endParaRP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That’s the kind of strength Jesus offers. </a:t>
            </a:r>
            <a:endParaRPr lang="en-US" b="1" dirty="0"/>
          </a:p>
        </p:txBody>
      </p:sp>
    </p:spTree>
    <p:extLst>
      <p:ext uri="{BB962C8B-B14F-4D97-AF65-F5344CB8AC3E}">
        <p14:creationId xmlns:p14="http://schemas.microsoft.com/office/powerpoint/2010/main" val="272260234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par>
                          <p:cTn id="24" fill="hold">
                            <p:stCondLst>
                              <p:cond delay="4000"/>
                            </p:stCondLst>
                            <p:childTnLst>
                              <p:par>
                                <p:cTn id="25" presetID="6" presetClass="entr" presetSubtype="16" fill="hold" grpId="0" nodeType="after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ircle(in)">
                                      <p:cBhvr>
                                        <p:cTn id="27" dur="20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ircle(in)">
                                      <p:cBhvr>
                                        <p:cTn id="32" dur="20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ircle(in)">
                                      <p:cBhvr>
                                        <p:cTn id="37" dur="2000"/>
                                        <p:tgtEl>
                                          <p:spTgt spid="3">
                                            <p:txEl>
                                              <p:pRg st="5" end="5"/>
                                            </p:txEl>
                                          </p:spTgt>
                                        </p:tgtEl>
                                      </p:cBhvr>
                                    </p:animEffect>
                                  </p:childTnLst>
                                </p:cTn>
                              </p:par>
                            </p:childTnLst>
                          </p:cTn>
                        </p:par>
                        <p:par>
                          <p:cTn id="38" fill="hold">
                            <p:stCondLst>
                              <p:cond delay="2000"/>
                            </p:stCondLst>
                            <p:childTnLst>
                              <p:par>
                                <p:cTn id="39" presetID="6" presetClass="entr" presetSubtype="16" fill="hold" grpId="0"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circle(in)">
                                      <p:cBhvr>
                                        <p:cTn id="41"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7194452" cy="973344"/>
          </a:xfrm>
          <a:solidFill>
            <a:schemeClr val="bg1">
              <a:alpha val="80000"/>
            </a:schemeClr>
          </a:solidFill>
          <a:effectLst>
            <a:softEdge rad="50800"/>
          </a:effectLst>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Gives You Strength (4)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5380382"/>
          </a:xfrm>
          <a:solidFill>
            <a:schemeClr val="bg1">
              <a:alpha val="80000"/>
            </a:schemeClr>
          </a:solidFill>
          <a:effectLst>
            <a:softEdge rad="50800"/>
          </a:effectLst>
          <a:scene3d>
            <a:camera prst="orthographicFront"/>
            <a:lightRig rig="threePt" dir="t"/>
          </a:scene3d>
          <a:sp3d>
            <a:bevelT/>
          </a:sp3d>
        </p:spPr>
        <p:txBody>
          <a:bodyPr>
            <a:normAutofit/>
          </a:bodyPr>
          <a:lstStyle/>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That’s what Christmas is all about. </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It means you are not alone. </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You are not a victim of the circumstances of your life. </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You have a shepherd, and you can live in his strength.</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I know many of you are facing challenges right now that are bigger than you. </a:t>
            </a:r>
          </a:p>
          <a:p>
            <a:pPr>
              <a:lnSpc>
                <a:spcPct val="120000"/>
              </a:lnSpc>
            </a:pPr>
            <a:r>
              <a:rPr lang="en-US" sz="2900" b="1" dirty="0">
                <a:effectLst>
                  <a:outerShdw blurRad="38100" dist="38100" dir="2700000" algn="tl">
                    <a:srgbClr val="000000">
                      <a:alpha val="43137"/>
                    </a:srgbClr>
                  </a:outerShdw>
                </a:effectLst>
                <a:latin typeface="Arial Rounded MT Bold" panose="020F0704030504030204" pitchFamily="34" charset="0"/>
              </a:rPr>
              <a:t>You are in a battle that you don’t have the strength to win on your own – God will be your strength.</a:t>
            </a:r>
          </a:p>
          <a:p>
            <a:endParaRPr lang="en-US" dirty="0"/>
          </a:p>
        </p:txBody>
      </p:sp>
    </p:spTree>
    <p:extLst>
      <p:ext uri="{BB962C8B-B14F-4D97-AF65-F5344CB8AC3E}">
        <p14:creationId xmlns:p14="http://schemas.microsoft.com/office/powerpoint/2010/main" val="222814182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Effect transition="in" filter="barn(inVertical)">
                                      <p:cBhvr>
                                        <p:cTn id="31" dur="500"/>
                                        <p:tgtEl>
                                          <p:spTgt spid="3">
                                            <p:txEl>
                                              <p:pRg st="4" end="4"/>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barn(inVertical)">
                                      <p:cBhvr>
                                        <p:cTn id="36"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0" y="113335"/>
            <a:ext cx="7363265" cy="973344"/>
          </a:xfrm>
          <a:solidFill>
            <a:schemeClr val="bg1">
              <a:alpha val="80000"/>
            </a:schemeClr>
          </a:solidFill>
          <a:scene3d>
            <a:camera prst="orthographicFront"/>
            <a:lightRig rig="threePt" dir="t"/>
          </a:scene3d>
          <a:sp3d>
            <a:bevelT/>
          </a:sp3d>
        </p:spPr>
        <p:txBody>
          <a:bodyPr>
            <a:normAutofit/>
          </a:bodyPr>
          <a:lstStyle/>
          <a:p>
            <a:r>
              <a:rPr lang="en-US" b="1" dirty="0">
                <a:effectLst>
                  <a:outerShdw blurRad="38100" dist="38100" dir="2700000" algn="tl">
                    <a:srgbClr val="000000">
                      <a:alpha val="43137"/>
                    </a:srgbClr>
                  </a:outerShdw>
                </a:effectLst>
                <a:latin typeface="Arial Rounded MT Bold" panose="020F0704030504030204" pitchFamily="34" charset="0"/>
              </a:rPr>
              <a:t>He Gives You Security (4)</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5380382"/>
          </a:xfrm>
          <a:solidFill>
            <a:schemeClr val="bg1">
              <a:alpha val="80000"/>
            </a:schemeClr>
          </a:solidFill>
          <a:scene3d>
            <a:camera prst="orthographicFront"/>
            <a:lightRig rig="threePt" dir="t"/>
          </a:scene3d>
          <a:sp3d>
            <a:bevelT/>
          </a:sp3d>
        </p:spPr>
        <p:txBody>
          <a:bodyPr>
            <a:normAutofit fontScale="70000" lnSpcReduction="20000"/>
          </a:bodyPr>
          <a:lstStyle/>
          <a:p>
            <a:pPr marL="0" indent="0">
              <a:lnSpc>
                <a:spcPct val="120000"/>
              </a:lnSpc>
              <a:buNone/>
            </a:pPr>
            <a:r>
              <a:rPr lang="en-US" sz="4000" b="1" i="1" dirty="0">
                <a:effectLst>
                  <a:outerShdw blurRad="38100" dist="38100" dir="2700000" algn="tl">
                    <a:srgbClr val="000000">
                      <a:alpha val="43137"/>
                    </a:srgbClr>
                  </a:outerShdw>
                </a:effectLst>
                <a:latin typeface="Arial Rounded MT Bold" panose="020F0704030504030204" pitchFamily="34" charset="0"/>
              </a:rPr>
              <a:t>And they [his flock] shall live secure, for now he shall be great to the ends of the earth.</a:t>
            </a:r>
            <a:r>
              <a:rPr lang="en-US" sz="4000" b="1" dirty="0">
                <a:effectLst>
                  <a:outerShdw blurRad="38100" dist="38100" dir="2700000" algn="tl">
                    <a:srgbClr val="000000">
                      <a:alpha val="43137"/>
                    </a:srgbClr>
                  </a:outerShdw>
                </a:effectLst>
                <a:latin typeface="Arial Rounded MT Bold" panose="020F0704030504030204" pitchFamily="34" charset="0"/>
              </a:rPr>
              <a:t> (4) </a:t>
            </a:r>
          </a:p>
          <a:p>
            <a:pPr>
              <a:lnSpc>
                <a:spcPct val="120000"/>
              </a:lnSpc>
            </a:pPr>
            <a:r>
              <a:rPr lang="en-US" sz="4000" b="1" dirty="0">
                <a:effectLst>
                  <a:outerShdw blurRad="38100" dist="38100" dir="2700000" algn="tl">
                    <a:srgbClr val="000000">
                      <a:alpha val="43137"/>
                    </a:srgbClr>
                  </a:outerShdw>
                </a:effectLst>
                <a:latin typeface="Arial Rounded MT Bold" panose="020F0704030504030204" pitchFamily="34" charset="0"/>
              </a:rPr>
              <a:t>We live in an insecure world. </a:t>
            </a:r>
          </a:p>
          <a:p>
            <a:pPr>
              <a:lnSpc>
                <a:spcPct val="120000"/>
              </a:lnSpc>
            </a:pPr>
            <a:r>
              <a:rPr lang="en-US" sz="4000" b="1" dirty="0">
                <a:effectLst>
                  <a:outerShdw blurRad="38100" dist="38100" dir="2700000" algn="tl">
                    <a:srgbClr val="000000">
                      <a:alpha val="43137"/>
                    </a:srgbClr>
                  </a:outerShdw>
                </a:effectLst>
                <a:latin typeface="Arial Rounded MT Bold" panose="020F0704030504030204" pitchFamily="34" charset="0"/>
              </a:rPr>
              <a:t>The things we turn don’t have the ability to offer true security.</a:t>
            </a:r>
          </a:p>
          <a:p>
            <a:pPr>
              <a:lnSpc>
                <a:spcPct val="120000"/>
              </a:lnSpc>
            </a:pPr>
            <a:r>
              <a:rPr lang="en-US" sz="4000" b="1" dirty="0">
                <a:effectLst>
                  <a:outerShdw blurRad="38100" dist="38100" dir="2700000" algn="tl">
                    <a:srgbClr val="000000">
                      <a:alpha val="43137"/>
                    </a:srgbClr>
                  </a:outerShdw>
                </a:effectLst>
                <a:latin typeface="Arial Rounded MT Bold" panose="020F0704030504030204" pitchFamily="34" charset="0"/>
              </a:rPr>
              <a:t>Jesus offers the security of knowing that he is control, and he has the power and ability to take care of us. </a:t>
            </a:r>
          </a:p>
          <a:p>
            <a:pPr>
              <a:lnSpc>
                <a:spcPct val="120000"/>
              </a:lnSpc>
            </a:pPr>
            <a:r>
              <a:rPr lang="en-US" sz="4000" b="1" i="1" dirty="0">
                <a:effectLst>
                  <a:outerShdw blurRad="38100" dist="38100" dir="2700000" algn="tl">
                    <a:srgbClr val="000000">
                      <a:alpha val="43137"/>
                    </a:srgbClr>
                  </a:outerShdw>
                </a:effectLst>
                <a:latin typeface="Arial Rounded MT Bold" panose="020F0704030504030204" pitchFamily="34" charset="0"/>
              </a:rPr>
              <a:t>I myself will be the shepherd of my sheep, and I will make them lie down, says the Lord GOD. 16 I will seek the lost, and I will bring back the strayed, and I will bind up the injured, and I will strengthen the weak </a:t>
            </a:r>
            <a:r>
              <a:rPr lang="en-US" sz="4000" b="1" dirty="0">
                <a:effectLst>
                  <a:outerShdw blurRad="38100" dist="38100" dir="2700000" algn="tl">
                    <a:srgbClr val="000000">
                      <a:alpha val="43137"/>
                    </a:srgbClr>
                  </a:outerShdw>
                </a:effectLst>
                <a:latin typeface="Arial Rounded MT Bold" panose="020F0704030504030204" pitchFamily="34" charset="0"/>
              </a:rPr>
              <a:t>(34:15-16).</a:t>
            </a:r>
          </a:p>
        </p:txBody>
      </p:sp>
    </p:spTree>
    <p:extLst>
      <p:ext uri="{BB962C8B-B14F-4D97-AF65-F5344CB8AC3E}">
        <p14:creationId xmlns:p14="http://schemas.microsoft.com/office/powerpoint/2010/main" val="325353930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circle(in)">
                                      <p:cBhvr>
                                        <p:cTn id="11" dur="2000"/>
                                        <p:tgtEl>
                                          <p:spTgt spid="3">
                                            <p:bg/>
                                          </p:spTgt>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par>
                          <p:cTn id="20" fill="hold">
                            <p:stCondLst>
                              <p:cond delay="2000"/>
                            </p:stCondLst>
                            <p:childTnLst>
                              <p:par>
                                <p:cTn id="21" presetID="6"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circle(in)">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circle(in)">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circle(in)">
                                      <p:cBhvr>
                                        <p:cTn id="3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0" b="-50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1E7D3-8B00-4662-9C3B-7D103D2653AA}"/>
              </a:ext>
            </a:extLst>
          </p:cNvPr>
          <p:cNvSpPr>
            <a:spLocks noGrp="1"/>
          </p:cNvSpPr>
          <p:nvPr>
            <p:ph type="title"/>
          </p:nvPr>
        </p:nvSpPr>
        <p:spPr>
          <a:xfrm>
            <a:off x="838201" y="113335"/>
            <a:ext cx="7433602" cy="973344"/>
          </a:xfrm>
          <a:solidFill>
            <a:schemeClr val="bg1">
              <a:alpha val="80000"/>
            </a:schemeClr>
          </a:solidFill>
          <a:scene3d>
            <a:camera prst="orthographicFront"/>
            <a:lightRig rig="threePt" dir="t"/>
          </a:scene3d>
          <a:sp3d>
            <a:bevelT/>
          </a:sp3d>
        </p:spPr>
        <p:txBody>
          <a:bodyPr>
            <a:normAutofit fontScale="90000"/>
          </a:bodyPr>
          <a:lstStyle/>
          <a:p>
            <a:r>
              <a:rPr lang="en-US" b="1" dirty="0">
                <a:effectLst>
                  <a:outerShdw blurRad="38100" dist="38100" dir="2700000" algn="tl">
                    <a:srgbClr val="000000">
                      <a:alpha val="43137"/>
                    </a:srgbClr>
                  </a:outerShdw>
                </a:effectLst>
                <a:latin typeface="Arial Rounded MT Bold" panose="020F0704030504030204" pitchFamily="34" charset="0"/>
              </a:rPr>
              <a:t>God Made this Promise to Us:</a:t>
            </a:r>
            <a:endParaRPr lang="en-US" dirty="0">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a:extLst>
              <a:ext uri="{FF2B5EF4-FFF2-40B4-BE49-F238E27FC236}">
                <a16:creationId xmlns:a16="http://schemas.microsoft.com/office/drawing/2014/main" id="{50D7BCF6-7EC4-48FE-A737-56DF20DC2071}"/>
              </a:ext>
            </a:extLst>
          </p:cNvPr>
          <p:cNvSpPr>
            <a:spLocks noGrp="1"/>
          </p:cNvSpPr>
          <p:nvPr>
            <p:ph idx="1"/>
          </p:nvPr>
        </p:nvSpPr>
        <p:spPr>
          <a:xfrm>
            <a:off x="212035" y="1272209"/>
            <a:ext cx="11728174" cy="5100456"/>
          </a:xfrm>
          <a:solidFill>
            <a:schemeClr val="bg1">
              <a:alpha val="80000"/>
            </a:schemeClr>
          </a:solidFill>
          <a:scene3d>
            <a:camera prst="orthographicFront"/>
            <a:lightRig rig="threePt" dir="t"/>
          </a:scene3d>
          <a:sp3d>
            <a:bevelT/>
          </a:sp3d>
        </p:spPr>
        <p:txBody>
          <a:bodyPr>
            <a:normAutofit fontScale="92500"/>
          </a:bodyPr>
          <a:lstStyle/>
          <a:p>
            <a:pPr marL="0" indent="0">
              <a:lnSpc>
                <a:spcPct val="120000"/>
              </a:lnSpc>
              <a:buNone/>
            </a:pPr>
            <a:r>
              <a:rPr lang="en-US" sz="3400" b="1" i="1" dirty="0">
                <a:effectLst>
                  <a:outerShdw blurRad="38100" dist="38100" dir="2700000" algn="tl">
                    <a:srgbClr val="000000">
                      <a:alpha val="43137"/>
                    </a:srgbClr>
                  </a:outerShdw>
                </a:effectLst>
                <a:latin typeface="Arial Rounded MT Bold" panose="020F0704030504030204" pitchFamily="34" charset="0"/>
              </a:rPr>
              <a:t>“Never will I leave you, never will I forsake you."</a:t>
            </a:r>
            <a:r>
              <a:rPr lang="en-US" sz="3400" b="1" dirty="0">
                <a:effectLst>
                  <a:outerShdw blurRad="38100" dist="38100" dir="2700000" algn="tl">
                    <a:srgbClr val="000000">
                      <a:alpha val="43137"/>
                    </a:srgbClr>
                  </a:outerShdw>
                </a:effectLst>
                <a:latin typeface="Arial Rounded MT Bold" panose="020F0704030504030204" pitchFamily="34" charset="0"/>
              </a:rPr>
              <a:t> -Heb13:5</a:t>
            </a:r>
          </a:p>
          <a:p>
            <a:pPr marL="0" indent="0">
              <a:lnSpc>
                <a:spcPct val="100000"/>
              </a:lnSpc>
              <a:buNone/>
            </a:pPr>
            <a:r>
              <a:rPr lang="en-US" sz="3400" b="1" i="1" dirty="0">
                <a:effectLst>
                  <a:outerShdw blurRad="38100" dist="38100" dir="2700000" algn="tl">
                    <a:srgbClr val="000000">
                      <a:alpha val="43137"/>
                    </a:srgbClr>
                  </a:outerShdw>
                </a:effectLst>
                <a:latin typeface="Arial Rounded MT Bold" panose="020F0704030504030204" pitchFamily="34" charset="0"/>
              </a:rPr>
              <a:t>"</a:t>
            </a:r>
            <a:r>
              <a:rPr lang="en-US" sz="3400" i="1" dirty="0">
                <a:effectLst>
                  <a:outerShdw blurRad="38100" dist="38100" dir="2700000" algn="tl">
                    <a:srgbClr val="000000">
                      <a:alpha val="43137"/>
                    </a:srgbClr>
                  </a:outerShdw>
                </a:effectLst>
                <a:latin typeface="Arial Rounded MT Bold" panose="020F0704030504030204" pitchFamily="34" charset="0"/>
              </a:rPr>
              <a:t>My sheep listen to my voice. I know them, and they follow me. I give them eternal life, and they shall never perish; no one can snatch them out of my hand."</a:t>
            </a:r>
            <a:r>
              <a:rPr lang="en-US" sz="3400" dirty="0">
                <a:effectLst>
                  <a:outerShdw blurRad="38100" dist="38100" dir="2700000" algn="tl">
                    <a:srgbClr val="000000">
                      <a:alpha val="43137"/>
                    </a:srgbClr>
                  </a:outerShdw>
                </a:effectLst>
                <a:latin typeface="Arial Rounded MT Bold" panose="020F0704030504030204" pitchFamily="34" charset="0"/>
              </a:rPr>
              <a:t> </a:t>
            </a:r>
            <a:r>
              <a:rPr lang="en-US" sz="3400" b="1" dirty="0">
                <a:effectLst>
                  <a:outerShdw blurRad="38100" dist="38100" dir="2700000" algn="tl">
                    <a:srgbClr val="000000">
                      <a:alpha val="43137"/>
                    </a:srgbClr>
                  </a:outerShdw>
                </a:effectLst>
                <a:latin typeface="Arial Rounded MT Bold" panose="020F0704030504030204" pitchFamily="34" charset="0"/>
              </a:rPr>
              <a:t>-John 10:27-28</a:t>
            </a:r>
          </a:p>
          <a:p>
            <a:pPr marL="0" indent="0">
              <a:lnSpc>
                <a:spcPct val="120000"/>
              </a:lnSpc>
              <a:buNone/>
            </a:pPr>
            <a:r>
              <a:rPr lang="en-US" sz="3400" b="1" dirty="0">
                <a:effectLst>
                  <a:outerShdw blurRad="38100" dist="38100" dir="2700000" algn="tl">
                    <a:srgbClr val="000000">
                      <a:alpha val="43137"/>
                    </a:srgbClr>
                  </a:outerShdw>
                </a:effectLst>
                <a:latin typeface="Arial Rounded MT Bold" panose="020F0704030504030204" pitchFamily="34" charset="0"/>
              </a:rPr>
              <a:t>He Offers a Kind of Security the World Cannot Offer…</a:t>
            </a:r>
          </a:p>
          <a:p>
            <a:pPr marL="0" indent="0">
              <a:lnSpc>
                <a:spcPct val="120000"/>
              </a:lnSpc>
              <a:spcBef>
                <a:spcPts val="0"/>
              </a:spcBef>
              <a:buNone/>
            </a:pPr>
            <a:r>
              <a:rPr lang="en-US" sz="3400" b="1" dirty="0">
                <a:effectLst>
                  <a:outerShdw blurRad="38100" dist="38100" dir="2700000" algn="tl">
                    <a:srgbClr val="000000">
                      <a:alpha val="43137"/>
                    </a:srgbClr>
                  </a:outerShdw>
                </a:effectLst>
                <a:latin typeface="Arial Rounded MT Bold" panose="020F0704030504030204" pitchFamily="34" charset="0"/>
              </a:rPr>
              <a:t>    …security based not on things and circumstances</a:t>
            </a:r>
          </a:p>
          <a:p>
            <a:pPr marL="0" indent="0">
              <a:lnSpc>
                <a:spcPct val="120000"/>
              </a:lnSpc>
              <a:spcBef>
                <a:spcPts val="0"/>
              </a:spcBef>
              <a:buNone/>
            </a:pPr>
            <a:r>
              <a:rPr lang="en-US" sz="3400" b="1" dirty="0">
                <a:effectLst>
                  <a:outerShdw blurRad="38100" dist="38100" dir="2700000" algn="tl">
                    <a:srgbClr val="000000">
                      <a:alpha val="43137"/>
                    </a:srgbClr>
                  </a:outerShdw>
                </a:effectLst>
                <a:latin typeface="Arial Rounded MT Bold" panose="020F0704030504030204" pitchFamily="34" charset="0"/>
              </a:rPr>
              <a:t>      …based on his Greatness and never-ending love for you. </a:t>
            </a:r>
          </a:p>
          <a:p>
            <a:pPr marL="0" indent="0">
              <a:lnSpc>
                <a:spcPct val="100000"/>
              </a:lnSpc>
              <a:spcBef>
                <a:spcPts val="0"/>
              </a:spcBef>
              <a:buNone/>
            </a:pPr>
            <a:r>
              <a:rPr lang="en-US" sz="3400" i="1" dirty="0">
                <a:effectLst>
                  <a:outerShdw blurRad="38100" dist="38100" dir="2700000" algn="tl">
                    <a:srgbClr val="000000">
                      <a:alpha val="43137"/>
                    </a:srgbClr>
                  </a:outerShdw>
                </a:effectLst>
                <a:latin typeface="Arial Rounded MT Bold" panose="020F0704030504030204" pitchFamily="34" charset="0"/>
              </a:rPr>
              <a:t>"There is no place you can go, or nothing that can happen, that extends beyond the power of God to take care of you."</a:t>
            </a:r>
          </a:p>
          <a:p>
            <a:endParaRPr lang="en-US" dirty="0"/>
          </a:p>
        </p:txBody>
      </p:sp>
    </p:spTree>
    <p:extLst>
      <p:ext uri="{BB962C8B-B14F-4D97-AF65-F5344CB8AC3E}">
        <p14:creationId xmlns:p14="http://schemas.microsoft.com/office/powerpoint/2010/main" val="904544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barn(inVertical)">
                                      <p:cBhvr>
                                        <p:cTn id="11" dur="500"/>
                                        <p:tgtEl>
                                          <p:spTgt spid="3">
                                            <p:bg/>
                                          </p:spTgt>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000"/>
                            </p:stCondLst>
                            <p:childTnLst>
                              <p:par>
                                <p:cTn id="16" presetID="16" presetClass="entr" presetSubtype="21"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par>
                          <p:cTn id="19" fill="hold">
                            <p:stCondLst>
                              <p:cond delay="1500"/>
                            </p:stCondLst>
                            <p:childTnLst>
                              <p:par>
                                <p:cTn id="20" presetID="16" presetClass="entr" presetSubtype="21" fill="hold" grpId="0" nodeType="after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par>
                          <p:cTn id="23" fill="hold">
                            <p:stCondLst>
                              <p:cond delay="2000"/>
                            </p:stCondLst>
                            <p:childTnLst>
                              <p:par>
                                <p:cTn id="24" presetID="16" presetClass="entr" presetSubtype="21" fill="hold" grpId="0"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barn(inVertical)">
                                      <p:cBhvr>
                                        <p:cTn id="30" dur="500"/>
                                        <p:tgtEl>
                                          <p:spTgt spid="3">
                                            <p:txEl>
                                              <p:pRg st="4" end="4"/>
                                            </p:txEl>
                                          </p:spTgt>
                                        </p:tgtEl>
                                      </p:cBhvr>
                                    </p:animEffect>
                                  </p:childTnLst>
                                </p:cTn>
                              </p:par>
                            </p:childTnLst>
                          </p:cTn>
                        </p:par>
                        <p:par>
                          <p:cTn id="31" fill="hold">
                            <p:stCondLst>
                              <p:cond delay="3000"/>
                            </p:stCondLst>
                            <p:childTnLst>
                              <p:par>
                                <p:cTn id="32" presetID="16" presetClass="entr" presetSubtype="21" fill="hold" grpId="0" nodeType="after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barn(inVertical)">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1145</TotalTime>
  <Words>884</Words>
  <Application>Microsoft Office PowerPoint</Application>
  <PresentationFormat>Widescreen</PresentationFormat>
  <Paragraphs>55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Arial Rounded MT Bold</vt:lpstr>
      <vt:lpstr>Calibri</vt:lpstr>
      <vt:lpstr>Calibri Light</vt:lpstr>
      <vt:lpstr>Office Theme</vt:lpstr>
      <vt:lpstr>PowerPoint Presentation</vt:lpstr>
      <vt:lpstr>PowerPoint Presentation</vt:lpstr>
      <vt:lpstr>The Perfect Christmas</vt:lpstr>
      <vt:lpstr>PowerPoint Presentation</vt:lpstr>
      <vt:lpstr>The Grinch </vt:lpstr>
      <vt:lpstr>He Gives You Strength (4)</vt:lpstr>
      <vt:lpstr>He Gives You Strength (4)</vt:lpstr>
      <vt:lpstr>He Gives You Security (4)</vt:lpstr>
      <vt:lpstr>God Made this Promise to Us:</vt:lpstr>
      <vt:lpstr>He Gives You Serenity (5)</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David Linton</cp:lastModifiedBy>
  <cp:revision>56</cp:revision>
  <dcterms:created xsi:type="dcterms:W3CDTF">2017-12-21T01:37:08Z</dcterms:created>
  <dcterms:modified xsi:type="dcterms:W3CDTF">2017-12-24T15:23:16Z</dcterms:modified>
</cp:coreProperties>
</file>