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handoutMasterIdLst>
    <p:handoutMasterId r:id="rId32"/>
  </p:handoutMasterIdLst>
  <p:sldIdLst>
    <p:sldId id="275" r:id="rId3"/>
    <p:sldId id="274" r:id="rId4"/>
    <p:sldId id="256" r:id="rId5"/>
    <p:sldId id="296" r:id="rId6"/>
    <p:sldId id="257" r:id="rId7"/>
    <p:sldId id="297" r:id="rId8"/>
    <p:sldId id="259" r:id="rId9"/>
    <p:sldId id="260" r:id="rId10"/>
    <p:sldId id="298" r:id="rId11"/>
    <p:sldId id="261" r:id="rId12"/>
    <p:sldId id="299" r:id="rId13"/>
    <p:sldId id="263" r:id="rId14"/>
    <p:sldId id="300" r:id="rId15"/>
    <p:sldId id="264" r:id="rId16"/>
    <p:sldId id="301" r:id="rId17"/>
    <p:sldId id="265" r:id="rId18"/>
    <p:sldId id="271" r:id="rId19"/>
    <p:sldId id="302" r:id="rId20"/>
    <p:sldId id="266" r:id="rId21"/>
    <p:sldId id="304" r:id="rId22"/>
    <p:sldId id="272" r:id="rId23"/>
    <p:sldId id="276" r:id="rId24"/>
    <p:sldId id="269" r:id="rId25"/>
    <p:sldId id="273" r:id="rId26"/>
    <p:sldId id="270" r:id="rId27"/>
    <p:sldId id="267" r:id="rId28"/>
    <p:sldId id="268" r:id="rId29"/>
    <p:sldId id="262" r:id="rId30"/>
    <p:sldId id="258" r:id="rId3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4" d="100"/>
          <a:sy n="54" d="100"/>
        </p:scale>
        <p:origin x="90"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handoutMaster" Target="handoutMasters/handoutMaster1.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9D082FB2-5C23-4FAD-A52D-92B6AF492691}" type="datetimeFigureOut">
              <a:rPr lang="en-US" smtClean="0"/>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F410C4F0-D97F-4063-B964-D118E02723A1}" type="slidenum">
              <a:rPr lang="en-US" smtClean="0"/>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0F5AA0B0-F092-4618-A19C-F7A22DE80E4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29C9A-E919-49E4-A9C9-BB9554A8F36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F5AA0B0-F092-4618-A19C-F7A22DE80E4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29C9A-E919-49E4-A9C9-BB9554A8F36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F5AA0B0-F092-4618-A19C-F7A22DE80E4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29C9A-E919-49E4-A9C9-BB9554A8F36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F5AA0B0-F092-4618-A19C-F7A22DE80E4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29C9A-E919-49E4-A9C9-BB9554A8F36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5AA0B0-F092-4618-A19C-F7A22DE80E4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29C9A-E919-49E4-A9C9-BB9554A8F36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0F5AA0B0-F092-4618-A19C-F7A22DE80E4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29C9A-E919-49E4-A9C9-BB9554A8F36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0F5AA0B0-F092-4618-A19C-F7A22DE80E4D}"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29C9A-E919-49E4-A9C9-BB9554A8F36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0F5AA0B0-F092-4618-A19C-F7A22DE80E4D}"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29C9A-E919-49E4-A9C9-BB9554A8F36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5AA0B0-F092-4618-A19C-F7A22DE80E4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29C9A-E919-49E4-A9C9-BB9554A8F36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F5AA0B0-F092-4618-A19C-F7A22DE80E4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29C9A-E919-49E4-A9C9-BB9554A8F36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F5AA0B0-F092-4618-A19C-F7A22DE80E4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29C9A-E919-49E4-A9C9-BB9554A8F36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AA0B0-F092-4618-A19C-F7A22DE80E4D}"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29C9A-E919-49E4-A9C9-BB9554A8F36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image" Target="../media/image1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26585"/>
            <a:ext cx="6040902" cy="801067"/>
          </a:xfrm>
          <a:solidFill>
            <a:schemeClr val="bg1">
              <a:alpha val="80000"/>
            </a:schemeClr>
          </a:solidFill>
        </p:spPr>
        <p:txBody>
          <a:bodyPr>
            <a:normAutofit fontScale="90000"/>
          </a:bodyPr>
          <a:lstStyle/>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Revolution (Attitude) #1</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45774" y="1073426"/>
            <a:ext cx="11887200" cy="5618922"/>
          </a:xfrm>
          <a:solidFill>
            <a:schemeClr val="bg1">
              <a:alpha val="80000"/>
            </a:schemeClr>
          </a:solidFill>
        </p:spPr>
        <p:txBody>
          <a:bodyPr>
            <a:normAutofit/>
          </a:bodyPr>
          <a:lstStyle/>
          <a:p>
            <a:pPr marL="0" indent="0">
              <a:lnSpc>
                <a:spcPct val="100000"/>
              </a:lnSpc>
              <a:buNone/>
            </a:pPr>
            <a:r>
              <a:rPr lang="en-US" dirty="0">
                <a:effectLst>
                  <a:outerShdw blurRad="38100" dist="38100" dir="2700000" algn="tl">
                    <a:srgbClr val="000000">
                      <a:alpha val="43137"/>
                    </a:srgbClr>
                  </a:outerShdw>
                </a:effectLst>
                <a:latin typeface="Arial Rounded MT Bold" panose="020F0704030504030204" pitchFamily="34" charset="0"/>
              </a:rPr>
              <a:t>Let Love and Faithfulness Never Leave You </a:t>
            </a:r>
            <a:r>
              <a:rPr lang="en-US" b="1" dirty="0">
                <a:effectLst>
                  <a:outerShdw blurRad="38100" dist="38100" dir="2700000" algn="tl">
                    <a:srgbClr val="000000">
                      <a:alpha val="43137"/>
                    </a:srgbClr>
                  </a:outerShdw>
                </a:effectLst>
                <a:latin typeface="Arial Rounded MT Bold" panose="020F0704030504030204" pitchFamily="34" charset="0"/>
              </a:rPr>
              <a:t>(3-4)</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i="1" dirty="0">
                <a:effectLst>
                  <a:outerShdw blurRad="38100" dist="38100" dir="2700000" algn="tl">
                    <a:srgbClr val="000000">
                      <a:alpha val="43137"/>
                    </a:srgbClr>
                  </a:outerShdw>
                </a:effectLst>
                <a:latin typeface="Arial Rounded MT Bold" panose="020F0704030504030204" pitchFamily="34" charset="0"/>
              </a:rPr>
              <a:t>3 Let love and faithfulness never leave you; bind them around your neck, write them on the tablet of your heart. 4 Then you will win </a:t>
            </a:r>
            <a:r>
              <a:rPr lang="en-US" i="1" dirty="0" err="1">
                <a:effectLst>
                  <a:outerShdw blurRad="38100" dist="38100" dir="2700000" algn="tl">
                    <a:srgbClr val="000000">
                      <a:alpha val="43137"/>
                    </a:srgbClr>
                  </a:outerShdw>
                </a:effectLst>
                <a:latin typeface="Arial Rounded MT Bold" panose="020F0704030504030204" pitchFamily="34" charset="0"/>
              </a:rPr>
              <a:t>favour</a:t>
            </a:r>
            <a:r>
              <a:rPr lang="en-US" i="1" dirty="0">
                <a:effectLst>
                  <a:outerShdw blurRad="38100" dist="38100" dir="2700000" algn="tl">
                    <a:srgbClr val="000000">
                      <a:alpha val="43137"/>
                    </a:srgbClr>
                  </a:outerShdw>
                </a:effectLst>
                <a:latin typeface="Arial Rounded MT Bold" panose="020F0704030504030204" pitchFamily="34" charset="0"/>
              </a:rPr>
              <a:t> and a good name in the sight of God and man.</a:t>
            </a:r>
            <a:endParaRPr lang="en-US"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Love and Faithfulness - Let these 2 qualities be the guiding lights </a:t>
            </a:r>
            <a:endParaRPr lang="en-US"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These must be foundational to all we do.</a:t>
            </a:r>
            <a:endParaRPr lang="en-US" sz="2800" dirty="0">
              <a:effectLst>
                <a:outerShdw blurRad="38100" dist="38100" dir="2700000" algn="tl">
                  <a:srgbClr val="000000">
                    <a:alpha val="43137"/>
                  </a:srgbClr>
                </a:outerShdw>
              </a:effectLst>
              <a:latin typeface="Arial Rounded MT Bold" panose="020F0704030504030204" pitchFamily="34" charset="0"/>
            </a:endParaRPr>
          </a:p>
          <a:p>
            <a:pPr lvl="0">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Definition of Love =more than a feelings/ </a:t>
            </a:r>
            <a:r>
              <a:rPr lang="en-US" b="1" dirty="0" err="1">
                <a:effectLst>
                  <a:outerShdw blurRad="38100" dist="38100" dir="2700000" algn="tl">
                    <a:srgbClr val="000000">
                      <a:alpha val="43137"/>
                    </a:srgbClr>
                  </a:outerShdw>
                </a:effectLst>
                <a:latin typeface="Arial Rounded MT Bold" panose="020F0704030504030204" pitchFamily="34" charset="0"/>
              </a:rPr>
              <a:t>chremisty</a:t>
            </a:r>
            <a:endParaRPr lang="en-US"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rPr>
              <a:t>man with nails in his hands</a:t>
            </a:r>
            <a:endParaRPr lang="en-US" sz="2800"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Definition of Faithfulness</a:t>
            </a:r>
            <a:r>
              <a:rPr lang="en-US" dirty="0">
                <a:effectLst>
                  <a:outerShdw blurRad="38100" dist="38100" dir="2700000" algn="tl">
                    <a:srgbClr val="000000">
                      <a:alpha val="43137"/>
                    </a:srgbClr>
                  </a:outerShdw>
                </a:effectLst>
                <a:latin typeface="Arial Rounded MT Bold" panose="020F0704030504030204" pitchFamily="34" charset="0"/>
              </a:rPr>
              <a:t>= keeping faith; maintaining allegiance; constant; loyal, showing a strong sense of duty or responsibility; conscientious; reliable; [a faithful copy]</a:t>
            </a:r>
            <a:endParaRPr lang="en-US"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circle(in)">
                                      <p:cBhvr>
                                        <p:cTn id="11" dur="2000"/>
                                        <p:tgtEl>
                                          <p:spTgt spid="3">
                                            <p:bg/>
                                          </p:spTgt>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par>
                          <p:cTn id="25" fill="hold">
                            <p:stCondLst>
                              <p:cond delay="2000"/>
                            </p:stCondLst>
                            <p:childTnLst>
                              <p:par>
                                <p:cTn id="26" presetID="6" presetClass="entr" presetSubtype="16"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ircle(in)">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circle(in)">
                                      <p:cBhvr>
                                        <p:cTn id="33" dur="2000"/>
                                        <p:tgtEl>
                                          <p:spTgt spid="3">
                                            <p:txEl>
                                              <p:pRg st="4" end="4"/>
                                            </p:txEl>
                                          </p:spTgt>
                                        </p:tgtEl>
                                      </p:cBhvr>
                                    </p:animEffect>
                                  </p:childTnLst>
                                </p:cTn>
                              </p:par>
                            </p:childTnLst>
                          </p:cTn>
                        </p:par>
                        <p:par>
                          <p:cTn id="34" fill="hold">
                            <p:stCondLst>
                              <p:cond delay="2000"/>
                            </p:stCondLst>
                            <p:childTnLst>
                              <p:par>
                                <p:cTn id="35" presetID="6" presetClass="entr" presetSubtype="16"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ircle(in)">
                                      <p:cBhvr>
                                        <p:cTn id="4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t="-5000" b="-5000"/>
          </a:stretch>
        </a:blipFill>
        <a:effectLst/>
      </p:bgPr>
    </p:bg>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58836" y="0"/>
            <a:ext cx="6180585" cy="801067"/>
          </a:xfrm>
          <a:solidFill>
            <a:schemeClr val="bg1">
              <a:alpha val="80000"/>
            </a:schemeClr>
          </a:soli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Revolution (Attitude) #2</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45774" y="1070003"/>
            <a:ext cx="11887200" cy="5492158"/>
          </a:xfrm>
          <a:solidFill>
            <a:schemeClr val="bg1">
              <a:alpha val="80000"/>
            </a:schemeClr>
          </a:solidFill>
        </p:spPr>
        <p:txBody>
          <a:bodyPr>
            <a:noAutofit/>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Trust In The Lord With All Of Your Heart. (5-6)</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0"/>
              </a:spcBef>
            </a:pPr>
            <a:r>
              <a:rPr lang="en-US" i="1" dirty="0">
                <a:effectLst>
                  <a:outerShdw blurRad="38100" dist="38100" dir="2700000" algn="tl">
                    <a:srgbClr val="000000">
                      <a:alpha val="43137"/>
                    </a:srgbClr>
                  </a:outerShdw>
                </a:effectLst>
                <a:latin typeface="Arial Rounded MT Bold" panose="020F0704030504030204" pitchFamily="34" charset="0"/>
              </a:rPr>
              <a:t>5 Trust in the LORD with all your heart and lean not on your own understanding; 6 in all your ways acknowledge him, and he will make your paths straight. [Or will direct your paths.]</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Definitions of the Trust:</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0"/>
              </a:spcBef>
            </a:pPr>
            <a:r>
              <a:rPr lang="en-US" dirty="0">
                <a:effectLst>
                  <a:outerShdw blurRad="38100" dist="38100" dir="2700000" algn="tl">
                    <a:srgbClr val="000000">
                      <a:alpha val="43137"/>
                    </a:srgbClr>
                  </a:outerShdw>
                </a:effectLst>
                <a:latin typeface="Arial Rounded MT Bold" panose="020F0704030504030204" pitchFamily="34" charset="0"/>
              </a:rPr>
              <a:t>firm belief in or confidence in, integrity, reliability, justice, etc. of another person or thing; faith in or reliance on the person or thing </a:t>
            </a:r>
            <a:endParaRPr lang="en-US"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pPr>
            <a:r>
              <a:rPr lang="en-US" dirty="0">
                <a:effectLst>
                  <a:outerShdw blurRad="38100" dist="38100" dir="2700000" algn="tl">
                    <a:srgbClr val="000000">
                      <a:alpha val="43137"/>
                    </a:srgbClr>
                  </a:outerShdw>
                </a:effectLst>
                <a:latin typeface="Arial Rounded MT Bold" panose="020F0704030504030204" pitchFamily="34" charset="0"/>
              </a:rPr>
              <a:t>Trust in the LORD with all your </a:t>
            </a:r>
            <a:r>
              <a:rPr lang="en-US" b="1" dirty="0">
                <a:effectLst>
                  <a:outerShdw blurRad="38100" dist="38100" dir="2700000" algn="tl">
                    <a:srgbClr val="000000">
                      <a:alpha val="43137"/>
                    </a:srgbClr>
                  </a:outerShdw>
                </a:effectLst>
                <a:latin typeface="Arial Rounded MT Bold" panose="020F0704030504030204" pitchFamily="34" charset="0"/>
              </a:rPr>
              <a:t>heart</a:t>
            </a:r>
            <a:r>
              <a:rPr lang="en-US"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will, emotions, intellect</a:t>
            </a:r>
            <a:endParaRPr lang="en-US" i="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Definitions of the Acknowledge:</a:t>
            </a:r>
            <a:endParaRPr lang="en-US"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0"/>
              </a:spcBef>
            </a:pPr>
            <a:r>
              <a:rPr lang="en-US" sz="2800" dirty="0">
                <a:effectLst>
                  <a:outerShdw blurRad="38100" dist="38100" dir="2700000" algn="tl">
                    <a:srgbClr val="000000">
                      <a:alpha val="43137"/>
                    </a:srgbClr>
                  </a:outerShdw>
                </a:effectLst>
                <a:latin typeface="Arial Rounded MT Bold" panose="020F0704030504030204" pitchFamily="34" charset="0"/>
              </a:rPr>
              <a:t>to recognize the authority or claims of</a:t>
            </a:r>
            <a:endParaRPr lang="en-US" sz="2800"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0"/>
              </a:spcBef>
            </a:pPr>
            <a:r>
              <a:rPr lang="en-US" sz="2800" dirty="0">
                <a:effectLst>
                  <a:outerShdw blurRad="38100" dist="38100" dir="2700000" algn="tl">
                    <a:srgbClr val="000000">
                      <a:alpha val="43137"/>
                    </a:srgbClr>
                  </a:outerShdw>
                </a:effectLst>
                <a:latin typeface="Arial Rounded MT Bold" panose="020F0704030504030204" pitchFamily="34" charset="0"/>
              </a:rPr>
              <a:t>to verify receipt of (a letter, gift, favor, payment </a:t>
            </a:r>
            <a:endParaRPr lang="en-US" sz="2800"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2000"/>
                                        <p:tgtEl>
                                          <p:spTgt spid="3">
                                            <p:bg/>
                                          </p:spTgt>
                                        </p:tgtEl>
                                      </p:cBhvr>
                                    </p:animEffect>
                                    <p:anim calcmode="lin" valueType="num">
                                      <p:cBhvr>
                                        <p:cTn id="14" dur="2000" fill="hold"/>
                                        <p:tgtEl>
                                          <p:spTgt spid="3">
                                            <p:bg/>
                                          </p:spTgt>
                                        </p:tgtEl>
                                        <p:attrNameLst>
                                          <p:attrName>ppt_x</p:attrName>
                                        </p:attrNameLst>
                                      </p:cBhvr>
                                      <p:tavLst>
                                        <p:tav tm="0">
                                          <p:val>
                                            <p:strVal val="#ppt_x"/>
                                          </p:val>
                                        </p:tav>
                                        <p:tav tm="100000">
                                          <p:val>
                                            <p:strVal val="#ppt_x"/>
                                          </p:val>
                                        </p:tav>
                                      </p:tavLst>
                                    </p:anim>
                                    <p:anim calcmode="lin" valueType="num">
                                      <p:cBhvr>
                                        <p:cTn id="15" dur="2000" fill="hold"/>
                                        <p:tgtEl>
                                          <p:spTgt spid="3">
                                            <p:bg/>
                                          </p:spTgt>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2000"/>
                                        <p:tgtEl>
                                          <p:spTgt spid="3">
                                            <p:txEl>
                                              <p:pRg st="0" end="0"/>
                                            </p:txEl>
                                          </p:spTgt>
                                        </p:tgtEl>
                                      </p:cBhvr>
                                    </p:animEffect>
                                    <p:anim calcmode="lin" valueType="num">
                                      <p:cBhvr>
                                        <p:cTn id="19"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47" presetClass="entr" presetSubtype="0"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2000"/>
                                        <p:tgtEl>
                                          <p:spTgt spid="3">
                                            <p:txEl>
                                              <p:pRg st="1" end="1"/>
                                            </p:txEl>
                                          </p:spTgt>
                                        </p:tgtEl>
                                      </p:cBhvr>
                                    </p:animEffect>
                                    <p:anim calcmode="lin" valueType="num">
                                      <p:cBhvr>
                                        <p:cTn id="25"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2000"/>
                                        <p:tgtEl>
                                          <p:spTgt spid="3">
                                            <p:txEl>
                                              <p:pRg st="2" end="2"/>
                                            </p:txEl>
                                          </p:spTgt>
                                        </p:tgtEl>
                                      </p:cBhvr>
                                    </p:animEffect>
                                    <p:anim calcmode="lin" valueType="num">
                                      <p:cBhvr>
                                        <p:cTn id="3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47" presetClass="entr" presetSubtype="0" fill="hold" grpId="0" nodeType="after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2000"/>
                                        <p:tgtEl>
                                          <p:spTgt spid="3">
                                            <p:txEl>
                                              <p:pRg st="3" end="3"/>
                                            </p:txEl>
                                          </p:spTgt>
                                        </p:tgtEl>
                                      </p:cBhvr>
                                    </p:animEffect>
                                    <p:anim calcmode="lin" valueType="num">
                                      <p:cBhvr>
                                        <p:cTn id="38"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fade">
                                      <p:cBhvr>
                                        <p:cTn id="44" dur="2000"/>
                                        <p:tgtEl>
                                          <p:spTgt spid="3">
                                            <p:txEl>
                                              <p:pRg st="4" end="4"/>
                                            </p:txEl>
                                          </p:spTgt>
                                        </p:tgtEl>
                                      </p:cBhvr>
                                    </p:animEffect>
                                    <p:anim calcmode="lin" valueType="num">
                                      <p:cBhvr>
                                        <p:cTn id="45"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fade">
                                      <p:cBhvr>
                                        <p:cTn id="51" dur="2000"/>
                                        <p:tgtEl>
                                          <p:spTgt spid="3">
                                            <p:txEl>
                                              <p:pRg st="5" end="5"/>
                                            </p:txEl>
                                          </p:spTgt>
                                        </p:tgtEl>
                                      </p:cBhvr>
                                    </p:animEffect>
                                    <p:anim calcmode="lin" valueType="num">
                                      <p:cBhvr>
                                        <p:cTn id="52"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3"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54" fill="hold">
                            <p:stCondLst>
                              <p:cond delay="2000"/>
                            </p:stCondLst>
                            <p:childTnLst>
                              <p:par>
                                <p:cTn id="55" presetID="47" presetClass="entr" presetSubtype="0" fill="hold" grpId="0" nodeType="after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Effect transition="in" filter="fade">
                                      <p:cBhvr>
                                        <p:cTn id="57" dur="2000"/>
                                        <p:tgtEl>
                                          <p:spTgt spid="3">
                                            <p:txEl>
                                              <p:pRg st="6" end="6"/>
                                            </p:txEl>
                                          </p:spTgt>
                                        </p:tgtEl>
                                      </p:cBhvr>
                                    </p:animEffect>
                                    <p:anim calcmode="lin" valueType="num">
                                      <p:cBhvr>
                                        <p:cTn id="58"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9"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47" presetClass="entr" presetSubtype="0" fill="hold" grpId="0" nodeType="after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2000"/>
                                        <p:tgtEl>
                                          <p:spTgt spid="3">
                                            <p:txEl>
                                              <p:pRg st="7" end="7"/>
                                            </p:txEl>
                                          </p:spTgt>
                                        </p:tgtEl>
                                      </p:cBhvr>
                                    </p:animEffect>
                                    <p:anim calcmode="lin" valueType="num">
                                      <p:cBhvr>
                                        <p:cTn id="64"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2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t="-1000" b="-1000"/>
          </a:stretch>
        </a:blipFill>
        <a:effectLst/>
      </p:bgPr>
    </p:bg>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92837" y="0"/>
            <a:ext cx="6040137" cy="801067"/>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Revolution (Attitude) #3</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45774" y="1073426"/>
            <a:ext cx="11887200" cy="2566245"/>
          </a:xfrm>
          <a:solidFill>
            <a:schemeClr val="bg1">
              <a:alpha val="80000"/>
            </a:schemeClr>
          </a:solidFill>
        </p:spPr>
        <p:txBody>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Do Not Be Wise In Your Own Eyes (7-8)</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i="1" dirty="0">
                <a:effectLst>
                  <a:outerShdw blurRad="38100" dist="38100" dir="2700000" algn="tl">
                    <a:srgbClr val="000000">
                      <a:alpha val="43137"/>
                    </a:srgbClr>
                  </a:outerShdw>
                </a:effectLst>
                <a:latin typeface="Arial Rounded MT Bold" panose="020F0704030504030204" pitchFamily="34" charset="0"/>
              </a:rPr>
              <a:t>7 Do not be wise in your own eyes; fear the LORD and shun evil. 8 This will bring health to your body and nourishment to your bones.</a:t>
            </a:r>
            <a:endParaRPr lang="en-US"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pPr>
            <a:r>
              <a:rPr lang="en-US" sz="2800" dirty="0">
                <a:effectLst>
                  <a:outerShdw blurRad="38100" dist="38100" dir="2700000" algn="tl">
                    <a:srgbClr val="000000">
                      <a:alpha val="43137"/>
                    </a:srgbClr>
                  </a:outerShdw>
                </a:effectLst>
                <a:latin typeface="Arial Rounded MT Bold" panose="020F0704030504030204" pitchFamily="34" charset="0"/>
              </a:rPr>
              <a:t>Did you pray about your new years resolutions?</a:t>
            </a:r>
            <a:endParaRPr lang="en-US" sz="2800"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pPr>
            <a:r>
              <a:rPr lang="en-US" sz="2800" dirty="0">
                <a:effectLst>
                  <a:outerShdw blurRad="38100" dist="38100" dir="2700000" algn="tl">
                    <a:srgbClr val="000000">
                      <a:alpha val="43137"/>
                    </a:srgbClr>
                  </a:outerShdw>
                </a:effectLst>
                <a:latin typeface="Arial Rounded MT Bold" panose="020F0704030504030204" pitchFamily="34" charset="0"/>
              </a:rPr>
              <a:t>Did you ask God for guidance about what you are to work on?</a:t>
            </a:r>
            <a:endParaRPr lang="en-US" sz="2800"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p:cTn id="13" dur="2000" fill="hold"/>
                                        <p:tgtEl>
                                          <p:spTgt spid="3">
                                            <p:bg/>
                                          </p:spTgt>
                                        </p:tgtEl>
                                        <p:attrNameLst>
                                          <p:attrName>ppt_w</p:attrName>
                                        </p:attrNameLst>
                                      </p:cBhvr>
                                      <p:tavLst>
                                        <p:tav tm="0">
                                          <p:val>
                                            <p:fltVal val="0"/>
                                          </p:val>
                                        </p:tav>
                                        <p:tav tm="100000">
                                          <p:val>
                                            <p:strVal val="#ppt_w"/>
                                          </p:val>
                                        </p:tav>
                                      </p:tavLst>
                                    </p:anim>
                                    <p:anim calcmode="lin" valueType="num">
                                      <p:cBhvr>
                                        <p:cTn id="14" dur="2000" fill="hold"/>
                                        <p:tgtEl>
                                          <p:spTgt spid="3">
                                            <p:bg/>
                                          </p:spTgt>
                                        </p:tgtEl>
                                        <p:attrNameLst>
                                          <p:attrName>ppt_h</p:attrName>
                                        </p:attrNameLst>
                                      </p:cBhvr>
                                      <p:tavLst>
                                        <p:tav tm="0">
                                          <p:val>
                                            <p:fltVal val="0"/>
                                          </p:val>
                                        </p:tav>
                                        <p:tav tm="100000">
                                          <p:val>
                                            <p:strVal val="#ppt_h"/>
                                          </p:val>
                                        </p:tav>
                                      </p:tavLst>
                                    </p:anim>
                                    <p:animEffect transition="in" filter="fade">
                                      <p:cBhvr>
                                        <p:cTn id="15" dur="2000"/>
                                        <p:tgtEl>
                                          <p:spTgt spid="3">
                                            <p:bg/>
                                          </p:spTgt>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20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7" dur="2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3"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4" dur="2000"/>
                                        <p:tgtEl>
                                          <p:spTgt spid="3">
                                            <p:txEl>
                                              <p:pRg st="2" end="2"/>
                                            </p:txEl>
                                          </p:spTgt>
                                        </p:tgtEl>
                                      </p:cBhvr>
                                    </p:animEffect>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9"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t="-1000" b="-1000"/>
          </a:stretch>
        </a:blipFill>
        <a:effectLst/>
      </p:bgPr>
    </p:bg>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26585"/>
            <a:ext cx="6209714" cy="801067"/>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Revolution (Attitude) #4</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63703" y="2382273"/>
            <a:ext cx="11887200" cy="4305398"/>
          </a:xfrm>
          <a:solidFill>
            <a:schemeClr val="bg1">
              <a:alpha val="80000"/>
            </a:schemeClr>
          </a:solidFill>
        </p:spPr>
        <p:txBody>
          <a:bodyPr>
            <a:normAutofit/>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Honor The Lord With Your Wealth </a:t>
            </a:r>
            <a:r>
              <a:rPr lang="en-US" dirty="0">
                <a:effectLst>
                  <a:outerShdw blurRad="38100" dist="38100" dir="2700000" algn="tl">
                    <a:srgbClr val="000000">
                      <a:alpha val="43137"/>
                    </a:srgbClr>
                  </a:outerShdw>
                </a:effectLst>
                <a:latin typeface="Arial Rounded MT Bold" panose="020F0704030504030204" pitchFamily="34" charset="0"/>
              </a:rPr>
              <a:t>(9-10)</a:t>
            </a:r>
            <a:endParaRPr lang="en-US" dirty="0">
              <a:effectLst>
                <a:outerShdw blurRad="38100" dist="38100" dir="2700000" algn="tl">
                  <a:srgbClr val="000000">
                    <a:alpha val="43137"/>
                  </a:srgbClr>
                </a:outerShdw>
              </a:effectLst>
              <a:latin typeface="Arial Rounded MT Bold" panose="020F0704030504030204" pitchFamily="34" charset="0"/>
            </a:endParaRPr>
          </a:p>
          <a:p>
            <a:r>
              <a:rPr lang="en-US" i="1" dirty="0">
                <a:effectLst>
                  <a:outerShdw blurRad="38100" dist="38100" dir="2700000" algn="tl">
                    <a:srgbClr val="000000">
                      <a:alpha val="43137"/>
                    </a:srgbClr>
                  </a:outerShdw>
                </a:effectLst>
                <a:latin typeface="Arial Rounded MT Bold" panose="020F0704030504030204" pitchFamily="34" charset="0"/>
              </a:rPr>
              <a:t>9 </a:t>
            </a:r>
            <a:r>
              <a:rPr lang="en-US" i="1" dirty="0" err="1">
                <a:effectLst>
                  <a:outerShdw blurRad="38100" dist="38100" dir="2700000" algn="tl">
                    <a:srgbClr val="000000">
                      <a:alpha val="43137"/>
                    </a:srgbClr>
                  </a:outerShdw>
                </a:effectLst>
                <a:latin typeface="Arial Rounded MT Bold" panose="020F0704030504030204" pitchFamily="34" charset="0"/>
              </a:rPr>
              <a:t>Honour</a:t>
            </a:r>
            <a:r>
              <a:rPr lang="en-US" i="1" dirty="0">
                <a:effectLst>
                  <a:outerShdw blurRad="38100" dist="38100" dir="2700000" algn="tl">
                    <a:srgbClr val="000000">
                      <a:alpha val="43137"/>
                    </a:srgbClr>
                  </a:outerShdw>
                </a:effectLst>
                <a:latin typeface="Arial Rounded MT Bold" panose="020F0704030504030204" pitchFamily="34" charset="0"/>
              </a:rPr>
              <a:t> the LORD with your wealth, with the </a:t>
            </a:r>
            <a:r>
              <a:rPr lang="en-US" i="1" dirty="0" err="1">
                <a:effectLst>
                  <a:outerShdw blurRad="38100" dist="38100" dir="2700000" algn="tl">
                    <a:srgbClr val="000000">
                      <a:alpha val="43137"/>
                    </a:srgbClr>
                  </a:outerShdw>
                </a:effectLst>
                <a:latin typeface="Arial Rounded MT Bold" panose="020F0704030504030204" pitchFamily="34" charset="0"/>
              </a:rPr>
              <a:t>firstfruits</a:t>
            </a:r>
            <a:r>
              <a:rPr lang="en-US" i="1" dirty="0">
                <a:effectLst>
                  <a:outerShdw blurRad="38100" dist="38100" dir="2700000" algn="tl">
                    <a:srgbClr val="000000">
                      <a:alpha val="43137"/>
                    </a:srgbClr>
                  </a:outerShdw>
                </a:effectLst>
                <a:latin typeface="Arial Rounded MT Bold" panose="020F0704030504030204" pitchFamily="34" charset="0"/>
              </a:rPr>
              <a:t> of all your crops; 10 then your barns will be filled to overflowing, and your vats will brim over with new wine.</a:t>
            </a:r>
            <a:endParaRPr lang="en-US" dirty="0">
              <a:effectLst>
                <a:outerShdw blurRad="38100" dist="38100" dir="2700000" algn="tl">
                  <a:srgbClr val="000000">
                    <a:alpha val="43137"/>
                  </a:srgbClr>
                </a:outerShdw>
              </a:effectLst>
              <a:latin typeface="Arial Rounded MT Bold" panose="020F0704030504030204" pitchFamily="34" charset="0"/>
            </a:endParaRPr>
          </a:p>
          <a:p>
            <a:r>
              <a:rPr lang="en-US" dirty="0">
                <a:effectLst>
                  <a:outerShdw blurRad="38100" dist="38100" dir="2700000" algn="tl">
                    <a:srgbClr val="000000">
                      <a:alpha val="43137"/>
                    </a:srgbClr>
                  </a:outerShdw>
                </a:effectLst>
                <a:latin typeface="Arial Rounded MT Bold" panose="020F0704030504030204" pitchFamily="34" charset="0"/>
              </a:rPr>
              <a:t>This Starts with Tithing</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dirty="0">
                <a:effectLst>
                  <a:outerShdw blurRad="38100" dist="38100" dir="2700000" algn="tl">
                    <a:srgbClr val="000000">
                      <a:alpha val="43137"/>
                    </a:srgbClr>
                  </a:outerShdw>
                </a:effectLst>
                <a:latin typeface="Arial Rounded MT Bold" panose="020F0704030504030204" pitchFamily="34" charset="0"/>
              </a:rPr>
              <a:t>Makes Several Declarations</a:t>
            </a:r>
            <a:endParaRPr lang="en-US" dirty="0">
              <a:effectLst>
                <a:outerShdw blurRad="38100" dist="38100" dir="2700000" algn="tl">
                  <a:srgbClr val="000000">
                    <a:alpha val="43137"/>
                  </a:srgbClr>
                </a:outerShdw>
              </a:effectLst>
              <a:latin typeface="Arial Rounded MT Bold" panose="020F0704030504030204" pitchFamily="34" charset="0"/>
            </a:endParaRPr>
          </a:p>
          <a:p>
            <a:pPr lvl="1"/>
            <a:r>
              <a:rPr lang="en-US" sz="2800" dirty="0">
                <a:effectLst>
                  <a:outerShdw blurRad="38100" dist="38100" dir="2700000" algn="tl">
                    <a:srgbClr val="000000">
                      <a:alpha val="43137"/>
                    </a:srgbClr>
                  </a:outerShdw>
                </a:effectLst>
                <a:latin typeface="Arial Rounded MT Bold" panose="020F0704030504030204" pitchFamily="34" charset="0"/>
              </a:rPr>
              <a:t>To God= </a:t>
            </a:r>
            <a:r>
              <a:rPr lang="en-US" sz="2800" i="1" dirty="0">
                <a:effectLst>
                  <a:outerShdw blurRad="38100" dist="38100" dir="2700000" algn="tl">
                    <a:srgbClr val="000000">
                      <a:alpha val="43137"/>
                    </a:srgbClr>
                  </a:outerShdw>
                </a:effectLst>
                <a:latin typeface="Arial Rounded MT Bold" panose="020F0704030504030204" pitchFamily="34" charset="0"/>
              </a:rPr>
              <a:t>I Trust You</a:t>
            </a:r>
            <a:endParaRPr lang="en-US" sz="2800" i="1" dirty="0">
              <a:effectLst>
                <a:outerShdw blurRad="38100" dist="38100" dir="2700000" algn="tl">
                  <a:srgbClr val="000000">
                    <a:alpha val="43137"/>
                  </a:srgbClr>
                </a:outerShdw>
              </a:effectLst>
              <a:latin typeface="Arial Rounded MT Bold" panose="020F0704030504030204" pitchFamily="34" charset="0"/>
            </a:endParaRPr>
          </a:p>
          <a:p>
            <a:pPr lvl="1"/>
            <a:r>
              <a:rPr lang="en-US" sz="2800" dirty="0">
                <a:effectLst>
                  <a:outerShdw blurRad="38100" dist="38100" dir="2700000" algn="tl">
                    <a:srgbClr val="000000">
                      <a:alpha val="43137"/>
                    </a:srgbClr>
                  </a:outerShdw>
                </a:effectLst>
                <a:latin typeface="Arial Rounded MT Bold" panose="020F0704030504030204" pitchFamily="34" charset="0"/>
              </a:rPr>
              <a:t>To Satan= </a:t>
            </a:r>
            <a:r>
              <a:rPr lang="en-US" sz="2800" i="1" dirty="0">
                <a:effectLst>
                  <a:outerShdw blurRad="38100" dist="38100" dir="2700000" algn="tl">
                    <a:srgbClr val="000000">
                      <a:alpha val="43137"/>
                    </a:srgbClr>
                  </a:outerShdw>
                </a:effectLst>
                <a:latin typeface="Arial Rounded MT Bold" panose="020F0704030504030204" pitchFamily="34" charset="0"/>
              </a:rPr>
              <a:t>I will Not live by Fear but Faith</a:t>
            </a:r>
            <a:endParaRPr lang="en-US" sz="2800" i="1" dirty="0">
              <a:effectLst>
                <a:outerShdw blurRad="38100" dist="38100" dir="2700000" algn="tl">
                  <a:srgbClr val="000000">
                    <a:alpha val="43137"/>
                  </a:srgbClr>
                </a:outerShdw>
              </a:effectLst>
              <a:latin typeface="Arial Rounded MT Bold" panose="020F0704030504030204" pitchFamily="34" charset="0"/>
            </a:endParaRPr>
          </a:p>
          <a:p>
            <a:pPr lvl="1"/>
            <a:r>
              <a:rPr lang="en-US" sz="2800" dirty="0">
                <a:effectLst>
                  <a:outerShdw blurRad="38100" dist="38100" dir="2700000" algn="tl">
                    <a:srgbClr val="000000">
                      <a:alpha val="43137"/>
                    </a:srgbClr>
                  </a:outerShdw>
                </a:effectLst>
                <a:latin typeface="Arial Rounded MT Bold" panose="020F0704030504030204" pitchFamily="34" charset="0"/>
              </a:rPr>
              <a:t>To Me= </a:t>
            </a:r>
            <a:r>
              <a:rPr lang="en-US" sz="2800" i="1" dirty="0">
                <a:effectLst>
                  <a:outerShdw blurRad="38100" dist="38100" dir="2700000" algn="tl">
                    <a:srgbClr val="000000">
                      <a:alpha val="43137"/>
                    </a:srgbClr>
                  </a:outerShdw>
                </a:effectLst>
                <a:latin typeface="Arial Rounded MT Bold" panose="020F0704030504030204" pitchFamily="34" charset="0"/>
              </a:rPr>
              <a:t>I Refuse To Depend On Me Alone </a:t>
            </a:r>
            <a:endParaRPr lang="en-US" sz="2800" i="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childTnLst>
                          </p:cTn>
                        </p:par>
                        <p:par>
                          <p:cTn id="11" fill="hold">
                            <p:stCondLst>
                              <p:cond delay="2000"/>
                            </p:stCondLst>
                            <p:childTnLst>
                              <p:par>
                                <p:cTn id="12" presetID="31" presetClass="entr" presetSubtype="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2000" fill="hold"/>
                                        <p:tgtEl>
                                          <p:spTgt spid="3">
                                            <p:bg/>
                                          </p:spTgt>
                                        </p:tgtEl>
                                        <p:attrNameLst>
                                          <p:attrName>ppt_w</p:attrName>
                                        </p:attrNameLst>
                                      </p:cBhvr>
                                      <p:tavLst>
                                        <p:tav tm="0">
                                          <p:val>
                                            <p:fltVal val="0"/>
                                          </p:val>
                                        </p:tav>
                                        <p:tav tm="100000">
                                          <p:val>
                                            <p:strVal val="#ppt_w"/>
                                          </p:val>
                                        </p:tav>
                                      </p:tavLst>
                                    </p:anim>
                                    <p:anim calcmode="lin" valueType="num">
                                      <p:cBhvr>
                                        <p:cTn id="15" dur="2000" fill="hold"/>
                                        <p:tgtEl>
                                          <p:spTgt spid="3">
                                            <p:bg/>
                                          </p:spTgt>
                                        </p:tgtEl>
                                        <p:attrNameLst>
                                          <p:attrName>ppt_h</p:attrName>
                                        </p:attrNameLst>
                                      </p:cBhvr>
                                      <p:tavLst>
                                        <p:tav tm="0">
                                          <p:val>
                                            <p:fltVal val="0"/>
                                          </p:val>
                                        </p:tav>
                                        <p:tav tm="100000">
                                          <p:val>
                                            <p:strVal val="#ppt_h"/>
                                          </p:val>
                                        </p:tav>
                                      </p:tavLst>
                                    </p:anim>
                                    <p:anim calcmode="lin" valueType="num">
                                      <p:cBhvr>
                                        <p:cTn id="16" dur="2000" fill="hold"/>
                                        <p:tgtEl>
                                          <p:spTgt spid="3">
                                            <p:bg/>
                                          </p:spTgt>
                                        </p:tgtEl>
                                        <p:attrNameLst>
                                          <p:attrName>style.rotation</p:attrName>
                                        </p:attrNameLst>
                                      </p:cBhvr>
                                      <p:tavLst>
                                        <p:tav tm="0">
                                          <p:val>
                                            <p:fltVal val="90"/>
                                          </p:val>
                                        </p:tav>
                                        <p:tav tm="100000">
                                          <p:val>
                                            <p:fltVal val="0"/>
                                          </p:val>
                                        </p:tav>
                                      </p:tavLst>
                                    </p:anim>
                                    <p:animEffect transition="in" filter="fade">
                                      <p:cBhvr>
                                        <p:cTn id="17" dur="2000"/>
                                        <p:tgtEl>
                                          <p:spTgt spid="3">
                                            <p:bg/>
                                          </p:spTgt>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3" dur="2000"/>
                                        <p:tgtEl>
                                          <p:spTgt spid="3">
                                            <p:txEl>
                                              <p:pRg st="0" end="0"/>
                                            </p:txEl>
                                          </p:spTgt>
                                        </p:tgtEl>
                                      </p:cBhvr>
                                    </p:animEffect>
                                  </p:childTnLst>
                                </p:cTn>
                              </p:par>
                            </p:childTnLst>
                          </p:cTn>
                        </p:par>
                        <p:par>
                          <p:cTn id="24" fill="hold">
                            <p:stCondLst>
                              <p:cond delay="4000"/>
                            </p:stCondLst>
                            <p:childTnLst>
                              <p:par>
                                <p:cTn id="25" presetID="31" presetClass="entr" presetSubtype="0" fill="hold" grpId="0"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8"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9"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0" dur="20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6"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7"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8" dur="20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4"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5"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6" dur="2000"/>
                                        <p:tgtEl>
                                          <p:spTgt spid="3">
                                            <p:txEl>
                                              <p:pRg st="3" end="3"/>
                                            </p:txEl>
                                          </p:spTgt>
                                        </p:tgtEl>
                                      </p:cBhvr>
                                    </p:animEffect>
                                  </p:childTnLst>
                                </p:cTn>
                              </p:par>
                            </p:childTnLst>
                          </p:cTn>
                        </p:par>
                        <p:par>
                          <p:cTn id="47" fill="hold">
                            <p:stCondLst>
                              <p:cond delay="2000"/>
                            </p:stCondLst>
                            <p:childTnLst>
                              <p:par>
                                <p:cTn id="48" presetID="31" presetClass="entr" presetSubtype="0" fill="hold" grpId="0" nodeType="after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 calcmode="lin" valueType="num">
                                      <p:cBhvr>
                                        <p:cTn id="50"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1"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2" dur="2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3" dur="2000"/>
                                        <p:tgtEl>
                                          <p:spTgt spid="3">
                                            <p:txEl>
                                              <p:pRg st="4" end="4"/>
                                            </p:txEl>
                                          </p:spTgt>
                                        </p:tgtEl>
                                      </p:cBhvr>
                                    </p:animEffect>
                                  </p:childTnLst>
                                </p:cTn>
                              </p:par>
                            </p:childTnLst>
                          </p:cTn>
                        </p:par>
                        <p:par>
                          <p:cTn id="54" fill="hold">
                            <p:stCondLst>
                              <p:cond delay="4000"/>
                            </p:stCondLst>
                            <p:childTnLst>
                              <p:par>
                                <p:cTn id="55" presetID="31" presetClass="entr" presetSubtype="0" fill="hold" grpId="0" nodeType="after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 calcmode="lin" valueType="num">
                                      <p:cBhvr>
                                        <p:cTn id="57"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8"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9" dur="2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60" dur="2000"/>
                                        <p:tgtEl>
                                          <p:spTgt spid="3">
                                            <p:txEl>
                                              <p:pRg st="5" end="5"/>
                                            </p:txEl>
                                          </p:spTgt>
                                        </p:tgtEl>
                                      </p:cBhvr>
                                    </p:animEffect>
                                  </p:childTnLst>
                                </p:cTn>
                              </p:par>
                            </p:childTnLst>
                          </p:cTn>
                        </p:par>
                        <p:par>
                          <p:cTn id="61" fill="hold">
                            <p:stCondLst>
                              <p:cond delay="6000"/>
                            </p:stCondLst>
                            <p:childTnLst>
                              <p:par>
                                <p:cTn id="62" presetID="31" presetClass="entr" presetSubtype="0" fill="hold" grpId="0" nodeType="afterEffect">
                                  <p:stCondLst>
                                    <p:cond delay="0"/>
                                  </p:stCondLst>
                                  <p:childTnLst>
                                    <p:set>
                                      <p:cBhvr>
                                        <p:cTn id="63" dur="1" fill="hold">
                                          <p:stCondLst>
                                            <p:cond delay="0"/>
                                          </p:stCondLst>
                                        </p:cTn>
                                        <p:tgtEl>
                                          <p:spTgt spid="3">
                                            <p:txEl>
                                              <p:pRg st="6" end="6"/>
                                            </p:txEl>
                                          </p:spTgt>
                                        </p:tgtEl>
                                        <p:attrNameLst>
                                          <p:attrName>style.visibility</p:attrName>
                                        </p:attrNameLst>
                                      </p:cBhvr>
                                      <p:to>
                                        <p:strVal val="visible"/>
                                      </p:to>
                                    </p:set>
                                    <p:anim calcmode="lin" valueType="num">
                                      <p:cBhvr>
                                        <p:cTn id="64"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5"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6" dur="2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63948" y="168788"/>
            <a:ext cx="5745480" cy="801067"/>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Revolution (Att) #4</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45774" y="1073425"/>
            <a:ext cx="11887200" cy="5919045"/>
          </a:xfrm>
        </p:spPr>
        <p:txBody>
          <a:bodyPr>
            <a:normAutofit fontScale="77500" lnSpcReduction="20000"/>
          </a:bodyPr>
          <a:lstStyle/>
          <a:p>
            <a:pPr marL="0" indent="0">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Because I am a tither and a giver, the windows of heaven are open to me and God rebukes the devourer for my sake. I am blessed ﬁnancially and receive a blessing that I cannot contain. (Mal 3:10, </a:t>
            </a:r>
            <a:r>
              <a:rPr lang="en-US" b="1" dirty="0" err="1">
                <a:effectLst>
                  <a:outerShdw blurRad="38100" dist="38100" dir="2700000" algn="tl">
                    <a:srgbClr val="000000">
                      <a:alpha val="43137"/>
                    </a:srgbClr>
                  </a:outerShdw>
                </a:effectLst>
                <a:latin typeface="Arial Rounded MT Bold" panose="020F0704030504030204" pitchFamily="34" charset="0"/>
              </a:rPr>
              <a:t>Luk</a:t>
            </a:r>
            <a:r>
              <a:rPr lang="en-US" b="1" dirty="0">
                <a:effectLst>
                  <a:outerShdw blurRad="38100" dist="38100" dir="2700000" algn="tl">
                    <a:srgbClr val="000000">
                      <a:alpha val="43137"/>
                    </a:srgbClr>
                  </a:outerShdw>
                </a:effectLst>
                <a:latin typeface="Arial Rounded MT Bold" panose="020F0704030504030204" pitchFamily="34" charset="0"/>
              </a:rPr>
              <a:t> 6:38)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I do not worry about lack, knowing God supplies all my needs richly and abundantly; therefore I am able to sow freely and liberally.(Phi 4:19)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I choose to sow cheerfully, generously and bountifully, knowing I will reap bountifully. I have in abundance every </a:t>
            </a:r>
            <a:r>
              <a:rPr lang="en-US" b="1" dirty="0" err="1">
                <a:effectLst>
                  <a:outerShdw blurRad="38100" dist="38100" dir="2700000" algn="tl">
                    <a:srgbClr val="000000">
                      <a:alpha val="43137"/>
                    </a:srgbClr>
                  </a:outerShdw>
                </a:effectLst>
                <a:latin typeface="Arial Rounded MT Bold" panose="020F0704030504030204" pitchFamily="34" charset="0"/>
              </a:rPr>
              <a:t>favour</a:t>
            </a:r>
            <a:r>
              <a:rPr lang="en-US" b="1" dirty="0">
                <a:effectLst>
                  <a:outerShdw blurRad="38100" dist="38100" dir="2700000" algn="tl">
                    <a:srgbClr val="000000">
                      <a:alpha val="43137"/>
                    </a:srgbClr>
                  </a:outerShdw>
                </a:effectLst>
                <a:latin typeface="Arial Rounded MT Bold" panose="020F0704030504030204" pitchFamily="34" charset="0"/>
              </a:rPr>
              <a:t> and earthly blessing; All my needs are met and I abound in every good work (2 Cor 9:6-8, Pro 11:24-25).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Because I obey Him, the Lord blesses everything I put my hand to. He grants me abundant prosperity. He makes me the head and not the tail, above and not beneath. The blessings of God are chasing me and overtaking me! (</a:t>
            </a:r>
            <a:r>
              <a:rPr lang="en-US" b="1" dirty="0" err="1">
                <a:effectLst>
                  <a:outerShdw blurRad="38100" dist="38100" dir="2700000" algn="tl">
                    <a:srgbClr val="000000">
                      <a:alpha val="43137"/>
                    </a:srgbClr>
                  </a:outerShdw>
                </a:effectLst>
                <a:latin typeface="Arial Rounded MT Bold" panose="020F0704030504030204" pitchFamily="34" charset="0"/>
              </a:rPr>
              <a:t>Deu</a:t>
            </a:r>
            <a:r>
              <a:rPr lang="en-US" b="1" dirty="0">
                <a:effectLst>
                  <a:outerShdw blurRad="38100" dist="38100" dir="2700000" algn="tl">
                    <a:srgbClr val="000000">
                      <a:alpha val="43137"/>
                    </a:srgbClr>
                  </a:outerShdw>
                </a:effectLst>
                <a:latin typeface="Arial Rounded MT Bold" panose="020F0704030504030204" pitchFamily="34" charset="0"/>
              </a:rPr>
              <a:t> 28:1-14).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Because God loves to see me prosper, I am believing Him for: jobs and better jobs, advancements, raises and bonuses, sales and commissions, God-ideas and strategies, debts paid off, expenses decrease, blessings and increases, ﬁnancial freedom and breakthroughs.(Phi 4:19, Psa 35:27, </a:t>
            </a:r>
            <a:r>
              <a:rPr lang="en-US" b="1" dirty="0" err="1">
                <a:effectLst>
                  <a:outerShdw blurRad="38100" dist="38100" dir="2700000" algn="tl">
                    <a:srgbClr val="000000">
                      <a:alpha val="43137"/>
                    </a:srgbClr>
                  </a:outerShdw>
                </a:effectLst>
                <a:latin typeface="Arial Rounded MT Bold" panose="020F0704030504030204" pitchFamily="34" charset="0"/>
              </a:rPr>
              <a:t>Deu</a:t>
            </a:r>
            <a:r>
              <a:rPr lang="en-US" b="1" dirty="0">
                <a:effectLst>
                  <a:outerShdw blurRad="38100" dist="38100" dir="2700000" algn="tl">
                    <a:srgbClr val="000000">
                      <a:alpha val="43137"/>
                    </a:srgbClr>
                  </a:outerShdw>
                </a:effectLst>
                <a:latin typeface="Arial Rounded MT Bold" panose="020F0704030504030204" pitchFamily="34" charset="0"/>
              </a:rPr>
              <a:t> 8:18, Psa 112:3, 2 Cor 8:9) DECLARATIONS</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7000" r="-7000"/>
          </a:stretch>
        </a:blipFill>
        <a:effectLst/>
      </p:bgPr>
    </p:bg>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40193" y="154721"/>
            <a:ext cx="5618871" cy="801067"/>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Revolution (Att) #5</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45774" y="1073426"/>
            <a:ext cx="11887200" cy="3611116"/>
          </a:xfrm>
          <a:solidFill>
            <a:schemeClr val="bg1">
              <a:alpha val="80000"/>
            </a:schemeClr>
          </a:solidFill>
        </p:spPr>
        <p:txBody>
          <a:bodyPr>
            <a:normAutofit/>
          </a:bodyPr>
          <a:lstStyle/>
          <a:p>
            <a:pPr marL="0" indent="0">
              <a:lnSpc>
                <a:spcPct val="11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Do Not Despise The Lord’s Discipline V 11-12</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i="1" dirty="0">
                <a:effectLst>
                  <a:outerShdw blurRad="38100" dist="38100" dir="2700000" algn="tl">
                    <a:srgbClr val="000000">
                      <a:alpha val="43137"/>
                    </a:srgbClr>
                  </a:outerShdw>
                </a:effectLst>
                <a:latin typeface="Arial Rounded MT Bold" panose="020F0704030504030204" pitchFamily="34" charset="0"/>
              </a:rPr>
              <a:t>11 My son, do not despise the LORD’s discipline and do not resent his rebuke, 12 because the LORD disciplines those he loves, as a father the son he delights in.</a:t>
            </a:r>
            <a:endParaRPr lang="en-US" dirty="0">
              <a:effectLst>
                <a:outerShdw blurRad="38100" dist="38100" dir="2700000" algn="tl">
                  <a:srgbClr val="000000">
                    <a:alpha val="43137"/>
                  </a:srgbClr>
                </a:outerShdw>
              </a:effectLst>
              <a:latin typeface="Arial Rounded MT Bold" panose="020F0704030504030204" pitchFamily="34" charset="0"/>
            </a:endParaRPr>
          </a:p>
          <a:p>
            <a:pPr>
              <a:lnSpc>
                <a:spcPct val="110000"/>
              </a:lnSpc>
            </a:pPr>
            <a:r>
              <a:rPr lang="en-US" dirty="0">
                <a:effectLst>
                  <a:outerShdw blurRad="38100" dist="38100" dir="2700000" algn="tl">
                    <a:srgbClr val="000000">
                      <a:alpha val="43137"/>
                    </a:srgbClr>
                  </a:outerShdw>
                </a:effectLst>
                <a:latin typeface="Arial Rounded MT Bold" panose="020F0704030504030204" pitchFamily="34" charset="0"/>
              </a:rPr>
              <a:t>Will you make the changes that you are prompted to make? </a:t>
            </a:r>
            <a:endParaRPr lang="en-US" dirty="0">
              <a:effectLst>
                <a:outerShdw blurRad="38100" dist="38100" dir="2700000" algn="tl">
                  <a:srgbClr val="000000">
                    <a:alpha val="43137"/>
                  </a:srgbClr>
                </a:outerShdw>
              </a:effectLst>
              <a:latin typeface="Arial Rounded MT Bold" panose="020F0704030504030204" pitchFamily="34" charset="0"/>
            </a:endParaRPr>
          </a:p>
          <a:p>
            <a:pPr>
              <a:lnSpc>
                <a:spcPct val="110000"/>
              </a:lnSpc>
            </a:pPr>
            <a:r>
              <a:rPr lang="en-US" dirty="0">
                <a:effectLst>
                  <a:outerShdw blurRad="38100" dist="38100" dir="2700000" algn="tl">
                    <a:srgbClr val="000000">
                      <a:alpha val="43137"/>
                    </a:srgbClr>
                  </a:outerShdw>
                </a:effectLst>
                <a:latin typeface="Arial Rounded MT Bold" panose="020F0704030504030204" pitchFamily="34" charset="0"/>
              </a:rPr>
              <a:t>Disciple is not always NEGATIVE</a:t>
            </a:r>
            <a:endParaRPr lang="en-US"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p:cTn id="13" dur="500" fill="hold"/>
                                        <p:tgtEl>
                                          <p:spTgt spid="3">
                                            <p:bg/>
                                          </p:spTgt>
                                        </p:tgtEl>
                                        <p:attrNameLst>
                                          <p:attrName>ppt_w</p:attrName>
                                        </p:attrNameLst>
                                      </p:cBhvr>
                                      <p:tavLst>
                                        <p:tav tm="0">
                                          <p:val>
                                            <p:fltVal val="0"/>
                                          </p:val>
                                        </p:tav>
                                        <p:tav tm="100000">
                                          <p:val>
                                            <p:strVal val="#ppt_w"/>
                                          </p:val>
                                        </p:tav>
                                      </p:tavLst>
                                    </p:anim>
                                    <p:anim calcmode="lin" valueType="num">
                                      <p:cBhvr>
                                        <p:cTn id="14" dur="500" fill="hold"/>
                                        <p:tgtEl>
                                          <p:spTgt spid="3">
                                            <p:bg/>
                                          </p:spTgt>
                                        </p:tgtEl>
                                        <p:attrNameLst>
                                          <p:attrName>ppt_h</p:attrName>
                                        </p:attrNameLst>
                                      </p:cBhvr>
                                      <p:tavLst>
                                        <p:tav tm="0">
                                          <p:val>
                                            <p:fltVal val="0"/>
                                          </p:val>
                                        </p:tav>
                                        <p:tav tm="100000">
                                          <p:val>
                                            <p:strVal val="#ppt_h"/>
                                          </p:val>
                                        </p:tav>
                                      </p:tavLst>
                                    </p:anim>
                                    <p:animEffect transition="in" filter="fade">
                                      <p:cBhvr>
                                        <p:cTn id="15" dur="500"/>
                                        <p:tgtEl>
                                          <p:spTgt spid="3">
                                            <p:bg/>
                                          </p:spTgt>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
                                            <p:txEl>
                                              <p:pRg st="0" end="0"/>
                                            </p:txEl>
                                          </p:spTgt>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87104" y="0"/>
            <a:ext cx="9990162"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p:blinds dir="vert"/>
      </p:transition>
    </mc:Choice>
    <mc:Fallback>
      <p:transition spd="slow">
        <p:blinds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t="-10000" b="-10000"/>
          </a:stretch>
        </a:blipFill>
        <a:effectLst/>
      </p:bgPr>
    </p:bg>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0" b="-1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9290"/>
            <a:ext cx="12192000" cy="6436659"/>
          </a:xfrm>
          <a:solidFill>
            <a:schemeClr val="bg1">
              <a:alpha val="80000"/>
            </a:schemeClr>
          </a:solidFill>
        </p:spPr>
        <p:txBody>
          <a:bodyPr>
            <a:noAutofit/>
          </a:bodyPr>
          <a:lstStyle/>
          <a:p>
            <a:pPr marL="0" indent="0">
              <a:lnSpc>
                <a:spcPct val="120000"/>
              </a:lnSpc>
              <a:buNone/>
            </a:pPr>
            <a:r>
              <a:rPr lang="en-US" sz="3200" b="1" dirty="0">
                <a:effectLst>
                  <a:outerShdw blurRad="38100" dist="38100" dir="2700000" algn="tl">
                    <a:srgbClr val="000000">
                      <a:alpha val="43137"/>
                    </a:srgbClr>
                  </a:outerShdw>
                </a:effectLst>
              </a:rPr>
              <a:t>#</a:t>
            </a:r>
            <a:r>
              <a:rPr lang="en-US" sz="3200" b="1" dirty="0">
                <a:effectLst>
                  <a:outerShdw blurRad="38100" dist="38100" dir="2700000" algn="tl">
                    <a:srgbClr val="000000">
                      <a:alpha val="43137"/>
                    </a:srgbClr>
                  </a:outerShdw>
                </a:effectLst>
                <a:latin typeface="Arial Rounded MT Bold" panose="020F0704030504030204" pitchFamily="34" charset="0"/>
              </a:rPr>
              <a:t>1 - Discipline is a sign of LOVE! –Heb 12:5b-6</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0"/>
              </a:spcBef>
            </a:pPr>
            <a:r>
              <a:rPr lang="en-US" dirty="0">
                <a:effectLst>
                  <a:outerShdw blurRad="38100" dist="38100" dir="2700000" algn="tl">
                    <a:srgbClr val="000000">
                      <a:alpha val="43137"/>
                    </a:srgbClr>
                  </a:outerShdw>
                </a:effectLst>
                <a:latin typeface="Arial Rounded MT Bold" panose="020F0704030504030204" pitchFamily="34" charset="0"/>
              </a:rPr>
              <a:t>If God didn't love you - he wouldn't bother. </a:t>
            </a:r>
            <a:r>
              <a:rPr lang="en-US" b="1" dirty="0">
                <a:effectLst>
                  <a:outerShdw blurRad="38100" dist="38100" dir="2700000" algn="tl">
                    <a:srgbClr val="000000">
                      <a:alpha val="43137"/>
                    </a:srgbClr>
                  </a:outerShdw>
                </a:effectLst>
                <a:latin typeface="Arial Rounded MT Bold" panose="020F0704030504030204" pitchFamily="34" charset="0"/>
              </a:rPr>
              <a:t>God loves us just the way we are.  But he loves us too much to let us stay that way.</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#2 - Discipline is a sign of FAITH! –Heb 12:10-11</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0"/>
              </a:spcBef>
            </a:pPr>
            <a:r>
              <a:rPr lang="en-US" dirty="0">
                <a:effectLst>
                  <a:outerShdw blurRad="38100" dist="38100" dir="2700000" algn="tl">
                    <a:srgbClr val="000000">
                      <a:alpha val="43137"/>
                    </a:srgbClr>
                  </a:outerShdw>
                </a:effectLst>
                <a:latin typeface="Arial Rounded MT Bold" panose="020F0704030504030204" pitchFamily="34" charset="0"/>
              </a:rPr>
              <a:t>You discipline someone not just because you love them, but because you believe in what they can become.  </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#3 - Discipline is a sign of RELATIONSHIP!  -Heb 12:7-8</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0"/>
              </a:spcBef>
            </a:pPr>
            <a:r>
              <a:rPr lang="en-US" dirty="0">
                <a:effectLst>
                  <a:outerShdw blurRad="38100" dist="38100" dir="2700000" algn="tl">
                    <a:srgbClr val="000000">
                      <a:alpha val="43137"/>
                    </a:srgbClr>
                  </a:outerShdw>
                </a:effectLst>
                <a:latin typeface="Arial Rounded MT Bold" panose="020F0704030504030204" pitchFamily="34" charset="0"/>
              </a:rPr>
              <a:t>So be encouraged.  It means that He believes in you and that he is investing in the future harvest of greatness in your life. </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buNone/>
            </a:pPr>
            <a:r>
              <a:rPr lang="en-US" b="1" i="1" dirty="0">
                <a:effectLst>
                  <a:outerShdw blurRad="38100" dist="38100" dir="2700000" algn="tl">
                    <a:srgbClr val="000000">
                      <a:alpha val="43137"/>
                    </a:srgbClr>
                  </a:outerShdw>
                </a:effectLst>
                <a:latin typeface="Arial Rounded MT Bold" panose="020F0704030504030204" pitchFamily="34" charset="0"/>
              </a:rPr>
              <a:t>Therefore, strengthen your feeble arms and weak knees. “Make level paths for your feet,” so that the lame may not be disabled, but rather healed.  </a:t>
            </a:r>
            <a:r>
              <a:rPr lang="en-US" b="1" dirty="0">
                <a:effectLst>
                  <a:outerShdw blurRad="38100" dist="38100" dir="2700000" algn="tl">
                    <a:srgbClr val="000000">
                      <a:alpha val="43137"/>
                    </a:srgbClr>
                  </a:outerShdw>
                </a:effectLst>
                <a:latin typeface="Arial Rounded MT Bold" panose="020F0704030504030204" pitchFamily="34" charset="0"/>
              </a:rPr>
              <a:t>Hebrews 12:12-13</a:t>
            </a:r>
            <a:endParaRPr lang="en-US" dirty="0">
              <a:latin typeface="Arial Rounded MT Bold" panose="020F070403050403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90"/>
                                          </p:val>
                                        </p:tav>
                                        <p:tav tm="100000">
                                          <p:val>
                                            <p:fltVal val="0"/>
                                          </p:val>
                                        </p:tav>
                                      </p:tavLst>
                                    </p:anim>
                                    <p:animEffect transition="in" filter="fade">
                                      <p:cBhvr>
                                        <p:cTn id="10" dur="1000"/>
                                        <p:tgtEl>
                                          <p:spTgt spid="3">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par>
                          <p:cTn id="17" fill="hold">
                            <p:stCondLst>
                              <p:cond delay="1000"/>
                            </p:stCondLst>
                            <p:childTnLst>
                              <p:par>
                                <p:cTn id="18" presetID="31"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par>
                          <p:cTn id="32" fill="hold">
                            <p:stCondLst>
                              <p:cond delay="1000"/>
                            </p:stCondLst>
                            <p:childTnLst>
                              <p:par>
                                <p:cTn id="33" presetID="31" presetClass="entr" presetSubtype="0" fill="hold" grpId="0"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4" end="4"/>
                                            </p:txEl>
                                          </p:spTgt>
                                        </p:tgtEl>
                                      </p:cBhvr>
                                    </p:animEffect>
                                  </p:childTnLst>
                                </p:cTn>
                              </p:par>
                            </p:childTnLst>
                          </p:cTn>
                        </p:par>
                        <p:par>
                          <p:cTn id="47" fill="hold">
                            <p:stCondLst>
                              <p:cond delay="1000"/>
                            </p:stCondLst>
                            <p:childTnLst>
                              <p:par>
                                <p:cTn id="48" presetID="31" presetClass="entr" presetSubtype="0" fill="hold" grpId="0" nodeType="after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1"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2"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3" dur="1000"/>
                                        <p:tgtEl>
                                          <p:spTgt spid="3">
                                            <p:txEl>
                                              <p:pRg st="5" end="5"/>
                                            </p:txEl>
                                          </p:spTgt>
                                        </p:tgtEl>
                                      </p:cBhvr>
                                    </p:animEffect>
                                  </p:childTnLst>
                                </p:cTn>
                              </p:par>
                            </p:childTnLst>
                          </p:cTn>
                        </p:par>
                        <p:par>
                          <p:cTn id="54" fill="hold">
                            <p:stCondLst>
                              <p:cond delay="2000"/>
                            </p:stCondLst>
                            <p:childTnLst>
                              <p:par>
                                <p:cTn id="55" presetID="31" presetClass="entr" presetSubtype="0" fill="hold" grpId="0" nodeType="after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p:cTn id="5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7000" r="-7000"/>
          </a:stretch>
        </a:blipFill>
        <a:effectLst/>
      </p:bgPr>
    </p:bg>
    <p:spTree>
      <p:nvGrpSpPr>
        <p:cNvPr id="1" name=""/>
        <p:cNvGrpSpPr/>
        <p:nvPr/>
      </p:nvGrpSpPr>
      <p:grpSpPr>
        <a:xfrm>
          <a:off x="0" y="0"/>
          <a:ext cx="0" cy="0"/>
          <a:chOff x="0" y="0"/>
          <a:chExt cx="0" cy="0"/>
        </a:xfrm>
      </p:grpSpPr>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1183" y="2133600"/>
            <a:ext cx="3988904"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latin typeface="Arial Rounded MT Bold" panose="020F0704030504030204" pitchFamily="34" charset="0"/>
              </a:rPr>
              <a:t>End of </a:t>
            </a:r>
            <a:r>
              <a:rPr lang="en-US" sz="2800">
                <a:effectLst>
                  <a:outerShdw blurRad="38100" dist="38100" dir="2700000" algn="tl">
                    <a:srgbClr val="000000">
                      <a:alpha val="43137"/>
                    </a:srgbClr>
                  </a:outerShdw>
                </a:effectLst>
                <a:latin typeface="Arial Rounded MT Bold" panose="020F0704030504030204" pitchFamily="34" charset="0"/>
              </a:rPr>
              <a:t>Part 1</a:t>
            </a:r>
            <a:endParaRPr lang="en-US" sz="2800"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8596" y="164824"/>
            <a:ext cx="2731213" cy="2975941"/>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892" y="0"/>
            <a:ext cx="3543740" cy="334811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1809" y="164824"/>
            <a:ext cx="1826846" cy="276400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63644" y="331663"/>
            <a:ext cx="2508206" cy="1235606"/>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2142" y="343286"/>
            <a:ext cx="3239572" cy="201891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0788" y="331663"/>
            <a:ext cx="2172811" cy="123560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 y="2056638"/>
            <a:ext cx="4023360" cy="2249424"/>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0200" y="2655277"/>
            <a:ext cx="3200400" cy="1828800"/>
          </a:xfrm>
          <a:prstGeom prst="rect">
            <a:avLst/>
          </a:prstGeom>
        </p:spPr>
      </p:pic>
      <p:pic>
        <p:nvPicPr>
          <p:cNvPr id="12" name="Picture 11" descr="Getty_rm_photo_of_coach_blowing_whistle1"/>
          <p:cNvPicPr/>
          <p:nvPr/>
        </p:nvPicPr>
        <p:blipFill>
          <a:blip r:embed="rId6">
            <a:extLst>
              <a:ext uri="{28A0092B-C50C-407E-A947-70E740481C1C}">
                <a14:useLocalDpi xmlns:a14="http://schemas.microsoft.com/office/drawing/2010/main" val="0"/>
              </a:ext>
            </a:extLst>
          </a:blip>
          <a:srcRect/>
          <a:stretch>
            <a:fillRect/>
          </a:stretch>
        </p:blipFill>
        <p:spPr bwMode="auto">
          <a:xfrm>
            <a:off x="9045526" y="4484077"/>
            <a:ext cx="3048000" cy="20669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585"/>
            <a:ext cx="3747052" cy="801067"/>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Resolution #6</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45774" y="1073426"/>
            <a:ext cx="11887200" cy="5618922"/>
          </a:xfrm>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585"/>
            <a:ext cx="3747052" cy="801067"/>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Resolution #7</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45774" y="1073426"/>
            <a:ext cx="11887200" cy="5618922"/>
          </a:xfrm>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585"/>
            <a:ext cx="10515600" cy="801067"/>
          </a:xfrm>
        </p:spPr>
        <p:txBody>
          <a:bodyPr/>
          <a:lstStyle/>
          <a:p>
            <a:endParaRPr lang="en-US" dirty="0"/>
          </a:p>
        </p:txBody>
      </p:sp>
      <p:sp>
        <p:nvSpPr>
          <p:cNvPr id="3" name="Content Placeholder 2"/>
          <p:cNvSpPr>
            <a:spLocks noGrp="1"/>
          </p:cNvSpPr>
          <p:nvPr>
            <p:ph idx="1"/>
          </p:nvPr>
        </p:nvSpPr>
        <p:spPr>
          <a:xfrm>
            <a:off x="145774" y="1073426"/>
            <a:ext cx="11887200" cy="5618922"/>
          </a:xfrm>
        </p:spPr>
        <p:txBody>
          <a:bodyPr/>
          <a:lstStyle/>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585"/>
            <a:ext cx="8173278" cy="801067"/>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Top Five New Year’s Resolutions</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45774" y="1073426"/>
            <a:ext cx="11887200" cy="5618922"/>
          </a:xfrm>
        </p:spPr>
        <p:txBody>
          <a:bodyPr/>
          <a:lstStyle/>
          <a:p>
            <a:pPr marL="457200" lvl="1" indent="0">
              <a:lnSpc>
                <a:spcPct val="100000"/>
              </a:lnSpc>
              <a:buNone/>
            </a:pPr>
            <a:r>
              <a:rPr lang="en-US" sz="2800" b="1" dirty="0">
                <a:latin typeface="Arial Rounded MT Bold" panose="020F0704030504030204" pitchFamily="34" charset="0"/>
              </a:rPr>
              <a:t>#5- take up a new hobby.</a:t>
            </a:r>
            <a:endParaRPr lang="en-US" sz="2800" dirty="0">
              <a:latin typeface="Arial Rounded MT Bold" panose="020F0704030504030204" pitchFamily="34" charset="0"/>
            </a:endParaRPr>
          </a:p>
          <a:p>
            <a:pPr marL="457200" lvl="1" indent="0">
              <a:lnSpc>
                <a:spcPct val="100000"/>
              </a:lnSpc>
              <a:buNone/>
            </a:pPr>
            <a:r>
              <a:rPr lang="en-US" sz="2800" b="1" dirty="0">
                <a:latin typeface="Arial Rounded MT Bold" panose="020F0704030504030204" pitchFamily="34" charset="0"/>
              </a:rPr>
              <a:t>#4- make more money.</a:t>
            </a:r>
            <a:endParaRPr lang="en-US" sz="2800" dirty="0">
              <a:latin typeface="Arial Rounded MT Bold" panose="020F0704030504030204" pitchFamily="34" charset="0"/>
            </a:endParaRPr>
          </a:p>
          <a:p>
            <a:pPr marL="457200" lvl="1" indent="0">
              <a:lnSpc>
                <a:spcPct val="100000"/>
              </a:lnSpc>
              <a:buNone/>
            </a:pPr>
            <a:r>
              <a:rPr lang="en-US" sz="2800" b="1" dirty="0">
                <a:latin typeface="Arial Rounded MT Bold" panose="020F0704030504030204" pitchFamily="34" charset="0"/>
              </a:rPr>
              <a:t>#3- improve relationships.</a:t>
            </a:r>
            <a:endParaRPr lang="en-US" sz="2800" dirty="0">
              <a:latin typeface="Arial Rounded MT Bold" panose="020F0704030504030204" pitchFamily="34" charset="0"/>
            </a:endParaRPr>
          </a:p>
          <a:p>
            <a:pPr marL="457200" lvl="1" indent="0">
              <a:lnSpc>
                <a:spcPct val="100000"/>
              </a:lnSpc>
              <a:buNone/>
            </a:pPr>
            <a:r>
              <a:rPr lang="en-US" sz="2800" b="1" dirty="0">
                <a:latin typeface="Arial Rounded MT Bold" panose="020F0704030504030204" pitchFamily="34" charset="0"/>
              </a:rPr>
              <a:t>#2- stop smoking.</a:t>
            </a:r>
            <a:endParaRPr lang="en-US" sz="2800" dirty="0">
              <a:latin typeface="Arial Rounded MT Bold" panose="020F0704030504030204" pitchFamily="34" charset="0"/>
            </a:endParaRPr>
          </a:p>
          <a:p>
            <a:pPr lvl="1">
              <a:lnSpc>
                <a:spcPct val="100000"/>
              </a:lnSpc>
            </a:pPr>
            <a:r>
              <a:rPr lang="en-US" sz="2800" b="1" dirty="0">
                <a:latin typeface="Arial Rounded MT Bold" panose="020F0704030504030204" pitchFamily="34" charset="0"/>
              </a:rPr>
              <a:t>The most popular New Years resolution…</a:t>
            </a:r>
            <a:endParaRPr lang="en-US" sz="2800" b="1" dirty="0">
              <a:latin typeface="Arial Rounded MT Bold" panose="020F0704030504030204" pitchFamily="34" charset="0"/>
            </a:endParaRPr>
          </a:p>
          <a:p>
            <a:pPr marL="457200" lvl="1" indent="0">
              <a:lnSpc>
                <a:spcPct val="100000"/>
              </a:lnSpc>
              <a:buNone/>
            </a:pPr>
            <a:r>
              <a:rPr lang="en-US" sz="2800" b="1" dirty="0">
                <a:latin typeface="Arial Rounded MT Bold" panose="020F0704030504030204" pitchFamily="34" charset="0"/>
              </a:rPr>
              <a:t>            …you guessed it, </a:t>
            </a:r>
            <a:endParaRPr lang="en-US" sz="2800" b="1" dirty="0">
              <a:latin typeface="Arial Rounded MT Bold" panose="020F0704030504030204" pitchFamily="34" charset="0"/>
            </a:endParaRPr>
          </a:p>
          <a:p>
            <a:pPr marL="457200" lvl="1" indent="0">
              <a:lnSpc>
                <a:spcPct val="100000"/>
              </a:lnSpc>
              <a:buNone/>
            </a:pPr>
            <a:r>
              <a:rPr lang="en-US" sz="2800" b="1" dirty="0">
                <a:latin typeface="Arial Rounded MT Bold" panose="020F0704030504030204" pitchFamily="34" charset="0"/>
              </a:rPr>
              <a:t>#1- losing weight.</a:t>
            </a:r>
            <a:endParaRPr lang="en-US" sz="2800" dirty="0">
              <a:latin typeface="Arial Rounded MT Bold" panose="020F0704030504030204" pitchFamily="34" charset="0"/>
            </a:endParaRPr>
          </a:p>
          <a:p>
            <a:endParaRPr 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5759" y="253219"/>
            <a:ext cx="4332851" cy="1477109"/>
          </a:xfrm>
          <a:noFill/>
        </p:spPr>
        <p:txBody>
          <a:bodyPr>
            <a:normAutofit fontScale="90000"/>
          </a:bodyPr>
          <a:lstStyle/>
          <a:p>
            <a:pPr algn="l">
              <a:lnSpc>
                <a:spcPct val="100000"/>
              </a:lnSpc>
              <a:spcBef>
                <a:spcPts val="300"/>
              </a:spcBef>
            </a:pPr>
            <a:r>
              <a:rPr lang="en-US" b="1" dirty="0">
                <a:effectLst>
                  <a:outerShdw blurRad="38100" dist="38100" dir="2700000" algn="tl">
                    <a:srgbClr val="000000">
                      <a:alpha val="43137"/>
                    </a:srgbClr>
                  </a:outerShdw>
                </a:effectLst>
                <a:latin typeface="Arial Rounded MT Bold" panose="020F0704030504030204" pitchFamily="34" charset="0"/>
              </a:rPr>
              <a:t>2018</a:t>
            </a:r>
            <a:br>
              <a:rPr lang="en-US" b="1" dirty="0">
                <a:effectLst>
                  <a:outerShdw blurRad="38100" dist="38100" dir="2700000" algn="tl">
                    <a:srgbClr val="000000">
                      <a:alpha val="43137"/>
                    </a:srgbClr>
                  </a:outerShdw>
                </a:effectLst>
                <a:latin typeface="Arial Rounded MT Bold" panose="020F0704030504030204" pitchFamily="34" charset="0"/>
              </a:rPr>
            </a:br>
            <a:r>
              <a:rPr lang="en-US" b="1" dirty="0">
                <a:effectLst>
                  <a:outerShdw blurRad="38100" dist="38100" dir="2700000" algn="tl">
                    <a:srgbClr val="000000">
                      <a:alpha val="43137"/>
                    </a:srgbClr>
                  </a:outerShdw>
                </a:effectLst>
                <a:latin typeface="Arial Rounded MT Bold" panose="020F0704030504030204" pitchFamily="34" charset="0"/>
              </a:rPr>
              <a:t>Time for a…</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Subtitle 2"/>
          <p:cNvSpPr>
            <a:spLocks noGrp="1"/>
          </p:cNvSpPr>
          <p:nvPr>
            <p:ph type="subTitle" idx="1"/>
          </p:nvPr>
        </p:nvSpPr>
        <p:spPr>
          <a:xfrm>
            <a:off x="7835703" y="5557447"/>
            <a:ext cx="3784211" cy="632337"/>
          </a:xfrm>
        </p:spPr>
        <p:txBody>
          <a:bodyPr>
            <a:normAutofit/>
          </a:bodyPr>
          <a:lstStyle/>
          <a:p>
            <a:r>
              <a:rPr lang="en-US" sz="3600" b="1" dirty="0">
                <a:effectLst>
                  <a:outerShdw blurRad="38100" dist="38100" dir="2700000" algn="tl">
                    <a:srgbClr val="000000">
                      <a:alpha val="43137"/>
                    </a:srgbClr>
                  </a:outerShdw>
                </a:effectLst>
                <a:latin typeface="Arial Rounded MT Bold" panose="020F0704030504030204" pitchFamily="34" charset="0"/>
              </a:rPr>
              <a:t>Proverbs 3:1-32 </a:t>
            </a:r>
            <a:endParaRPr lang="en-US" sz="3600" b="1" dirty="0">
              <a:effectLst>
                <a:outerShdw blurRad="38100" dist="38100" dir="2700000" algn="tl">
                  <a:srgbClr val="000000">
                    <a:alpha val="43137"/>
                  </a:srgbClr>
                </a:outerShdw>
              </a:effectLst>
              <a:latin typeface="Arial Rounded MT Bold" panose="020F0704030504030204" pitchFamily="34" charset="0"/>
            </a:endParaRPr>
          </a:p>
        </p:txBody>
      </p:sp>
      <p:sp>
        <p:nvSpPr>
          <p:cNvPr id="4" name="TextBox 3"/>
          <p:cNvSpPr txBox="1"/>
          <p:nvPr/>
        </p:nvSpPr>
        <p:spPr>
          <a:xfrm>
            <a:off x="8370277" y="22386"/>
            <a:ext cx="2321169"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Edward Church</a:t>
            </a:r>
            <a:endParaRPr lang="en-US" sz="2400" b="1" dirty="0">
              <a:effectLst>
                <a:outerShdw blurRad="38100" dist="38100" dir="2700000" algn="tl">
                  <a:srgbClr val="000000">
                    <a:alpha val="43137"/>
                  </a:srgbClr>
                </a:outerShdw>
              </a:effectLst>
            </a:endParaRPr>
          </a:p>
        </p:txBody>
      </p:sp>
      <p:sp>
        <p:nvSpPr>
          <p:cNvPr id="5" name="TextBox 4"/>
          <p:cNvSpPr txBox="1"/>
          <p:nvPr/>
        </p:nvSpPr>
        <p:spPr>
          <a:xfrm>
            <a:off x="365759" y="6246054"/>
            <a:ext cx="2321169"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Dec 31, 2017</a:t>
            </a:r>
            <a:endParaRPr lang="en-US" sz="2400" b="1" dirty="0">
              <a:effectLst>
                <a:outerShdw blurRad="38100" dist="38100" dir="2700000" algn="tl">
                  <a:srgbClr val="000000">
                    <a:alpha val="43137"/>
                  </a:srgbClr>
                </a:outerShdw>
              </a:effectLs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par>
                          <p:cTn id="12" fill="hold">
                            <p:stCondLst>
                              <p:cond delay="4000"/>
                            </p:stCondLst>
                            <p:childTnLst>
                              <p:par>
                                <p:cTn id="13" presetID="2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75382" y="126585"/>
            <a:ext cx="5787887" cy="801067"/>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What’s Gone Is Gone</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45774" y="1073426"/>
            <a:ext cx="11887200" cy="5618922"/>
          </a:xfrm>
          <a:solidFill>
            <a:schemeClr val="bg1">
              <a:alpha val="80000"/>
            </a:schemeClr>
          </a:solidFill>
        </p:spPr>
        <p:txBody>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Last year at this time, some of you were saying,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"This year, things are going to be different! I’m going to change!”</a:t>
            </a:r>
            <a:endParaRPr lang="en-US" i="1" dirty="0">
              <a:effectLst>
                <a:outerShdw blurRad="38100" dist="38100" dir="2700000" algn="tl">
                  <a:srgbClr val="000000">
                    <a:alpha val="43137"/>
                  </a:srgbClr>
                </a:outerShdw>
              </a:effectLst>
              <a:latin typeface="Arial Rounded MT Bold" panose="020F0704030504030204" pitchFamily="34" charset="0"/>
            </a:endParaRPr>
          </a:p>
          <a:p>
            <a:pPr marL="457200" lvl="1" indent="0">
              <a:lnSpc>
                <a:spcPct val="100000"/>
              </a:lnSpc>
              <a:buNone/>
            </a:pPr>
            <a:r>
              <a:rPr lang="en-US" sz="2800" b="1" dirty="0">
                <a:effectLst>
                  <a:outerShdw blurRad="38100" dist="38100" dir="2700000" algn="tl">
                    <a:srgbClr val="000000">
                      <a:alpha val="43137"/>
                    </a:srgbClr>
                  </a:outerShdw>
                </a:effectLst>
                <a:latin typeface="Arial Rounded MT Bold" panose="020F0704030504030204" pitchFamily="34" charset="0"/>
              </a:rPr>
              <a:t>I’m going to… </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2">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be a better spouse. </a:t>
            </a:r>
            <a:endParaRPr lang="en-US" sz="2800" dirty="0">
              <a:effectLst>
                <a:outerShdw blurRad="38100" dist="38100" dir="2700000" algn="tl">
                  <a:srgbClr val="000000">
                    <a:alpha val="43137"/>
                  </a:srgbClr>
                </a:outerShdw>
              </a:effectLst>
              <a:latin typeface="Arial Rounded MT Bold" panose="020F0704030504030204" pitchFamily="34" charset="0"/>
            </a:endParaRPr>
          </a:p>
          <a:p>
            <a:pPr lvl="2">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spend more time with my family.</a:t>
            </a:r>
            <a:endParaRPr lang="en-US" sz="2800" dirty="0">
              <a:effectLst>
                <a:outerShdw blurRad="38100" dist="38100" dir="2700000" algn="tl">
                  <a:srgbClr val="000000">
                    <a:alpha val="43137"/>
                  </a:srgbClr>
                </a:outerShdw>
              </a:effectLst>
              <a:latin typeface="Arial Rounded MT Bold" panose="020F0704030504030204" pitchFamily="34" charset="0"/>
            </a:endParaRPr>
          </a:p>
          <a:p>
            <a:pPr lvl="2">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spend more time reading my Bible. </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2">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Spend More time praying </a:t>
            </a:r>
            <a:endParaRPr lang="en-US" sz="2800" dirty="0">
              <a:effectLst>
                <a:outerShdw blurRad="38100" dist="38100" dir="2700000" algn="tl">
                  <a:srgbClr val="000000">
                    <a:alpha val="43137"/>
                  </a:srgbClr>
                </a:outerShdw>
              </a:effectLst>
              <a:latin typeface="Arial Rounded MT Bold" panose="020F0704030504030204" pitchFamily="34" charset="0"/>
            </a:endParaRPr>
          </a:p>
          <a:p>
            <a:pPr lvl="2">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Spend More time serving others.</a:t>
            </a:r>
            <a:endParaRPr lang="en-US" sz="2800" dirty="0">
              <a:effectLst>
                <a:outerShdw blurRad="38100" dist="38100" dir="2700000" algn="tl">
                  <a:srgbClr val="000000">
                    <a:alpha val="43137"/>
                  </a:srgbClr>
                </a:outerShdw>
              </a:effectLst>
              <a:latin typeface="Arial Rounded MT Bold" panose="020F0704030504030204" pitchFamily="34" charset="0"/>
            </a:endParaRPr>
          </a:p>
          <a:p>
            <a:pPr lvl="2">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This is the year I get my ducks in a row!"</a:t>
            </a:r>
            <a:endParaRPr lang="en-US" sz="2800"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Just By a Simple Show of Hands…</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Who Has Stuck to Their New Years Resolutions?</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2000"/>
                                        <p:tgtEl>
                                          <p:spTgt spid="3">
                                            <p:txEl>
                                              <p:pRg st="0" end="0"/>
                                            </p:txEl>
                                          </p:spTgt>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2000"/>
                                        <p:tgtEl>
                                          <p:spTgt spid="3">
                                            <p:txEl>
                                              <p:pRg st="1" end="1"/>
                                            </p:txEl>
                                          </p:spTgt>
                                        </p:tgtEl>
                                      </p:cBhvr>
                                    </p:animEffect>
                                  </p:childTnLst>
                                </p:cTn>
                              </p:par>
                            </p:childTnLst>
                          </p:cTn>
                        </p:par>
                        <p:par>
                          <p:cTn id="15" fill="hold">
                            <p:stCondLst>
                              <p:cond delay="4000"/>
                            </p:stCondLst>
                            <p:childTnLst>
                              <p:par>
                                <p:cTn id="16" presetID="16" presetClass="entr" presetSubtype="21"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2000"/>
                                        <p:tgtEl>
                                          <p:spTgt spid="3">
                                            <p:txEl>
                                              <p:pRg st="2" end="2"/>
                                            </p:txEl>
                                          </p:spTgt>
                                        </p:tgtEl>
                                      </p:cBhvr>
                                    </p:animEffect>
                                  </p:childTnLst>
                                </p:cTn>
                              </p:par>
                            </p:childTnLst>
                          </p:cTn>
                        </p:par>
                        <p:par>
                          <p:cTn id="19" fill="hold">
                            <p:stCondLst>
                              <p:cond delay="6000"/>
                            </p:stCondLst>
                            <p:childTnLst>
                              <p:par>
                                <p:cTn id="20" presetID="16" presetClass="entr" presetSubtype="21"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2000"/>
                                        <p:tgtEl>
                                          <p:spTgt spid="3">
                                            <p:txEl>
                                              <p:pRg st="3" end="3"/>
                                            </p:txEl>
                                          </p:spTgt>
                                        </p:tgtEl>
                                      </p:cBhvr>
                                    </p:animEffect>
                                  </p:childTnLst>
                                </p:cTn>
                              </p:par>
                            </p:childTnLst>
                          </p:cTn>
                        </p:par>
                        <p:par>
                          <p:cTn id="23" fill="hold">
                            <p:stCondLst>
                              <p:cond delay="8000"/>
                            </p:stCondLst>
                            <p:childTnLst>
                              <p:par>
                                <p:cTn id="24" presetID="16" presetClass="entr" presetSubtype="21"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inVertical)">
                                      <p:cBhvr>
                                        <p:cTn id="26" dur="2000"/>
                                        <p:tgtEl>
                                          <p:spTgt spid="3">
                                            <p:txEl>
                                              <p:pRg st="4" end="4"/>
                                            </p:txEl>
                                          </p:spTgt>
                                        </p:tgtEl>
                                      </p:cBhvr>
                                    </p:animEffect>
                                  </p:childTnLst>
                                </p:cTn>
                              </p:par>
                            </p:childTnLst>
                          </p:cTn>
                        </p:par>
                        <p:par>
                          <p:cTn id="27" fill="hold">
                            <p:stCondLst>
                              <p:cond delay="10000"/>
                            </p:stCondLst>
                            <p:childTnLst>
                              <p:par>
                                <p:cTn id="28" presetID="16" presetClass="entr" presetSubtype="21" fill="hold" grpId="0"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arn(inVertical)">
                                      <p:cBhvr>
                                        <p:cTn id="30" dur="2000"/>
                                        <p:tgtEl>
                                          <p:spTgt spid="3">
                                            <p:txEl>
                                              <p:pRg st="5" end="5"/>
                                            </p:txEl>
                                          </p:spTgt>
                                        </p:tgtEl>
                                      </p:cBhvr>
                                    </p:animEffect>
                                  </p:childTnLst>
                                </p:cTn>
                              </p:par>
                            </p:childTnLst>
                          </p:cTn>
                        </p:par>
                        <p:par>
                          <p:cTn id="31" fill="hold">
                            <p:stCondLst>
                              <p:cond delay="12000"/>
                            </p:stCondLst>
                            <p:childTnLst>
                              <p:par>
                                <p:cTn id="32" presetID="16" presetClass="entr" presetSubtype="21" fill="hold" grpId="0"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barn(inVertical)">
                                      <p:cBhvr>
                                        <p:cTn id="34" dur="2000"/>
                                        <p:tgtEl>
                                          <p:spTgt spid="3">
                                            <p:txEl>
                                              <p:pRg st="6" end="6"/>
                                            </p:txEl>
                                          </p:spTgt>
                                        </p:tgtEl>
                                      </p:cBhvr>
                                    </p:animEffect>
                                  </p:childTnLst>
                                </p:cTn>
                              </p:par>
                            </p:childTnLst>
                          </p:cTn>
                        </p:par>
                        <p:par>
                          <p:cTn id="35" fill="hold">
                            <p:stCondLst>
                              <p:cond delay="14000"/>
                            </p:stCondLst>
                            <p:childTnLst>
                              <p:par>
                                <p:cTn id="36" presetID="16" presetClass="entr" presetSubtype="21" fill="hold" grpId="0"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arn(inVertical)">
                                      <p:cBhvr>
                                        <p:cTn id="38" dur="2000"/>
                                        <p:tgtEl>
                                          <p:spTgt spid="3">
                                            <p:txEl>
                                              <p:pRg st="7" end="7"/>
                                            </p:txEl>
                                          </p:spTgt>
                                        </p:tgtEl>
                                      </p:cBhvr>
                                    </p:animEffect>
                                  </p:childTnLst>
                                </p:cTn>
                              </p:par>
                            </p:childTnLst>
                          </p:cTn>
                        </p:par>
                        <p:par>
                          <p:cTn id="39" fill="hold">
                            <p:stCondLst>
                              <p:cond delay="16000"/>
                            </p:stCondLst>
                            <p:childTnLst>
                              <p:par>
                                <p:cTn id="40" presetID="16" presetClass="entr" presetSubtype="21" fill="hold" grpId="0" nodeType="after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arn(inVertical)">
                                      <p:cBhvr>
                                        <p:cTn id="42" dur="20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arn(inVertical)">
                                      <p:cBhvr>
                                        <p:cTn id="47" dur="2000"/>
                                        <p:tgtEl>
                                          <p:spTgt spid="3">
                                            <p:txEl>
                                              <p:pRg st="9" end="9"/>
                                            </p:txEl>
                                          </p:spTgt>
                                        </p:tgtEl>
                                      </p:cBhvr>
                                    </p:animEffect>
                                  </p:childTnLst>
                                </p:cTn>
                              </p:par>
                            </p:childTnLst>
                          </p:cTn>
                        </p:par>
                        <p:par>
                          <p:cTn id="48" fill="hold">
                            <p:stCondLst>
                              <p:cond delay="2000"/>
                            </p:stCondLst>
                            <p:childTnLst>
                              <p:par>
                                <p:cTn id="49" presetID="16" presetClass="entr" presetSubtype="21" fill="hold" grpId="0" nodeType="after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barn(inVertical)">
                                      <p:cBhvr>
                                        <p:cTn id="51"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345" y="0"/>
            <a:ext cx="7437938" cy="3675529"/>
          </a:xfrm>
          <a:solidFill>
            <a:schemeClr val="bg1">
              <a:alpha val="80000"/>
            </a:schemeClr>
          </a:solidFill>
        </p:spPr>
        <p:txBody>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They Deal with Things to…</a:t>
            </a:r>
            <a:endParaRPr lang="en-US"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Make Us Look Better and Live Longer</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Make Us Have More</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rPr>
              <a:t>Help Us to Get Along with Everyone</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marL="457200" lvl="1" indent="0">
              <a:lnSpc>
                <a:spcPct val="100000"/>
              </a:lnSpc>
              <a:spcBef>
                <a:spcPts val="0"/>
              </a:spcBef>
              <a:buNone/>
            </a:pPr>
            <a:r>
              <a:rPr lang="en-US" sz="2800" b="1" dirty="0">
                <a:effectLst>
                  <a:outerShdw blurRad="38100" dist="38100" dir="2700000" algn="tl">
                    <a:srgbClr val="000000">
                      <a:alpha val="43137"/>
                    </a:srgbClr>
                  </a:outerShdw>
                </a:effectLst>
                <a:latin typeface="Arial Rounded MT Bold" panose="020F0704030504030204" pitchFamily="34" charset="0"/>
              </a:rPr>
              <a:t>        </a:t>
            </a:r>
            <a:r>
              <a:rPr lang="en-US" sz="2800" b="1" dirty="0" err="1">
                <a:effectLst>
                  <a:outerShdw blurRad="38100" dist="38100" dir="2700000" algn="tl">
                    <a:srgbClr val="000000">
                      <a:alpha val="43137"/>
                    </a:srgbClr>
                  </a:outerShdw>
                </a:effectLst>
                <a:latin typeface="Arial Rounded MT Bold" panose="020F0704030504030204" pitchFamily="34" charset="0"/>
              </a:rPr>
              <a:t>ie</a:t>
            </a:r>
            <a:r>
              <a:rPr lang="en-US" sz="2800" b="1" dirty="0">
                <a:effectLst>
                  <a:outerShdw blurRad="38100" dist="38100" dir="2700000" algn="tl">
                    <a:srgbClr val="000000">
                      <a:alpha val="43137"/>
                    </a:srgbClr>
                  </a:outerShdw>
                </a:effectLst>
                <a:latin typeface="Arial Rounded MT Bold" panose="020F0704030504030204" pitchFamily="34" charset="0"/>
              </a:rPr>
              <a:t>….</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Longevity…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Prosperity…</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…Peace</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sp>
        <p:nvSpPr>
          <p:cNvPr id="2" name="TextBox 1"/>
          <p:cNvSpPr txBox="1"/>
          <p:nvPr/>
        </p:nvSpPr>
        <p:spPr>
          <a:xfrm>
            <a:off x="7779434" y="3472458"/>
            <a:ext cx="4149969" cy="2954655"/>
          </a:xfrm>
          <a:prstGeom prst="rect">
            <a:avLst/>
          </a:prstGeom>
          <a:solidFill>
            <a:schemeClr val="bg1">
              <a:alpha val="80000"/>
            </a:schemeClr>
          </a:solidFill>
        </p:spPr>
        <p:txBody>
          <a:bodyPr wrap="square" rtlCol="0">
            <a:spAutoFit/>
          </a:bodyPr>
          <a:lstStyle/>
          <a:p>
            <a:r>
              <a:rPr lang="en-US" sz="2800" b="1" dirty="0">
                <a:effectLst>
                  <a:outerShdw blurRad="38100" dist="38100" dir="2700000" algn="tl">
                    <a:srgbClr val="000000">
                      <a:alpha val="43137"/>
                    </a:srgbClr>
                  </a:outerShdw>
                </a:effectLst>
                <a:latin typeface="Arial Rounded MT Bold" panose="020F0704030504030204" pitchFamily="34" charset="0"/>
              </a:rPr>
              <a:t>In Order to Effect… </a:t>
            </a:r>
            <a:endParaRPr lang="en-US" sz="2800" b="1" dirty="0">
              <a:effectLst>
                <a:outerShdw blurRad="38100" dist="38100" dir="2700000" algn="tl">
                  <a:srgbClr val="000000">
                    <a:alpha val="43137"/>
                  </a:srgbClr>
                </a:outerShdw>
              </a:effectLst>
              <a:latin typeface="Arial Rounded MT Bold" panose="020F0704030504030204" pitchFamily="34" charset="0"/>
            </a:endParaRPr>
          </a:p>
          <a:p>
            <a:r>
              <a:rPr lang="en-US" sz="2800" b="1" dirty="0">
                <a:effectLst>
                  <a:outerShdw blurRad="38100" dist="38100" dir="2700000" algn="tl">
                    <a:srgbClr val="000000">
                      <a:alpha val="43137"/>
                    </a:srgbClr>
                  </a:outerShdw>
                </a:effectLst>
                <a:latin typeface="Arial Rounded MT Bold" panose="020F0704030504030204" pitchFamily="34" charset="0"/>
              </a:rPr>
              <a:t>     …Our Lives</a:t>
            </a:r>
            <a:endParaRPr lang="en-US" sz="2800" b="1" dirty="0">
              <a:effectLst>
                <a:outerShdw blurRad="38100" dist="38100" dir="2700000" algn="tl">
                  <a:srgbClr val="000000">
                    <a:alpha val="43137"/>
                  </a:srgbClr>
                </a:outerShdw>
              </a:effectLst>
              <a:latin typeface="Arial Rounded MT Bold" panose="020F0704030504030204" pitchFamily="34" charset="0"/>
            </a:endParaRPr>
          </a:p>
          <a:p>
            <a:r>
              <a:rPr lang="en-US" sz="2800" b="1" dirty="0">
                <a:effectLst>
                  <a:outerShdw blurRad="38100" dist="38100" dir="2700000" algn="tl">
                    <a:srgbClr val="000000">
                      <a:alpha val="43137"/>
                    </a:srgbClr>
                  </a:outerShdw>
                </a:effectLst>
                <a:latin typeface="Arial Rounded MT Bold" panose="020F0704030504030204" pitchFamily="34" charset="0"/>
              </a:rPr>
              <a:t>We Must be Move From  </a:t>
            </a:r>
            <a:endParaRPr lang="en-US" sz="2800" b="1" dirty="0">
              <a:effectLst>
                <a:outerShdw blurRad="38100" dist="38100" dir="2700000" algn="tl">
                  <a:srgbClr val="000000">
                    <a:alpha val="43137"/>
                  </a:srgbClr>
                </a:outerShdw>
              </a:effectLst>
              <a:latin typeface="Arial Rounded MT Bold" panose="020F0704030504030204" pitchFamily="34" charset="0"/>
            </a:endParaRPr>
          </a:p>
          <a:p>
            <a:r>
              <a:rPr lang="en-US" sz="2800" b="1" dirty="0">
                <a:effectLst>
                  <a:outerShdw blurRad="38100" dist="38100" dir="2700000" algn="tl">
                    <a:srgbClr val="000000">
                      <a:alpha val="43137"/>
                    </a:srgbClr>
                  </a:outerShdw>
                </a:effectLst>
                <a:latin typeface="Arial Rounded MT Bold" panose="020F0704030504030204" pitchFamily="34" charset="0"/>
              </a:rPr>
              <a:t>Resolutions= Thoughts</a:t>
            </a:r>
            <a:endParaRPr lang="en-US" sz="2800" b="1" dirty="0">
              <a:effectLst>
                <a:outerShdw blurRad="38100" dist="38100" dir="2700000" algn="tl">
                  <a:srgbClr val="000000">
                    <a:alpha val="43137"/>
                  </a:srgbClr>
                </a:outerShdw>
              </a:effectLst>
              <a:latin typeface="Arial Rounded MT Bold" panose="020F0704030504030204" pitchFamily="34" charset="0"/>
            </a:endParaRPr>
          </a:p>
          <a:p>
            <a:r>
              <a:rPr lang="en-US" sz="2800" b="1" dirty="0">
                <a:effectLst>
                  <a:outerShdw blurRad="38100" dist="38100" dir="2700000" algn="tl">
                    <a:srgbClr val="000000">
                      <a:alpha val="43137"/>
                    </a:srgbClr>
                  </a:outerShdw>
                </a:effectLst>
                <a:latin typeface="Arial Rounded MT Bold" panose="020F0704030504030204" pitchFamily="34" charset="0"/>
              </a:rPr>
              <a:t>                To </a:t>
            </a:r>
            <a:endParaRPr lang="en-US" sz="2800" b="1" dirty="0">
              <a:effectLst>
                <a:outerShdw blurRad="38100" dist="38100" dir="2700000" algn="tl">
                  <a:srgbClr val="000000">
                    <a:alpha val="43137"/>
                  </a:srgbClr>
                </a:outerShdw>
              </a:effectLst>
              <a:latin typeface="Arial Rounded MT Bold" panose="020F0704030504030204" pitchFamily="34" charset="0"/>
            </a:endParaRPr>
          </a:p>
          <a:p>
            <a:r>
              <a:rPr lang="en-US" sz="2800" b="1" dirty="0">
                <a:effectLst>
                  <a:outerShdw blurRad="38100" dist="38100" dir="2700000" algn="tl">
                    <a:srgbClr val="000000">
                      <a:alpha val="43137"/>
                    </a:srgbClr>
                  </a:outerShdw>
                </a:effectLst>
                <a:latin typeface="Arial Rounded MT Bold" panose="020F0704030504030204" pitchFamily="34" charset="0"/>
              </a:rPr>
              <a:t>Revolution= Attitudes</a:t>
            </a:r>
            <a:endParaRPr lang="en-US" sz="2800" b="1"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4000"/>
                            </p:stCondLst>
                            <p:childTnLst>
                              <p:par>
                                <p:cTn id="19" presetID="2" presetClass="entr" presetSubtype="4"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6000"/>
                            </p:stCondLst>
                            <p:childTnLst>
                              <p:par>
                                <p:cTn id="24" presetID="2" presetClass="entr" presetSubtype="4"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 presetClass="entr" presetSubtype="4"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2" presetClass="entr" presetSubtype="4" fill="hold" grpId="0"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 presetClass="entr" presetSubtype="4" fill="hold" grpId="0" nodeType="after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1"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2000" fill="hold"/>
                                        <p:tgtEl>
                                          <p:spTgt spid="2"/>
                                        </p:tgtEl>
                                        <p:attrNameLst>
                                          <p:attrName>ppt_x</p:attrName>
                                        </p:attrNameLst>
                                      </p:cBhvr>
                                      <p:tavLst>
                                        <p:tav tm="0">
                                          <p:val>
                                            <p:strVal val="#ppt_x"/>
                                          </p:val>
                                        </p:tav>
                                        <p:tav tm="100000">
                                          <p:val>
                                            <p:strVal val="#ppt_x"/>
                                          </p:val>
                                        </p:tav>
                                      </p:tavLst>
                                    </p:anim>
                                    <p:anim calcmode="lin" valueType="num">
                                      <p:cBhvr additive="base">
                                        <p:cTn id="54"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5530"/>
            <a:ext cx="11732455" cy="6672470"/>
          </a:xfrm>
        </p:spPr>
        <p:txBody>
          <a:bodyPr>
            <a:normAutofit fontScale="92500" lnSpcReduction="10000"/>
          </a:bodyPr>
          <a:lstStyle/>
          <a:p>
            <a:pPr marL="0" indent="0">
              <a:lnSpc>
                <a:spcPct val="100000"/>
              </a:lnSpc>
              <a:buNone/>
            </a:pPr>
            <a:r>
              <a:rPr lang="en-US" b="1" i="1"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 </a:t>
            </a:r>
            <a:r>
              <a:rPr lang="en-US" sz="3000" i="1" dirty="0">
                <a:effectLst>
                  <a:outerShdw blurRad="38100" dist="38100" dir="2700000" algn="tl">
                    <a:srgbClr val="000000">
                      <a:alpha val="43137"/>
                    </a:srgbClr>
                  </a:outerShdw>
                </a:effectLst>
              </a:rPr>
              <a:t>My son, forget not my law; but let thine heart keep my commandments:</a:t>
            </a:r>
            <a:endParaRPr lang="en-US" sz="3000" i="1" dirty="0">
              <a:effectLst>
                <a:outerShdw blurRad="38100" dist="38100" dir="2700000" algn="tl">
                  <a:srgbClr val="000000">
                    <a:alpha val="43137"/>
                  </a:srgbClr>
                </a:outerShdw>
              </a:effectLst>
            </a:endParaRPr>
          </a:p>
          <a:p>
            <a:pPr marL="0" indent="0">
              <a:lnSpc>
                <a:spcPct val="100000"/>
              </a:lnSpc>
              <a:buNone/>
            </a:pPr>
            <a:r>
              <a:rPr lang="en-US" sz="3000" i="1" baseline="30000" dirty="0">
                <a:effectLst>
                  <a:outerShdw blurRad="38100" dist="38100" dir="2700000" algn="tl">
                    <a:srgbClr val="000000">
                      <a:alpha val="43137"/>
                    </a:srgbClr>
                  </a:outerShdw>
                </a:effectLst>
              </a:rPr>
              <a:t>2 </a:t>
            </a:r>
            <a:r>
              <a:rPr lang="en-US" sz="3000" i="1" dirty="0">
                <a:effectLst>
                  <a:outerShdw blurRad="38100" dist="38100" dir="2700000" algn="tl">
                    <a:srgbClr val="000000">
                      <a:alpha val="43137"/>
                    </a:srgbClr>
                  </a:outerShdw>
                </a:effectLst>
              </a:rPr>
              <a:t>For length of days, and long life, and peace, shall they add to thee.</a:t>
            </a:r>
            <a:endParaRPr lang="en-US" sz="3000" i="1" dirty="0">
              <a:effectLst>
                <a:outerShdw blurRad="38100" dist="38100" dir="2700000" algn="tl">
                  <a:srgbClr val="000000">
                    <a:alpha val="43137"/>
                  </a:srgbClr>
                </a:outerShdw>
              </a:effectLst>
            </a:endParaRPr>
          </a:p>
          <a:p>
            <a:pPr marL="0" indent="0">
              <a:lnSpc>
                <a:spcPct val="100000"/>
              </a:lnSpc>
              <a:buNone/>
            </a:pPr>
            <a:r>
              <a:rPr lang="en-US" sz="3000" i="1" baseline="30000" dirty="0">
                <a:effectLst>
                  <a:outerShdw blurRad="38100" dist="38100" dir="2700000" algn="tl">
                    <a:srgbClr val="000000">
                      <a:alpha val="43137"/>
                    </a:srgbClr>
                  </a:outerShdw>
                </a:effectLst>
              </a:rPr>
              <a:t>3 </a:t>
            </a:r>
            <a:r>
              <a:rPr lang="en-US" sz="3000" i="1" dirty="0">
                <a:effectLst>
                  <a:outerShdw blurRad="38100" dist="38100" dir="2700000" algn="tl">
                    <a:srgbClr val="000000">
                      <a:alpha val="43137"/>
                    </a:srgbClr>
                  </a:outerShdw>
                </a:effectLst>
              </a:rPr>
              <a:t>Let not mercy and truth forsake thee: bind them about thy neck; write them</a:t>
            </a:r>
            <a:endParaRPr lang="en-US" sz="3000" i="1" dirty="0">
              <a:effectLst>
                <a:outerShdw blurRad="38100" dist="38100" dir="2700000" algn="tl">
                  <a:srgbClr val="000000">
                    <a:alpha val="43137"/>
                  </a:srgbClr>
                </a:outerShdw>
              </a:effectLst>
            </a:endParaRPr>
          </a:p>
          <a:p>
            <a:pPr marL="0" indent="0">
              <a:lnSpc>
                <a:spcPct val="100000"/>
              </a:lnSpc>
              <a:buNone/>
            </a:pPr>
            <a:r>
              <a:rPr lang="en-US" sz="3000" i="1" dirty="0">
                <a:effectLst>
                  <a:outerShdw blurRad="38100" dist="38100" dir="2700000" algn="tl">
                    <a:srgbClr val="000000">
                      <a:alpha val="43137"/>
                    </a:srgbClr>
                  </a:outerShdw>
                </a:effectLst>
              </a:rPr>
              <a:t> upon the table of thine heart: </a:t>
            </a:r>
            <a:r>
              <a:rPr lang="en-US" sz="3000" i="1" baseline="30000" dirty="0">
                <a:effectLst>
                  <a:outerShdw blurRad="38100" dist="38100" dir="2700000" algn="tl">
                    <a:srgbClr val="000000">
                      <a:alpha val="43137"/>
                    </a:srgbClr>
                  </a:outerShdw>
                </a:effectLst>
              </a:rPr>
              <a:t>4 </a:t>
            </a:r>
            <a:r>
              <a:rPr lang="en-US" sz="3000" i="1" dirty="0">
                <a:effectLst>
                  <a:outerShdw blurRad="38100" dist="38100" dir="2700000" algn="tl">
                    <a:srgbClr val="000000">
                      <a:alpha val="43137"/>
                    </a:srgbClr>
                  </a:outerShdw>
                </a:effectLst>
              </a:rPr>
              <a:t>So shalt thou find </a:t>
            </a:r>
            <a:r>
              <a:rPr lang="en-US" sz="3000" i="1" dirty="0" err="1">
                <a:effectLst>
                  <a:outerShdw blurRad="38100" dist="38100" dir="2700000" algn="tl">
                    <a:srgbClr val="000000">
                      <a:alpha val="43137"/>
                    </a:srgbClr>
                  </a:outerShdw>
                </a:effectLst>
              </a:rPr>
              <a:t>favour</a:t>
            </a:r>
            <a:r>
              <a:rPr lang="en-US" sz="3000" i="1" dirty="0">
                <a:effectLst>
                  <a:outerShdw blurRad="38100" dist="38100" dir="2700000" algn="tl">
                    <a:srgbClr val="000000">
                      <a:alpha val="43137"/>
                    </a:srgbClr>
                  </a:outerShdw>
                </a:effectLst>
              </a:rPr>
              <a:t> and good</a:t>
            </a:r>
            <a:endParaRPr lang="en-US" sz="3000" i="1" dirty="0">
              <a:effectLst>
                <a:outerShdw blurRad="38100" dist="38100" dir="2700000" algn="tl">
                  <a:srgbClr val="000000">
                    <a:alpha val="43137"/>
                  </a:srgbClr>
                </a:outerShdw>
              </a:effectLst>
            </a:endParaRPr>
          </a:p>
          <a:p>
            <a:pPr marL="0" indent="0">
              <a:lnSpc>
                <a:spcPct val="100000"/>
              </a:lnSpc>
              <a:buNone/>
            </a:pPr>
            <a:r>
              <a:rPr lang="en-US" sz="3000" i="1" dirty="0">
                <a:effectLst>
                  <a:outerShdw blurRad="38100" dist="38100" dir="2700000" algn="tl">
                    <a:srgbClr val="000000">
                      <a:alpha val="43137"/>
                    </a:srgbClr>
                  </a:outerShdw>
                </a:effectLst>
              </a:rPr>
              <a:t> understanding in the sight of God and man. </a:t>
            </a:r>
            <a:r>
              <a:rPr lang="en-US" sz="3000" i="1" baseline="30000" dirty="0">
                <a:effectLst>
                  <a:outerShdw blurRad="38100" dist="38100" dir="2700000" algn="tl">
                    <a:srgbClr val="000000">
                      <a:alpha val="43137"/>
                    </a:srgbClr>
                  </a:outerShdw>
                </a:effectLst>
              </a:rPr>
              <a:t>5 </a:t>
            </a:r>
            <a:r>
              <a:rPr lang="en-US" sz="3000" i="1" dirty="0">
                <a:effectLst>
                  <a:outerShdw blurRad="38100" dist="38100" dir="2700000" algn="tl">
                    <a:srgbClr val="000000">
                      <a:alpha val="43137"/>
                    </a:srgbClr>
                  </a:outerShdw>
                </a:effectLst>
              </a:rPr>
              <a:t>Trust in the </a:t>
            </a:r>
            <a:r>
              <a:rPr lang="en-US" sz="3000" i="1" cap="small" dirty="0">
                <a:effectLst>
                  <a:outerShdw blurRad="38100" dist="38100" dir="2700000" algn="tl">
                    <a:srgbClr val="000000">
                      <a:alpha val="43137"/>
                    </a:srgbClr>
                  </a:outerShdw>
                </a:effectLst>
              </a:rPr>
              <a:t>Lord</a:t>
            </a:r>
            <a:r>
              <a:rPr lang="en-US" sz="3000" i="1" dirty="0">
                <a:effectLst>
                  <a:outerShdw blurRad="38100" dist="38100" dir="2700000" algn="tl">
                    <a:srgbClr val="000000">
                      <a:alpha val="43137"/>
                    </a:srgbClr>
                  </a:outerShdw>
                </a:effectLst>
              </a:rPr>
              <a:t> with all thine</a:t>
            </a:r>
            <a:endParaRPr lang="en-US" sz="3000" i="1" dirty="0">
              <a:effectLst>
                <a:outerShdw blurRad="38100" dist="38100" dir="2700000" algn="tl">
                  <a:srgbClr val="000000">
                    <a:alpha val="43137"/>
                  </a:srgbClr>
                </a:outerShdw>
              </a:effectLst>
            </a:endParaRPr>
          </a:p>
          <a:p>
            <a:pPr marL="0" indent="0">
              <a:lnSpc>
                <a:spcPct val="100000"/>
              </a:lnSpc>
              <a:buNone/>
            </a:pPr>
            <a:r>
              <a:rPr lang="en-US" sz="3000" i="1" dirty="0">
                <a:effectLst>
                  <a:outerShdw blurRad="38100" dist="38100" dir="2700000" algn="tl">
                    <a:srgbClr val="000000">
                      <a:alpha val="43137"/>
                    </a:srgbClr>
                  </a:outerShdw>
                </a:effectLst>
              </a:rPr>
              <a:t> heart; and lean not unto thine own understanding. </a:t>
            </a:r>
            <a:r>
              <a:rPr lang="en-US" sz="3000" i="1" baseline="30000" dirty="0">
                <a:effectLst>
                  <a:outerShdw blurRad="38100" dist="38100" dir="2700000" algn="tl">
                    <a:srgbClr val="000000">
                      <a:alpha val="43137"/>
                    </a:srgbClr>
                  </a:outerShdw>
                </a:effectLst>
              </a:rPr>
              <a:t>6 </a:t>
            </a:r>
            <a:r>
              <a:rPr lang="en-US" sz="3000" i="1" dirty="0">
                <a:effectLst>
                  <a:outerShdw blurRad="38100" dist="38100" dir="2700000" algn="tl">
                    <a:srgbClr val="000000">
                      <a:alpha val="43137"/>
                    </a:srgbClr>
                  </a:outerShdw>
                </a:effectLst>
              </a:rPr>
              <a:t>In all thy ways</a:t>
            </a:r>
            <a:endParaRPr lang="en-US" sz="3000" i="1" dirty="0">
              <a:effectLst>
                <a:outerShdw blurRad="38100" dist="38100" dir="2700000" algn="tl">
                  <a:srgbClr val="000000">
                    <a:alpha val="43137"/>
                  </a:srgbClr>
                </a:outerShdw>
              </a:effectLst>
            </a:endParaRPr>
          </a:p>
          <a:p>
            <a:pPr marL="0" indent="0">
              <a:lnSpc>
                <a:spcPct val="100000"/>
              </a:lnSpc>
              <a:buNone/>
            </a:pPr>
            <a:r>
              <a:rPr lang="en-US" sz="3000" i="1" dirty="0">
                <a:effectLst>
                  <a:outerShdw blurRad="38100" dist="38100" dir="2700000" algn="tl">
                    <a:srgbClr val="000000">
                      <a:alpha val="43137"/>
                    </a:srgbClr>
                  </a:outerShdw>
                </a:effectLst>
              </a:rPr>
              <a:t> acknowledge him, and he shall direct thy paths. </a:t>
            </a:r>
            <a:r>
              <a:rPr lang="en-US" sz="3000" i="1" baseline="30000" dirty="0">
                <a:effectLst>
                  <a:outerShdw blurRad="38100" dist="38100" dir="2700000" algn="tl">
                    <a:srgbClr val="000000">
                      <a:alpha val="43137"/>
                    </a:srgbClr>
                  </a:outerShdw>
                </a:effectLst>
              </a:rPr>
              <a:t>7 </a:t>
            </a:r>
            <a:r>
              <a:rPr lang="en-US" sz="3000" i="1" dirty="0">
                <a:effectLst>
                  <a:outerShdw blurRad="38100" dist="38100" dir="2700000" algn="tl">
                    <a:srgbClr val="000000">
                      <a:alpha val="43137"/>
                    </a:srgbClr>
                  </a:outerShdw>
                </a:effectLst>
              </a:rPr>
              <a:t>Be not wise in thine own</a:t>
            </a:r>
            <a:endParaRPr lang="en-US" sz="3000" i="1" dirty="0">
              <a:effectLst>
                <a:outerShdw blurRad="38100" dist="38100" dir="2700000" algn="tl">
                  <a:srgbClr val="000000">
                    <a:alpha val="43137"/>
                  </a:srgbClr>
                </a:outerShdw>
              </a:effectLst>
            </a:endParaRPr>
          </a:p>
          <a:p>
            <a:pPr marL="0" indent="0">
              <a:lnSpc>
                <a:spcPct val="100000"/>
              </a:lnSpc>
              <a:buNone/>
            </a:pPr>
            <a:r>
              <a:rPr lang="en-US" sz="3000" i="1" dirty="0">
                <a:effectLst>
                  <a:outerShdw blurRad="38100" dist="38100" dir="2700000" algn="tl">
                    <a:srgbClr val="000000">
                      <a:alpha val="43137"/>
                    </a:srgbClr>
                  </a:outerShdw>
                </a:effectLst>
              </a:rPr>
              <a:t>eyes: fear the </a:t>
            </a:r>
            <a:r>
              <a:rPr lang="en-US" sz="3000" i="1" cap="small" dirty="0">
                <a:effectLst>
                  <a:outerShdw blurRad="38100" dist="38100" dir="2700000" algn="tl">
                    <a:srgbClr val="000000">
                      <a:alpha val="43137"/>
                    </a:srgbClr>
                  </a:outerShdw>
                </a:effectLst>
              </a:rPr>
              <a:t>Lord</a:t>
            </a:r>
            <a:r>
              <a:rPr lang="en-US" sz="3000" i="1" dirty="0">
                <a:effectLst>
                  <a:outerShdw blurRad="38100" dist="38100" dir="2700000" algn="tl">
                    <a:srgbClr val="000000">
                      <a:alpha val="43137"/>
                    </a:srgbClr>
                  </a:outerShdw>
                </a:effectLst>
              </a:rPr>
              <a:t>, and depart from evil. </a:t>
            </a:r>
            <a:r>
              <a:rPr lang="en-US" sz="3000" i="1" baseline="30000" dirty="0">
                <a:effectLst>
                  <a:outerShdw blurRad="38100" dist="38100" dir="2700000" algn="tl">
                    <a:srgbClr val="000000">
                      <a:alpha val="43137"/>
                    </a:srgbClr>
                  </a:outerShdw>
                </a:effectLst>
              </a:rPr>
              <a:t>8 </a:t>
            </a:r>
            <a:r>
              <a:rPr lang="en-US" sz="3000" i="1" dirty="0">
                <a:effectLst>
                  <a:outerShdw blurRad="38100" dist="38100" dir="2700000" algn="tl">
                    <a:srgbClr val="000000">
                      <a:alpha val="43137"/>
                    </a:srgbClr>
                  </a:outerShdw>
                </a:effectLst>
              </a:rPr>
              <a:t>It shall be health to thy navel, and</a:t>
            </a:r>
            <a:endParaRPr lang="en-US" sz="3000" i="1" dirty="0">
              <a:effectLst>
                <a:outerShdw blurRad="38100" dist="38100" dir="2700000" algn="tl">
                  <a:srgbClr val="000000">
                    <a:alpha val="43137"/>
                  </a:srgbClr>
                </a:outerShdw>
              </a:effectLst>
            </a:endParaRPr>
          </a:p>
          <a:p>
            <a:pPr marL="0" indent="0">
              <a:lnSpc>
                <a:spcPct val="100000"/>
              </a:lnSpc>
              <a:buNone/>
            </a:pPr>
            <a:r>
              <a:rPr lang="en-US" sz="3000" i="1" dirty="0">
                <a:effectLst>
                  <a:outerShdw blurRad="38100" dist="38100" dir="2700000" algn="tl">
                    <a:srgbClr val="000000">
                      <a:alpha val="43137"/>
                    </a:srgbClr>
                  </a:outerShdw>
                </a:effectLst>
              </a:rPr>
              <a:t>marrow to thy bones. </a:t>
            </a:r>
            <a:r>
              <a:rPr lang="en-US" sz="3000" i="1" baseline="30000" dirty="0">
                <a:effectLst>
                  <a:outerShdw blurRad="38100" dist="38100" dir="2700000" algn="tl">
                    <a:srgbClr val="000000">
                      <a:alpha val="43137"/>
                    </a:srgbClr>
                  </a:outerShdw>
                </a:effectLst>
              </a:rPr>
              <a:t>9 </a:t>
            </a:r>
            <a:r>
              <a:rPr lang="en-US" sz="3000" i="1" dirty="0" err="1">
                <a:effectLst>
                  <a:outerShdw blurRad="38100" dist="38100" dir="2700000" algn="tl">
                    <a:srgbClr val="000000">
                      <a:alpha val="43137"/>
                    </a:srgbClr>
                  </a:outerShdw>
                </a:effectLst>
              </a:rPr>
              <a:t>Honour</a:t>
            </a:r>
            <a:r>
              <a:rPr lang="en-US" sz="3000" i="1" dirty="0">
                <a:effectLst>
                  <a:outerShdw blurRad="38100" dist="38100" dir="2700000" algn="tl">
                    <a:srgbClr val="000000">
                      <a:alpha val="43137"/>
                    </a:srgbClr>
                  </a:outerShdw>
                </a:effectLst>
              </a:rPr>
              <a:t> the </a:t>
            </a:r>
            <a:r>
              <a:rPr lang="en-US" sz="3000" i="1" cap="small" dirty="0">
                <a:effectLst>
                  <a:outerShdw blurRad="38100" dist="38100" dir="2700000" algn="tl">
                    <a:srgbClr val="000000">
                      <a:alpha val="43137"/>
                    </a:srgbClr>
                  </a:outerShdw>
                </a:effectLst>
              </a:rPr>
              <a:t>Lord</a:t>
            </a:r>
            <a:r>
              <a:rPr lang="en-US" sz="3000" i="1" dirty="0">
                <a:effectLst>
                  <a:outerShdw blurRad="38100" dist="38100" dir="2700000" algn="tl">
                    <a:srgbClr val="000000">
                      <a:alpha val="43137"/>
                    </a:srgbClr>
                  </a:outerShdw>
                </a:effectLst>
              </a:rPr>
              <a:t> with thy substance, and with the</a:t>
            </a:r>
            <a:endParaRPr lang="en-US" sz="3000" i="1" dirty="0">
              <a:effectLst>
                <a:outerShdw blurRad="38100" dist="38100" dir="2700000" algn="tl">
                  <a:srgbClr val="000000">
                    <a:alpha val="43137"/>
                  </a:srgbClr>
                </a:outerShdw>
              </a:effectLst>
            </a:endParaRPr>
          </a:p>
          <a:p>
            <a:pPr marL="0" indent="0">
              <a:lnSpc>
                <a:spcPct val="100000"/>
              </a:lnSpc>
              <a:buNone/>
            </a:pPr>
            <a:r>
              <a:rPr lang="en-US" sz="3000" i="1" dirty="0" err="1">
                <a:effectLst>
                  <a:outerShdw blurRad="38100" dist="38100" dir="2700000" algn="tl">
                    <a:srgbClr val="000000">
                      <a:alpha val="43137"/>
                    </a:srgbClr>
                  </a:outerShdw>
                </a:effectLst>
              </a:rPr>
              <a:t>firstfruits</a:t>
            </a:r>
            <a:r>
              <a:rPr lang="en-US" sz="3000" i="1" dirty="0">
                <a:effectLst>
                  <a:outerShdw blurRad="38100" dist="38100" dir="2700000" algn="tl">
                    <a:srgbClr val="000000">
                      <a:alpha val="43137"/>
                    </a:srgbClr>
                  </a:outerShdw>
                </a:effectLst>
              </a:rPr>
              <a:t> of all thine increase: </a:t>
            </a:r>
            <a:r>
              <a:rPr lang="en-US" sz="3000" i="1" baseline="30000" dirty="0">
                <a:effectLst>
                  <a:outerShdw blurRad="38100" dist="38100" dir="2700000" algn="tl">
                    <a:srgbClr val="000000">
                      <a:alpha val="43137"/>
                    </a:srgbClr>
                  </a:outerShdw>
                </a:effectLst>
              </a:rPr>
              <a:t>10 </a:t>
            </a:r>
            <a:r>
              <a:rPr lang="en-US" sz="3000" i="1" dirty="0">
                <a:effectLst>
                  <a:outerShdw blurRad="38100" dist="38100" dir="2700000" algn="tl">
                    <a:srgbClr val="000000">
                      <a:alpha val="43137"/>
                    </a:srgbClr>
                  </a:outerShdw>
                </a:effectLst>
              </a:rPr>
              <a:t>So shall thy barns be filled with plenty, / thy</a:t>
            </a:r>
            <a:endParaRPr lang="en-US" sz="3000" i="1" dirty="0">
              <a:effectLst>
                <a:outerShdw blurRad="38100" dist="38100" dir="2700000" algn="tl">
                  <a:srgbClr val="000000">
                    <a:alpha val="43137"/>
                  </a:srgbClr>
                </a:outerShdw>
              </a:effectLst>
            </a:endParaRPr>
          </a:p>
          <a:p>
            <a:pPr marL="0" indent="0">
              <a:lnSpc>
                <a:spcPct val="100000"/>
              </a:lnSpc>
              <a:buNone/>
            </a:pPr>
            <a:r>
              <a:rPr lang="en-US" sz="3000" i="1" dirty="0">
                <a:effectLst>
                  <a:outerShdw blurRad="38100" dist="38100" dir="2700000" algn="tl">
                    <a:srgbClr val="000000">
                      <a:alpha val="43137"/>
                    </a:srgbClr>
                  </a:outerShdw>
                </a:effectLst>
              </a:rPr>
              <a:t>presses shall burst out with new wine. </a:t>
            </a:r>
            <a:r>
              <a:rPr lang="en-US" sz="3000" i="1" baseline="30000" dirty="0">
                <a:effectLst>
                  <a:outerShdw blurRad="38100" dist="38100" dir="2700000" algn="tl">
                    <a:srgbClr val="000000">
                      <a:alpha val="43137"/>
                    </a:srgbClr>
                  </a:outerShdw>
                </a:effectLst>
              </a:rPr>
              <a:t>11 </a:t>
            </a:r>
            <a:r>
              <a:rPr lang="en-US" sz="3000" i="1" dirty="0">
                <a:effectLst>
                  <a:outerShdw blurRad="38100" dist="38100" dir="2700000" algn="tl">
                    <a:srgbClr val="000000">
                      <a:alpha val="43137"/>
                    </a:srgbClr>
                  </a:outerShdw>
                </a:effectLst>
              </a:rPr>
              <a:t>My son, despise not the chastening of</a:t>
            </a:r>
            <a:endParaRPr lang="en-US" sz="3000" i="1" dirty="0">
              <a:effectLst>
                <a:outerShdw blurRad="38100" dist="38100" dir="2700000" algn="tl">
                  <a:srgbClr val="000000">
                    <a:alpha val="43137"/>
                  </a:srgbClr>
                </a:outerShdw>
              </a:effectLst>
            </a:endParaRPr>
          </a:p>
          <a:p>
            <a:pPr marL="0" indent="0">
              <a:lnSpc>
                <a:spcPct val="100000"/>
              </a:lnSpc>
              <a:buNone/>
            </a:pPr>
            <a:r>
              <a:rPr lang="en-US" sz="3000" i="1" dirty="0">
                <a:effectLst>
                  <a:outerShdw blurRad="38100" dist="38100" dir="2700000" algn="tl">
                    <a:srgbClr val="000000">
                      <a:alpha val="43137"/>
                    </a:srgbClr>
                  </a:outerShdw>
                </a:effectLst>
              </a:rPr>
              <a:t>the </a:t>
            </a:r>
            <a:r>
              <a:rPr lang="en-US" sz="3000" i="1" cap="small" dirty="0">
                <a:effectLst>
                  <a:outerShdw blurRad="38100" dist="38100" dir="2700000" algn="tl">
                    <a:srgbClr val="000000">
                      <a:alpha val="43137"/>
                    </a:srgbClr>
                  </a:outerShdw>
                </a:effectLst>
              </a:rPr>
              <a:t>Lord</a:t>
            </a:r>
            <a:r>
              <a:rPr lang="en-US" sz="3000" i="1" dirty="0">
                <a:effectLst>
                  <a:outerShdw blurRad="38100" dist="38100" dir="2700000" algn="tl">
                    <a:srgbClr val="000000">
                      <a:alpha val="43137"/>
                    </a:srgbClr>
                  </a:outerShdw>
                </a:effectLst>
              </a:rPr>
              <a:t>; neither be weary of his correction: </a:t>
            </a:r>
            <a:r>
              <a:rPr lang="en-US" sz="3000" i="1" baseline="30000" dirty="0">
                <a:effectLst>
                  <a:outerShdw blurRad="38100" dist="38100" dir="2700000" algn="tl">
                    <a:srgbClr val="000000">
                      <a:alpha val="43137"/>
                    </a:srgbClr>
                  </a:outerShdw>
                </a:effectLst>
              </a:rPr>
              <a:t>12 </a:t>
            </a:r>
            <a:r>
              <a:rPr lang="en-US" sz="3000" i="1" dirty="0">
                <a:effectLst>
                  <a:outerShdw blurRad="38100" dist="38100" dir="2700000" algn="tl">
                    <a:srgbClr val="000000">
                      <a:alpha val="43137"/>
                    </a:srgbClr>
                  </a:outerShdw>
                </a:effectLst>
              </a:rPr>
              <a:t>For whom the </a:t>
            </a:r>
            <a:r>
              <a:rPr lang="en-US" sz="3000" i="1" cap="small" dirty="0">
                <a:effectLst>
                  <a:outerShdw blurRad="38100" dist="38100" dir="2700000" algn="tl">
                    <a:srgbClr val="000000">
                      <a:alpha val="43137"/>
                    </a:srgbClr>
                  </a:outerShdw>
                </a:effectLst>
              </a:rPr>
              <a:t>Lord</a:t>
            </a:r>
            <a:r>
              <a:rPr lang="en-US" sz="3000" i="1" dirty="0">
                <a:effectLst>
                  <a:outerShdw blurRad="38100" dist="38100" dir="2700000" algn="tl">
                    <a:srgbClr val="000000">
                      <a:alpha val="43137"/>
                    </a:srgbClr>
                  </a:outerShdw>
                </a:effectLst>
              </a:rPr>
              <a:t> loveth he</a:t>
            </a:r>
            <a:endParaRPr lang="en-US" sz="3000" i="1" dirty="0">
              <a:effectLst>
                <a:outerShdw blurRad="38100" dist="38100" dir="2700000" algn="tl">
                  <a:srgbClr val="000000">
                    <a:alpha val="43137"/>
                  </a:srgbClr>
                </a:outerShdw>
              </a:effectLst>
            </a:endParaRPr>
          </a:p>
          <a:p>
            <a:pPr marL="0" indent="0">
              <a:lnSpc>
                <a:spcPct val="100000"/>
              </a:lnSpc>
              <a:buNone/>
            </a:pPr>
            <a:r>
              <a:rPr lang="en-US" sz="3000" i="1" dirty="0">
                <a:effectLst>
                  <a:outerShdw blurRad="38100" dist="38100" dir="2700000" algn="tl">
                    <a:srgbClr val="000000">
                      <a:alpha val="43137"/>
                    </a:srgbClr>
                  </a:outerShdw>
                </a:effectLst>
              </a:rPr>
              <a:t> </a:t>
            </a:r>
            <a:r>
              <a:rPr lang="en-US" sz="3000" i="1" dirty="0" err="1">
                <a:effectLst>
                  <a:outerShdw blurRad="38100" dist="38100" dir="2700000" algn="tl">
                    <a:srgbClr val="000000">
                      <a:alpha val="43137"/>
                    </a:srgbClr>
                  </a:outerShdw>
                </a:effectLst>
              </a:rPr>
              <a:t>correcteth</a:t>
            </a:r>
            <a:r>
              <a:rPr lang="en-US" sz="3000" i="1" dirty="0">
                <a:effectLst>
                  <a:outerShdw blurRad="38100" dist="38100" dir="2700000" algn="tl">
                    <a:srgbClr val="000000">
                      <a:alpha val="43137"/>
                    </a:srgbClr>
                  </a:outerShdw>
                </a:effectLst>
              </a:rPr>
              <a:t>; even as a father the son in whom he </a:t>
            </a:r>
            <a:r>
              <a:rPr lang="en-US" sz="3000" i="1" dirty="0" err="1">
                <a:effectLst>
                  <a:outerShdw blurRad="38100" dist="38100" dir="2700000" algn="tl">
                    <a:srgbClr val="000000">
                      <a:alpha val="43137"/>
                    </a:srgbClr>
                  </a:outerShdw>
                </a:effectLst>
              </a:rPr>
              <a:t>delighteth</a:t>
            </a:r>
            <a:r>
              <a:rPr lang="en-US" i="1"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Prov 3:1-12</a:t>
            </a:r>
            <a:endParaRPr lang="en-US" dirty="0">
              <a:effectLst>
                <a:outerShdw blurRad="38100" dist="38100" dir="2700000" algn="tl">
                  <a:srgbClr val="000000">
                    <a:alpha val="43137"/>
                  </a:srgbClr>
                </a:outerShdw>
              </a:effectLst>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6076</Words>
  <Application>WPS Presentation</Application>
  <PresentationFormat>Widescreen</PresentationFormat>
  <Paragraphs>139</Paragraphs>
  <Slides>29</Slides>
  <Notes>0</Notes>
  <HiddenSlides>1</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29</vt:i4>
      </vt:variant>
    </vt:vector>
  </HeadingPairs>
  <TitlesOfParts>
    <vt:vector size="41" baseType="lpstr">
      <vt:lpstr>Arial</vt:lpstr>
      <vt:lpstr>SimSun</vt:lpstr>
      <vt:lpstr>Wingdings</vt:lpstr>
      <vt:lpstr>Arial Rounded MT Bold</vt:lpstr>
      <vt:lpstr>Courier New</vt:lpstr>
      <vt:lpstr>Microsoft YaHei</vt:lpstr>
      <vt:lpstr/>
      <vt:lpstr>Arial Unicode MS</vt:lpstr>
      <vt:lpstr>Calibri Light</vt:lpstr>
      <vt:lpstr>Calibri</vt:lpstr>
      <vt:lpstr>Airstrip One</vt:lpstr>
      <vt:lpstr>Office Theme</vt:lpstr>
      <vt:lpstr>PowerPoint 演示文稿</vt:lpstr>
      <vt:lpstr>PowerPoint 演示文稿</vt:lpstr>
      <vt:lpstr>2018 Time for a…</vt:lpstr>
      <vt:lpstr>PowerPoint 演示文稿</vt:lpstr>
      <vt:lpstr>What’s Gone Is Gone</vt:lpstr>
      <vt:lpstr>PowerPoint 演示文稿</vt:lpstr>
      <vt:lpstr>PowerPoint 演示文稿</vt:lpstr>
      <vt:lpstr>PowerPoint 演示文稿</vt:lpstr>
      <vt:lpstr>PowerPoint 演示文稿</vt:lpstr>
      <vt:lpstr>Revolution (Attitude) #1</vt:lpstr>
      <vt:lpstr>PowerPoint 演示文稿</vt:lpstr>
      <vt:lpstr>Revolution (Attitude) #2</vt:lpstr>
      <vt:lpstr>PowerPoint 演示文稿</vt:lpstr>
      <vt:lpstr>Revolution (Attitude) #3</vt:lpstr>
      <vt:lpstr>PowerPoint 演示文稿</vt:lpstr>
      <vt:lpstr>Revolution (Attitude) #4</vt:lpstr>
      <vt:lpstr>Revolution (Att) #4</vt:lpstr>
      <vt:lpstr>PowerPoint 演示文稿</vt:lpstr>
      <vt:lpstr>Revolution (Att) #5</vt:lpstr>
      <vt:lpstr>PowerPoint 演示文稿</vt:lpstr>
      <vt:lpstr>PowerPoint 演示文稿</vt:lpstr>
      <vt:lpstr>PowerPoint 演示文稿</vt:lpstr>
      <vt:lpstr>PowerPoint 演示文稿</vt:lpstr>
      <vt:lpstr>PowerPoint 演示文稿</vt:lpstr>
      <vt:lpstr>PowerPoint 演示文稿</vt:lpstr>
      <vt:lpstr>Resolution #6</vt:lpstr>
      <vt:lpstr>Resolution #7</vt:lpstr>
      <vt:lpstr>PowerPoint 演示文稿</vt:lpstr>
      <vt:lpstr>Top Five New Year’s Resolutions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Linton</dc:creator>
  <cp:lastModifiedBy>Edward Edwards</cp:lastModifiedBy>
  <cp:revision>87</cp:revision>
  <cp:lastPrinted>2017-12-30T16:19:00Z</cp:lastPrinted>
  <dcterms:created xsi:type="dcterms:W3CDTF">2017-12-28T00:42:00Z</dcterms:created>
  <dcterms:modified xsi:type="dcterms:W3CDTF">2017-12-31T18:19:06Z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1033-10.2.0.5978</vt:lpwstr>
  </property>
</Properties>
</file>