
<file path=[Content_Types].xml><?xml version="1.0" encoding="utf-8"?>
<Types xmlns="http://schemas.openxmlformats.org/package/2006/content-types">
  <Default Extension="jpeg" ContentType="image/jpeg"/>
  <Default Extension="png" ContentType="image/png"/>
  <Default Extension="bmp" ContentType="image/bmp"/>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48"/>
  </p:handoutMasterIdLst>
  <p:sldIdLst>
    <p:sldId id="284" r:id="rId3"/>
    <p:sldId id="256" r:id="rId4"/>
    <p:sldId id="305" r:id="rId5"/>
    <p:sldId id="274" r:id="rId6"/>
    <p:sldId id="275" r:id="rId7"/>
    <p:sldId id="270" r:id="rId8"/>
    <p:sldId id="278" r:id="rId9"/>
    <p:sldId id="295" r:id="rId10"/>
    <p:sldId id="266" r:id="rId11"/>
    <p:sldId id="296" r:id="rId12"/>
    <p:sldId id="291" r:id="rId13"/>
    <p:sldId id="301" r:id="rId14"/>
    <p:sldId id="299" r:id="rId15"/>
    <p:sldId id="297" r:id="rId16"/>
    <p:sldId id="293" r:id="rId17"/>
    <p:sldId id="282" r:id="rId18"/>
    <p:sldId id="264" r:id="rId19"/>
    <p:sldId id="306" r:id="rId20"/>
    <p:sldId id="283" r:id="rId21"/>
    <p:sldId id="300" r:id="rId22"/>
    <p:sldId id="298" r:id="rId23"/>
    <p:sldId id="292" r:id="rId24"/>
    <p:sldId id="294" r:id="rId25"/>
    <p:sldId id="304" r:id="rId26"/>
    <p:sldId id="302" r:id="rId27"/>
    <p:sldId id="303" r:id="rId28"/>
    <p:sldId id="285" r:id="rId29"/>
    <p:sldId id="257" r:id="rId30"/>
    <p:sldId id="286" r:id="rId31"/>
    <p:sldId id="287" r:id="rId32"/>
    <p:sldId id="288" r:id="rId33"/>
    <p:sldId id="289" r:id="rId34"/>
    <p:sldId id="265" r:id="rId35"/>
    <p:sldId id="276" r:id="rId36"/>
    <p:sldId id="267" r:id="rId37"/>
    <p:sldId id="268" r:id="rId38"/>
    <p:sldId id="269" r:id="rId39"/>
    <p:sldId id="258" r:id="rId40"/>
    <p:sldId id="272" r:id="rId41"/>
    <p:sldId id="271" r:id="rId42"/>
    <p:sldId id="277" r:id="rId43"/>
    <p:sldId id="279" r:id="rId44"/>
    <p:sldId id="280" r:id="rId45"/>
    <p:sldId id="273" r:id="rId46"/>
    <p:sldId id="281" r:id="rId4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72" d="100"/>
          <a:sy n="72" d="100"/>
        </p:scale>
        <p:origin x="72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67D619E-3BC8-472B-B3B1-EE436EDC6BAA}" type="datetimeFigureOut">
              <a:rPr lang="en-US" smtClean="0"/>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3B82A45-7499-4B1F-83A3-54129A72FA74}" type="slidenum">
              <a:rPr lang="en-US" smtClean="0"/>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16" name="Date Placeholder 15"/>
          <p:cNvSpPr>
            <a:spLocks noGrp="1"/>
          </p:cNvSpPr>
          <p:nvPr>
            <p:ph type="dt" sz="half" idx="10"/>
          </p:nvPr>
        </p:nvSpPr>
        <p:spPr/>
        <p:txBody>
          <a:bodyPr/>
          <a:lstStyle/>
          <a:p>
            <a:fld id="{651CD72F-4658-4DAD-9A48-A2B1529418C5}" type="datetimeFigureOut">
              <a:rPr lang="en-US" smtClean="0"/>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0869F45F-6048-41C9-A7BF-941804B58FD2}"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1CD72F-4658-4DAD-9A48-A2B1529418C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9F45F-6048-41C9-A7BF-941804B58FD2}"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1CD72F-4658-4DAD-9A48-A2B1529418C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9F45F-6048-41C9-A7BF-941804B58FD2}"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651CD72F-4658-4DAD-9A48-A2B1529418C5}" type="datetimeFigureOut">
              <a:rPr lang="en-US" smtClean="0"/>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0869F45F-6048-41C9-A7BF-941804B58FD2}"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sp>
        <p:nvSpPr>
          <p:cNvPr id="19" name="Date Placeholder 18"/>
          <p:cNvSpPr>
            <a:spLocks noGrp="1"/>
          </p:cNvSpPr>
          <p:nvPr>
            <p:ph type="dt" sz="half" idx="10"/>
          </p:nvPr>
        </p:nvSpPr>
        <p:spPr/>
        <p:txBody>
          <a:bodyPr/>
          <a:lstStyle/>
          <a:p>
            <a:fld id="{651CD72F-4658-4DAD-9A48-A2B1529418C5}" type="datetimeFigureOut">
              <a:rPr lang="en-US" smtClean="0"/>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0869F45F-6048-41C9-A7BF-941804B58FD2}" type="slidenum">
              <a:rPr lang="en-US" smtClean="0"/>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651CD72F-4658-4DAD-9A48-A2B1529418C5}" type="datetimeFigureOut">
              <a:rPr lang="en-US" smtClean="0"/>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0869F45F-6048-41C9-A7BF-941804B58FD2}"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651CD72F-4658-4DAD-9A48-A2B1529418C5}"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0869F45F-6048-41C9-A7BF-941804B58FD2}" type="slidenum">
              <a:rPr lang="en-US" smtClean="0"/>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endParaRPr kumimoji="0" lang="en-US"/>
          </a:p>
        </p:txBody>
      </p:sp>
      <p:sp>
        <p:nvSpPr>
          <p:cNvPr id="12" name="Date Placeholder 11"/>
          <p:cNvSpPr>
            <a:spLocks noGrp="1"/>
          </p:cNvSpPr>
          <p:nvPr>
            <p:ph type="dt" sz="half" idx="10"/>
          </p:nvPr>
        </p:nvSpPr>
        <p:spPr/>
        <p:txBody>
          <a:bodyPr/>
          <a:lstStyle/>
          <a:p>
            <a:fld id="{651CD72F-4658-4DAD-9A48-A2B1529418C5}" type="datetimeFigureOut">
              <a:rPr lang="en-US" smtClean="0"/>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69F45F-6048-41C9-A7BF-941804B58FD2}"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1CD72F-4658-4DAD-9A48-A2B1529418C5}" type="datetimeFigureOut">
              <a:rPr lang="en-US" smtClean="0"/>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69F45F-6048-41C9-A7BF-941804B58FD2}"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endParaRPr kumimoji="0" lang="en-US"/>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651CD72F-4658-4DAD-9A48-A2B1529418C5}" type="datetimeFigureOut">
              <a:rPr lang="en-US" smtClean="0"/>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69F45F-6048-41C9-A7BF-941804B58FD2}"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a:t>Click icon to add picture</a:t>
            </a:r>
            <a:endParaRPr kumimoji="0" lang="en-US" dirty="0"/>
          </a:p>
        </p:txBody>
      </p:sp>
      <p:sp>
        <p:nvSpPr>
          <p:cNvPr id="7" name="Date Placeholder 6"/>
          <p:cNvSpPr>
            <a:spLocks noGrp="1"/>
          </p:cNvSpPr>
          <p:nvPr>
            <p:ph type="dt" sz="half" idx="10"/>
          </p:nvPr>
        </p:nvSpPr>
        <p:spPr/>
        <p:txBody>
          <a:bodyPr/>
          <a:lstStyle/>
          <a:p>
            <a:fld id="{651CD72F-4658-4DAD-9A48-A2B1529418C5}"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0869F45F-6048-41C9-A7BF-941804B58FD2}" type="slidenum">
              <a:rPr lang="en-US" smtClean="0"/>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endParaRPr kumimoji="0" lang="en-US"/>
          </a:p>
          <a:p>
            <a:pPr lvl="1" eaLnBrk="1" latinLnBrk="0" hangingPunct="1"/>
            <a:r>
              <a:rPr kumimoji="0" lang="en-US"/>
              <a:t>Second level</a:t>
            </a:r>
            <a:endParaRPr kumimoji="0" lang="en-US"/>
          </a:p>
          <a:p>
            <a:pPr lvl="2" eaLnBrk="1" latinLnBrk="0" hangingPunct="1"/>
            <a:r>
              <a:rPr kumimoji="0" lang="en-US"/>
              <a:t>Third level</a:t>
            </a:r>
            <a:endParaRPr kumimoji="0" lang="en-US"/>
          </a:p>
          <a:p>
            <a:pPr lvl="3" eaLnBrk="1" latinLnBrk="0" hangingPunct="1"/>
            <a:r>
              <a:rPr kumimoji="0" lang="en-US"/>
              <a:t>Fourth level</a:t>
            </a:r>
            <a:endParaRPr kumimoji="0" lang="en-US"/>
          </a:p>
          <a:p>
            <a:pPr lvl="4" eaLnBrk="1" latinLnBrk="0" hangingPunct="1"/>
            <a:r>
              <a:rPr kumimoji="0" lang="en-US"/>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51CD72F-4658-4DAD-9A48-A2B1529418C5}" type="datetimeFigureOut">
              <a:rPr lang="en-US" smtClean="0"/>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869F45F-6048-41C9-A7BF-941804B58FD2}" type="slidenum">
              <a:rPr lang="en-US" smtClean="0"/>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3.jpeg"/><Relationship Id="rId4" Type="http://schemas.openxmlformats.org/officeDocument/2006/relationships/image" Target="../media/image22.jpeg"/><Relationship Id="rId3" Type="http://schemas.openxmlformats.org/officeDocument/2006/relationships/image" Target="../media/image19.jpeg"/><Relationship Id="rId2" Type="http://schemas.openxmlformats.org/officeDocument/2006/relationships/image" Target="../media/image21.png"/><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bmp"/></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bm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3352800"/>
            <a:ext cx="8153400" cy="3322638"/>
          </a:xfrm>
          <a:solidFill>
            <a:schemeClr val="bg1">
              <a:alpha val="80000"/>
            </a:schemeClr>
          </a:solidFill>
          <a:effectLst>
            <a:softEdge rad="50800"/>
          </a:effectLst>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Seed Always Surrenders to the…</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Law of Reproduction</a:t>
            </a:r>
            <a:endParaRPr lang="en-US"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18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Seed Also Surrenders to the… </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Power of Reproduction</a:t>
            </a:r>
            <a:endParaRPr lang="en-US"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Always Reap More Than We Sow”</a:t>
            </a:r>
            <a:endPar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7" name="TextBox 6"/>
          <p:cNvSpPr txBox="1"/>
          <p:nvPr/>
        </p:nvSpPr>
        <p:spPr>
          <a:xfrm>
            <a:off x="381000" y="228600"/>
            <a:ext cx="7315200" cy="707886"/>
          </a:xfrm>
          <a:prstGeom prst="rect">
            <a:avLst/>
          </a:prstGeom>
          <a:solidFill>
            <a:schemeClr val="bg1">
              <a:alpha val="80000"/>
            </a:schemeClr>
          </a:solidFill>
          <a:effectLst>
            <a:softEdge rad="50800"/>
          </a:effectLst>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We Reap More Than We Sow </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1" presetClass="entr" presetSubtype="0"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par>
                                <p:cTn id="16" presetID="16" presetClass="entr" presetSubtype="21"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770" decel="100000"/>
                                        <p:tgtEl>
                                          <p:spTgt spid="5">
                                            <p:txEl>
                                              <p:pRg st="2" end="2"/>
                                            </p:txEl>
                                          </p:spTgt>
                                        </p:tgtEl>
                                      </p:cBhvr>
                                    </p:animEffect>
                                    <p:animScale>
                                      <p:cBhvr>
                                        <p:cTn id="24" dur="770" decel="100000"/>
                                        <p:tgtEl>
                                          <p:spTgt spid="5">
                                            <p:txEl>
                                              <p:pRg st="2" end="2"/>
                                            </p:txEl>
                                          </p:spTgt>
                                        </p:tgtEl>
                                      </p:cBhvr>
                                      <p:from x="10000" y="10000"/>
                                      <p:to x="200000" y="450000"/>
                                    </p:animScale>
                                    <p:animScale>
                                      <p:cBhvr>
                                        <p:cTn id="25" dur="1230" accel="100000" fill="hold">
                                          <p:stCondLst>
                                            <p:cond delay="770"/>
                                          </p:stCondLst>
                                        </p:cTn>
                                        <p:tgtEl>
                                          <p:spTgt spid="5">
                                            <p:txEl>
                                              <p:pRg st="2" end="2"/>
                                            </p:txEl>
                                          </p:spTgt>
                                        </p:tgtEl>
                                      </p:cBhvr>
                                      <p:from x="200000" y="450000"/>
                                      <p:to x="100000" y="100000"/>
                                    </p:animScale>
                                    <p:set>
                                      <p:cBhvr>
                                        <p:cTn id="26" dur="770" fill="hold"/>
                                        <p:tgtEl>
                                          <p:spTgt spid="5">
                                            <p:txEl>
                                              <p:pRg st="2" end="2"/>
                                            </p:txEl>
                                          </p:spTgt>
                                        </p:tgtEl>
                                        <p:attrNameLst>
                                          <p:attrName>ppt_x</p:attrName>
                                        </p:attrNameLst>
                                      </p:cBhvr>
                                      <p:to>
                                        <p:strVal val="(0.5)"/>
                                      </p:to>
                                    </p:set>
                                    <p:anim from="(0.5)" to="(#ppt_x)" calcmode="lin" valueType="num">
                                      <p:cBhvr>
                                        <p:cTn id="27" dur="1230" accel="100000" fill="hold">
                                          <p:stCondLst>
                                            <p:cond delay="770"/>
                                          </p:stCondLst>
                                        </p:cTn>
                                        <p:tgtEl>
                                          <p:spTgt spid="5">
                                            <p:txEl>
                                              <p:pRg st="2" end="2"/>
                                            </p:txEl>
                                          </p:spTgt>
                                        </p:tgtEl>
                                        <p:attrNameLst>
                                          <p:attrName>ppt_x</p:attrName>
                                        </p:attrNameLst>
                                      </p:cBhvr>
                                    </p:anim>
                                    <p:set>
                                      <p:cBhvr>
                                        <p:cTn id="28" dur="770" fill="hold"/>
                                        <p:tgtEl>
                                          <p:spTgt spid="5">
                                            <p:txEl>
                                              <p:pRg st="2" end="2"/>
                                            </p:txEl>
                                          </p:spTgt>
                                        </p:tgtEl>
                                        <p:attrNameLst>
                                          <p:attrName>ppt_y</p:attrName>
                                        </p:attrNameLst>
                                      </p:cBhvr>
                                      <p:to>
                                        <p:strVal val="(#ppt_y+0.4)"/>
                                      </p:to>
                                    </p:set>
                                    <p:anim from="(#ppt_y+0.4)" to="(#ppt_y)" calcmode="lin" valueType="num">
                                      <p:cBhvr>
                                        <p:cTn id="29" dur="1230" accel="100000" fill="hold">
                                          <p:stCondLst>
                                            <p:cond delay="770"/>
                                          </p:stCondLst>
                                        </p:cTn>
                                        <p:tgtEl>
                                          <p:spTgt spid="5">
                                            <p:txEl>
                                              <p:pRg st="2" end="2"/>
                                            </p:txEl>
                                          </p:spTgt>
                                        </p:tgtEl>
                                        <p:attrNameLst>
                                          <p:attrName>ppt_y</p:attrName>
                                        </p:attrNameLst>
                                      </p:cBhvr>
                                    </p:anim>
                                  </p:childTnLst>
                                </p:cTn>
                              </p:par>
                            </p:childTnLst>
                          </p:cTn>
                        </p:par>
                        <p:par>
                          <p:cTn id="30" fill="hold">
                            <p:stCondLst>
                              <p:cond delay="2000"/>
                            </p:stCondLst>
                            <p:childTnLst>
                              <p:par>
                                <p:cTn id="31" presetID="51" presetClass="entr" presetSubtype="0" fill="hold" grpId="0" nodeType="after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770" decel="100000"/>
                                        <p:tgtEl>
                                          <p:spTgt spid="5">
                                            <p:txEl>
                                              <p:pRg st="3" end="3"/>
                                            </p:txEl>
                                          </p:spTgt>
                                        </p:tgtEl>
                                      </p:cBhvr>
                                    </p:animEffect>
                                    <p:animScale>
                                      <p:cBhvr>
                                        <p:cTn id="34" dur="770" decel="100000"/>
                                        <p:tgtEl>
                                          <p:spTgt spid="5">
                                            <p:txEl>
                                              <p:pRg st="3" end="3"/>
                                            </p:txEl>
                                          </p:spTgt>
                                        </p:tgtEl>
                                      </p:cBhvr>
                                      <p:from x="10000" y="10000"/>
                                      <p:to x="200000" y="450000"/>
                                    </p:animScale>
                                    <p:animScale>
                                      <p:cBhvr>
                                        <p:cTn id="35" dur="1230" accel="100000" fill="hold">
                                          <p:stCondLst>
                                            <p:cond delay="770"/>
                                          </p:stCondLst>
                                        </p:cTn>
                                        <p:tgtEl>
                                          <p:spTgt spid="5">
                                            <p:txEl>
                                              <p:pRg st="3" end="3"/>
                                            </p:txEl>
                                          </p:spTgt>
                                        </p:tgtEl>
                                      </p:cBhvr>
                                      <p:from x="200000" y="450000"/>
                                      <p:to x="100000" y="100000"/>
                                    </p:animScale>
                                    <p:set>
                                      <p:cBhvr>
                                        <p:cTn id="36" dur="770" fill="hold"/>
                                        <p:tgtEl>
                                          <p:spTgt spid="5">
                                            <p:txEl>
                                              <p:pRg st="3" end="3"/>
                                            </p:txEl>
                                          </p:spTgt>
                                        </p:tgtEl>
                                        <p:attrNameLst>
                                          <p:attrName>ppt_x</p:attrName>
                                        </p:attrNameLst>
                                      </p:cBhvr>
                                      <p:to>
                                        <p:strVal val="(0.5)"/>
                                      </p:to>
                                    </p:set>
                                    <p:anim from="(0.5)" to="(#ppt_x)" calcmode="lin" valueType="num">
                                      <p:cBhvr>
                                        <p:cTn id="37" dur="1230" accel="100000" fill="hold">
                                          <p:stCondLst>
                                            <p:cond delay="770"/>
                                          </p:stCondLst>
                                        </p:cTn>
                                        <p:tgtEl>
                                          <p:spTgt spid="5">
                                            <p:txEl>
                                              <p:pRg st="3" end="3"/>
                                            </p:txEl>
                                          </p:spTgt>
                                        </p:tgtEl>
                                        <p:attrNameLst>
                                          <p:attrName>ppt_x</p:attrName>
                                        </p:attrNameLst>
                                      </p:cBhvr>
                                    </p:anim>
                                    <p:set>
                                      <p:cBhvr>
                                        <p:cTn id="38" dur="770" fill="hold"/>
                                        <p:tgtEl>
                                          <p:spTgt spid="5">
                                            <p:txEl>
                                              <p:pRg st="3" end="3"/>
                                            </p:txEl>
                                          </p:spTgt>
                                        </p:tgtEl>
                                        <p:attrNameLst>
                                          <p:attrName>ppt_y</p:attrName>
                                        </p:attrNameLst>
                                      </p:cBhvr>
                                      <p:to>
                                        <p:strVal val="(#ppt_y+0.4)"/>
                                      </p:to>
                                    </p:set>
                                    <p:anim from="(#ppt_y+0.4)" to="(#ppt_y)" calcmode="lin" valueType="num">
                                      <p:cBhvr>
                                        <p:cTn id="39" dur="1230" accel="100000" fill="hold">
                                          <p:stCondLst>
                                            <p:cond delay="770"/>
                                          </p:stCondLst>
                                        </p:cTn>
                                        <p:tgtEl>
                                          <p:spTgt spid="5">
                                            <p:txEl>
                                              <p:pRg st="3" end="3"/>
                                            </p:txEl>
                                          </p:spTgt>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770" decel="100000"/>
                                        <p:tgtEl>
                                          <p:spTgt spid="5">
                                            <p:txEl>
                                              <p:pRg st="4" end="4"/>
                                            </p:txEl>
                                          </p:spTgt>
                                        </p:tgtEl>
                                      </p:cBhvr>
                                    </p:animEffect>
                                    <p:animScale>
                                      <p:cBhvr>
                                        <p:cTn id="45" dur="770" decel="100000"/>
                                        <p:tgtEl>
                                          <p:spTgt spid="5">
                                            <p:txEl>
                                              <p:pRg st="4" end="4"/>
                                            </p:txEl>
                                          </p:spTgt>
                                        </p:tgtEl>
                                      </p:cBhvr>
                                      <p:from x="10000" y="10000"/>
                                      <p:to x="200000" y="450000"/>
                                    </p:animScale>
                                    <p:animScale>
                                      <p:cBhvr>
                                        <p:cTn id="46" dur="1230" accel="100000" fill="hold">
                                          <p:stCondLst>
                                            <p:cond delay="770"/>
                                          </p:stCondLst>
                                        </p:cTn>
                                        <p:tgtEl>
                                          <p:spTgt spid="5">
                                            <p:txEl>
                                              <p:pRg st="4" end="4"/>
                                            </p:txEl>
                                          </p:spTgt>
                                        </p:tgtEl>
                                      </p:cBhvr>
                                      <p:from x="200000" y="450000"/>
                                      <p:to x="100000" y="100000"/>
                                    </p:animScale>
                                    <p:set>
                                      <p:cBhvr>
                                        <p:cTn id="47" dur="770" fill="hold"/>
                                        <p:tgtEl>
                                          <p:spTgt spid="5">
                                            <p:txEl>
                                              <p:pRg st="4" end="4"/>
                                            </p:txEl>
                                          </p:spTgt>
                                        </p:tgtEl>
                                        <p:attrNameLst>
                                          <p:attrName>ppt_x</p:attrName>
                                        </p:attrNameLst>
                                      </p:cBhvr>
                                      <p:to>
                                        <p:strVal val="(0.5)"/>
                                      </p:to>
                                    </p:set>
                                    <p:anim from="(0.5)" to="(#ppt_x)" calcmode="lin" valueType="num">
                                      <p:cBhvr>
                                        <p:cTn id="48" dur="1230" accel="100000" fill="hold">
                                          <p:stCondLst>
                                            <p:cond delay="770"/>
                                          </p:stCondLst>
                                        </p:cTn>
                                        <p:tgtEl>
                                          <p:spTgt spid="5">
                                            <p:txEl>
                                              <p:pRg st="4" end="4"/>
                                            </p:txEl>
                                          </p:spTgt>
                                        </p:tgtEl>
                                        <p:attrNameLst>
                                          <p:attrName>ppt_x</p:attrName>
                                        </p:attrNameLst>
                                      </p:cBhvr>
                                    </p:anim>
                                    <p:set>
                                      <p:cBhvr>
                                        <p:cTn id="49" dur="770" fill="hold"/>
                                        <p:tgtEl>
                                          <p:spTgt spid="5">
                                            <p:txEl>
                                              <p:pRg st="4" end="4"/>
                                            </p:txEl>
                                          </p:spTgt>
                                        </p:tgtEl>
                                        <p:attrNameLst>
                                          <p:attrName>ppt_y</p:attrName>
                                        </p:attrNameLst>
                                      </p:cBhvr>
                                      <p:to>
                                        <p:strVal val="(#ppt_y+0.4)"/>
                                      </p:to>
                                    </p:set>
                                    <p:anim from="(#ppt_y+0.4)" to="(#ppt_y)" calcmode="lin" valueType="num">
                                      <p:cBhvr>
                                        <p:cTn id="50" dur="1230" accel="100000" fill="hold">
                                          <p:stCondLst>
                                            <p:cond delay="770"/>
                                          </p:stCondLst>
                                        </p:cTn>
                                        <p:tgtEl>
                                          <p:spTgt spid="5">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54163"/>
            <a:ext cx="8686800" cy="3932238"/>
          </a:xfrm>
          <a:solidFill>
            <a:schemeClr val="bg1">
              <a:alpha val="80000"/>
            </a:schemeClr>
          </a:solidFill>
          <a:effectLst>
            <a:softEdge rad="50800"/>
          </a:effectLst>
        </p:spPr>
        <p:txBody>
          <a:bodyPr>
            <a:normAutofit/>
          </a:bodyPr>
          <a:lstStyle/>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Power of Reproduction</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ClrTx/>
              <a:buSzPct val="99000"/>
              <a:buFont typeface="Wingdings" panose="05000000000000000000"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Kernel of Corn Will Produce 1 Corn Stalk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ClrTx/>
              <a:buSzPct val="99000"/>
              <a:buFont typeface="Wingdings" panose="05000000000000000000"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On Average, Each Stalk will Produce 3 Ears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ClrTx/>
              <a:buSzPct val="99000"/>
              <a:buFont typeface="Wingdings" panose="05000000000000000000"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Average Ear of Corn has 250 Kernels</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ClrTx/>
              <a:buSzPct val="99000"/>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So a Single Kernel of Corn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ClrTx/>
              <a:buSzPct val="99000"/>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…will Yield a 750X Increase</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ClrTx/>
              <a:buSzPct val="99000"/>
              <a:buNone/>
            </a:pP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ClrTx/>
              <a:buSzPct val="99000"/>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Do You Need?</a:t>
            </a:r>
            <a:endParaRPr lang="en-US" sz="2800"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228600" y="228600"/>
            <a:ext cx="8686800" cy="707886"/>
          </a:xfrm>
          <a:prstGeom prst="rect">
            <a:avLst/>
          </a:prstGeom>
          <a:solidFill>
            <a:schemeClr val="bg1">
              <a:alpha val="80000"/>
            </a:schemeClr>
          </a:solidFill>
          <a:effectLst>
            <a:softEdge rad="50800"/>
          </a:effectLst>
        </p:spPr>
        <p:txBody>
          <a:bodyPr wrap="square" rtlCol="0">
            <a:spAutoFit/>
          </a:bodyPr>
          <a:lstStyle/>
          <a:p>
            <a:r>
              <a:rPr lang="en-US" sz="4000" b="1" dirty="0">
                <a:effectLst>
                  <a:outerShdw blurRad="38100" dist="38100" dir="2700000" algn="tl">
                    <a:srgbClr val="000000">
                      <a:alpha val="43137"/>
                    </a:srgbClr>
                  </a:outerShdw>
                </a:effectLst>
              </a:rPr>
              <a:t>We Reap More Than We Sow </a:t>
            </a:r>
            <a:endParaRPr lang="en-US" sz="40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additive="base">
                                        <p:cTn id="2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additive="base">
                                        <p:cTn id="3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additive="base">
                                        <p:cTn id="4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 calcmode="lin" valueType="num">
                                      <p:cBhvr additive="base">
                                        <p:cTn id="5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54163"/>
            <a:ext cx="8305800" cy="4237038"/>
          </a:xfrm>
          <a:solidFill>
            <a:schemeClr val="bg1">
              <a:alpha val="80000"/>
            </a:schemeClr>
          </a:solidFill>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Seed Always Surrenders to the…</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Law of Reproduction</a:t>
            </a:r>
            <a:endPar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8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Seed Also Surrenders to the… </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Power of Reproduction</a:t>
            </a:r>
            <a:endPar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Always Reap More Than We Sow”</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8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to the </a:t>
            </a:r>
            <a:r>
              <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Path of Reproduction</a:t>
            </a:r>
            <a:endPar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“We Always Reap Where We Sow”</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1219200" y="304800"/>
            <a:ext cx="7315200"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We Reap More Than We Sow </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additive="base">
                                        <p:cTn id="12"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bg/>
                                          </p:spTgt>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6" fill="hold" grpId="0"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6" fill="hold" grpId="0"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6"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6" fill="hold" grpId="0" nodeType="after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6" fill="hold" grpId="0" nodeType="after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371600" y="1447800"/>
            <a:ext cx="7543800" cy="4846638"/>
          </a:xfrm>
          <a:solidFill>
            <a:schemeClr val="bg1">
              <a:alpha val="80000"/>
            </a:schemeClr>
          </a:solidFill>
        </p:spPr>
        <p:txBody>
          <a:bodyPr>
            <a:normAutofit lnSpcReduction="10000"/>
          </a:bodyPr>
          <a:lstStyle/>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You Want to Reap…</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ClrTx/>
              <a:buSzPct val="99000"/>
              <a:buFont typeface="Wingdings" panose="05000000000000000000" pitchFamily="2" charset="2"/>
              <a:buChar char="Ø"/>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Better Marriage</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ClrTx/>
              <a:buSzPct val="99000"/>
              <a:buNone/>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…Sow into Your Marriage</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ClrTx/>
              <a:buSzPct val="99000"/>
              <a:buFont typeface="Wingdings" panose="05000000000000000000" pitchFamily="2" charset="2"/>
              <a:buChar char="Ø"/>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Better Work Relationships </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ClrTx/>
              <a:buSzPct val="99000"/>
              <a:buNone/>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…Sow into Work Relationships</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ClrTx/>
              <a:buSzPct val="99000"/>
              <a:buFont typeface="Wingdings" panose="05000000000000000000" pitchFamily="2" charset="2"/>
              <a:buChar char="Ø"/>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Better Personal Relationships</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ClrTx/>
              <a:buSzPct val="99000"/>
              <a:buNone/>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…Sow into Personal Relationships</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ClrTx/>
              <a:buSzPct val="99000"/>
              <a:buFont typeface="Wingdings" panose="05000000000000000000" pitchFamily="2" charset="2"/>
              <a:buChar char="Ø"/>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Better Spiritual Life </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ClrTx/>
              <a:buSzPct val="99000"/>
              <a:buNone/>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…Sow into Spiritual Things  </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381000" y="228600"/>
            <a:ext cx="6477000"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rPr>
              <a:t>We Reap More Than We Sow </a:t>
            </a:r>
            <a:endParaRPr lang="en-US" sz="40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770" decel="100000"/>
                                        <p:tgtEl>
                                          <p:spTgt spid="5">
                                            <p:txEl>
                                              <p:pRg st="1" end="1"/>
                                            </p:txEl>
                                          </p:spTgt>
                                        </p:tgtEl>
                                      </p:cBhvr>
                                    </p:animEffect>
                                    <p:animScale>
                                      <p:cBhvr>
                                        <p:cTn id="28" dur="770" decel="100000"/>
                                        <p:tgtEl>
                                          <p:spTgt spid="5">
                                            <p:txEl>
                                              <p:pRg st="1" end="1"/>
                                            </p:txEl>
                                          </p:spTgt>
                                        </p:tgtEl>
                                      </p:cBhvr>
                                      <p:from x="10000" y="10000"/>
                                      <p:to x="200000" y="450000"/>
                                    </p:animScale>
                                    <p:animScale>
                                      <p:cBhvr>
                                        <p:cTn id="29" dur="1230" accel="100000" fill="hold">
                                          <p:stCondLst>
                                            <p:cond delay="770"/>
                                          </p:stCondLst>
                                        </p:cTn>
                                        <p:tgtEl>
                                          <p:spTgt spid="5">
                                            <p:txEl>
                                              <p:pRg st="1" end="1"/>
                                            </p:txEl>
                                          </p:spTgt>
                                        </p:tgtEl>
                                      </p:cBhvr>
                                      <p:from x="200000" y="450000"/>
                                      <p:to x="100000" y="100000"/>
                                    </p:animScale>
                                    <p:set>
                                      <p:cBhvr>
                                        <p:cTn id="30" dur="770" fill="hold"/>
                                        <p:tgtEl>
                                          <p:spTgt spid="5">
                                            <p:txEl>
                                              <p:pRg st="1" end="1"/>
                                            </p:txEl>
                                          </p:spTgt>
                                        </p:tgtEl>
                                        <p:attrNameLst>
                                          <p:attrName>ppt_x</p:attrName>
                                        </p:attrNameLst>
                                      </p:cBhvr>
                                      <p:to>
                                        <p:strVal val="(0.5)"/>
                                      </p:to>
                                    </p:set>
                                    <p:anim from="(0.5)" to="(#ppt_x)" calcmode="lin" valueType="num">
                                      <p:cBhvr>
                                        <p:cTn id="31" dur="1230" accel="100000" fill="hold">
                                          <p:stCondLst>
                                            <p:cond delay="770"/>
                                          </p:stCondLst>
                                        </p:cTn>
                                        <p:tgtEl>
                                          <p:spTgt spid="5">
                                            <p:txEl>
                                              <p:pRg st="1" end="1"/>
                                            </p:txEl>
                                          </p:spTgt>
                                        </p:tgtEl>
                                        <p:attrNameLst>
                                          <p:attrName>ppt_x</p:attrName>
                                        </p:attrNameLst>
                                      </p:cBhvr>
                                    </p:anim>
                                    <p:set>
                                      <p:cBhvr>
                                        <p:cTn id="32" dur="770" fill="hold"/>
                                        <p:tgtEl>
                                          <p:spTgt spid="5">
                                            <p:txEl>
                                              <p:pRg st="1" end="1"/>
                                            </p:txEl>
                                          </p:spTgt>
                                        </p:tgtEl>
                                        <p:attrNameLst>
                                          <p:attrName>ppt_y</p:attrName>
                                        </p:attrNameLst>
                                      </p:cBhvr>
                                      <p:to>
                                        <p:strVal val="(#ppt_y+0.4)"/>
                                      </p:to>
                                    </p:set>
                                    <p:anim from="(#ppt_y+0.4)" to="(#ppt_y)" calcmode="lin" valueType="num">
                                      <p:cBhvr>
                                        <p:cTn id="33" dur="1230" accel="100000" fill="hold">
                                          <p:stCondLst>
                                            <p:cond delay="770"/>
                                          </p:stCondLst>
                                        </p:cTn>
                                        <p:tgtEl>
                                          <p:spTgt spid="5">
                                            <p:txEl>
                                              <p:pRg st="1" end="1"/>
                                            </p:txEl>
                                          </p:spTgt>
                                        </p:tgtEl>
                                        <p:attrNameLst>
                                          <p:attrName>ppt_y</p:attrName>
                                        </p:attrNameLst>
                                      </p:cBhvr>
                                    </p:anim>
                                  </p:childTnLst>
                                </p:cTn>
                              </p:par>
                            </p:childTnLst>
                          </p:cTn>
                        </p:par>
                        <p:par>
                          <p:cTn id="34" fill="hold">
                            <p:stCondLst>
                              <p:cond delay="2000"/>
                            </p:stCondLst>
                            <p:childTnLst>
                              <p:par>
                                <p:cTn id="35" presetID="51" presetClass="entr" presetSubtype="0" fill="hold" grpId="0" nodeType="after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770" decel="100000"/>
                                        <p:tgtEl>
                                          <p:spTgt spid="5">
                                            <p:txEl>
                                              <p:pRg st="3" end="3"/>
                                            </p:txEl>
                                          </p:spTgt>
                                        </p:tgtEl>
                                      </p:cBhvr>
                                    </p:animEffect>
                                    <p:animScale>
                                      <p:cBhvr>
                                        <p:cTn id="49" dur="770" decel="100000"/>
                                        <p:tgtEl>
                                          <p:spTgt spid="5">
                                            <p:txEl>
                                              <p:pRg st="3" end="3"/>
                                            </p:txEl>
                                          </p:spTgt>
                                        </p:tgtEl>
                                      </p:cBhvr>
                                      <p:from x="10000" y="10000"/>
                                      <p:to x="200000" y="450000"/>
                                    </p:animScale>
                                    <p:animScale>
                                      <p:cBhvr>
                                        <p:cTn id="50" dur="1230" accel="100000" fill="hold">
                                          <p:stCondLst>
                                            <p:cond delay="770"/>
                                          </p:stCondLst>
                                        </p:cTn>
                                        <p:tgtEl>
                                          <p:spTgt spid="5">
                                            <p:txEl>
                                              <p:pRg st="3" end="3"/>
                                            </p:txEl>
                                          </p:spTgt>
                                        </p:tgtEl>
                                      </p:cBhvr>
                                      <p:from x="200000" y="450000"/>
                                      <p:to x="100000" y="100000"/>
                                    </p:animScale>
                                    <p:set>
                                      <p:cBhvr>
                                        <p:cTn id="51" dur="770" fill="hold"/>
                                        <p:tgtEl>
                                          <p:spTgt spid="5">
                                            <p:txEl>
                                              <p:pRg st="3" end="3"/>
                                            </p:txEl>
                                          </p:spTgt>
                                        </p:tgtEl>
                                        <p:attrNameLst>
                                          <p:attrName>ppt_x</p:attrName>
                                        </p:attrNameLst>
                                      </p:cBhvr>
                                      <p:to>
                                        <p:strVal val="(0.5)"/>
                                      </p:to>
                                    </p:set>
                                    <p:anim from="(0.5)" to="(#ppt_x)" calcmode="lin" valueType="num">
                                      <p:cBhvr>
                                        <p:cTn id="52" dur="1230" accel="100000" fill="hold">
                                          <p:stCondLst>
                                            <p:cond delay="770"/>
                                          </p:stCondLst>
                                        </p:cTn>
                                        <p:tgtEl>
                                          <p:spTgt spid="5">
                                            <p:txEl>
                                              <p:pRg st="3" end="3"/>
                                            </p:txEl>
                                          </p:spTgt>
                                        </p:tgtEl>
                                        <p:attrNameLst>
                                          <p:attrName>ppt_x</p:attrName>
                                        </p:attrNameLst>
                                      </p:cBhvr>
                                    </p:anim>
                                    <p:set>
                                      <p:cBhvr>
                                        <p:cTn id="53" dur="770" fill="hold"/>
                                        <p:tgtEl>
                                          <p:spTgt spid="5">
                                            <p:txEl>
                                              <p:pRg st="3" end="3"/>
                                            </p:txEl>
                                          </p:spTgt>
                                        </p:tgtEl>
                                        <p:attrNameLst>
                                          <p:attrName>ppt_y</p:attrName>
                                        </p:attrNameLst>
                                      </p:cBhvr>
                                      <p:to>
                                        <p:strVal val="(#ppt_y+0.4)"/>
                                      </p:to>
                                    </p:set>
                                    <p:anim from="(#ppt_y+0.4)" to="(#ppt_y)" calcmode="lin" valueType="num">
                                      <p:cBhvr>
                                        <p:cTn id="54" dur="1230" accel="100000" fill="hold">
                                          <p:stCondLst>
                                            <p:cond delay="770"/>
                                          </p:stCondLst>
                                        </p:cTn>
                                        <p:tgtEl>
                                          <p:spTgt spid="5">
                                            <p:txEl>
                                              <p:pRg st="3" end="3"/>
                                            </p:txEl>
                                          </p:spTgt>
                                        </p:tgtEl>
                                        <p:attrNameLst>
                                          <p:attrName>ppt_y</p:attrName>
                                        </p:attrNameLst>
                                      </p:cBhvr>
                                    </p:anim>
                                  </p:childTnLst>
                                </p:cTn>
                              </p:par>
                            </p:childTnLst>
                          </p:cTn>
                        </p:par>
                        <p:par>
                          <p:cTn id="55" fill="hold">
                            <p:stCondLst>
                              <p:cond delay="2000"/>
                            </p:stCondLst>
                            <p:childTnLst>
                              <p:par>
                                <p:cTn id="56" presetID="51" presetClass="entr" presetSubtype="0" fill="hold" grpId="0" nodeType="after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fade">
                                      <p:cBhvr>
                                        <p:cTn id="58" dur="770" decel="100000"/>
                                        <p:tgtEl>
                                          <p:spTgt spid="5">
                                            <p:txEl>
                                              <p:pRg st="4" end="4"/>
                                            </p:txEl>
                                          </p:spTgt>
                                        </p:tgtEl>
                                      </p:cBhvr>
                                    </p:animEffect>
                                    <p:animScale>
                                      <p:cBhvr>
                                        <p:cTn id="59" dur="770" decel="100000"/>
                                        <p:tgtEl>
                                          <p:spTgt spid="5">
                                            <p:txEl>
                                              <p:pRg st="4" end="4"/>
                                            </p:txEl>
                                          </p:spTgt>
                                        </p:tgtEl>
                                      </p:cBhvr>
                                      <p:from x="10000" y="10000"/>
                                      <p:to x="200000" y="450000"/>
                                    </p:animScale>
                                    <p:animScale>
                                      <p:cBhvr>
                                        <p:cTn id="60" dur="1230" accel="100000" fill="hold">
                                          <p:stCondLst>
                                            <p:cond delay="770"/>
                                          </p:stCondLst>
                                        </p:cTn>
                                        <p:tgtEl>
                                          <p:spTgt spid="5">
                                            <p:txEl>
                                              <p:pRg st="4" end="4"/>
                                            </p:txEl>
                                          </p:spTgt>
                                        </p:tgtEl>
                                      </p:cBhvr>
                                      <p:from x="200000" y="450000"/>
                                      <p:to x="100000" y="100000"/>
                                    </p:animScale>
                                    <p:set>
                                      <p:cBhvr>
                                        <p:cTn id="61" dur="770" fill="hold"/>
                                        <p:tgtEl>
                                          <p:spTgt spid="5">
                                            <p:txEl>
                                              <p:pRg st="4" end="4"/>
                                            </p:txEl>
                                          </p:spTgt>
                                        </p:tgtEl>
                                        <p:attrNameLst>
                                          <p:attrName>ppt_x</p:attrName>
                                        </p:attrNameLst>
                                      </p:cBhvr>
                                      <p:to>
                                        <p:strVal val="(0.5)"/>
                                      </p:to>
                                    </p:set>
                                    <p:anim from="(0.5)" to="(#ppt_x)" calcmode="lin" valueType="num">
                                      <p:cBhvr>
                                        <p:cTn id="62" dur="1230" accel="100000" fill="hold">
                                          <p:stCondLst>
                                            <p:cond delay="770"/>
                                          </p:stCondLst>
                                        </p:cTn>
                                        <p:tgtEl>
                                          <p:spTgt spid="5">
                                            <p:txEl>
                                              <p:pRg st="4" end="4"/>
                                            </p:txEl>
                                          </p:spTgt>
                                        </p:tgtEl>
                                        <p:attrNameLst>
                                          <p:attrName>ppt_x</p:attrName>
                                        </p:attrNameLst>
                                      </p:cBhvr>
                                    </p:anim>
                                    <p:set>
                                      <p:cBhvr>
                                        <p:cTn id="63" dur="770" fill="hold"/>
                                        <p:tgtEl>
                                          <p:spTgt spid="5">
                                            <p:txEl>
                                              <p:pRg st="4" end="4"/>
                                            </p:txEl>
                                          </p:spTgt>
                                        </p:tgtEl>
                                        <p:attrNameLst>
                                          <p:attrName>ppt_y</p:attrName>
                                        </p:attrNameLst>
                                      </p:cBhvr>
                                      <p:to>
                                        <p:strVal val="(#ppt_y+0.4)"/>
                                      </p:to>
                                    </p:set>
                                    <p:anim from="(#ppt_y+0.4)" to="(#ppt_y)" calcmode="lin" valueType="num">
                                      <p:cBhvr>
                                        <p:cTn id="64" dur="1230" accel="100000" fill="hold">
                                          <p:stCondLst>
                                            <p:cond delay="770"/>
                                          </p:stCondLst>
                                        </p:cTn>
                                        <p:tgtEl>
                                          <p:spTgt spid="5">
                                            <p:txEl>
                                              <p:pRg st="4" end="4"/>
                                            </p:txEl>
                                          </p:spTgt>
                                        </p:tgtEl>
                                        <p:attrNameLst>
                                          <p:attrName>ppt_y</p:attrName>
                                        </p:attrNameLst>
                                      </p:cBhvr>
                                    </p:anim>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grpId="0" nodeType="click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animEffect transition="in" filter="fade">
                                      <p:cBhvr>
                                        <p:cTn id="69" dur="770" decel="100000"/>
                                        <p:tgtEl>
                                          <p:spTgt spid="5">
                                            <p:txEl>
                                              <p:pRg st="5" end="5"/>
                                            </p:txEl>
                                          </p:spTgt>
                                        </p:tgtEl>
                                      </p:cBhvr>
                                    </p:animEffect>
                                    <p:animScale>
                                      <p:cBhvr>
                                        <p:cTn id="70" dur="770" decel="100000"/>
                                        <p:tgtEl>
                                          <p:spTgt spid="5">
                                            <p:txEl>
                                              <p:pRg st="5" end="5"/>
                                            </p:txEl>
                                          </p:spTgt>
                                        </p:tgtEl>
                                      </p:cBhvr>
                                      <p:from x="10000" y="10000"/>
                                      <p:to x="200000" y="450000"/>
                                    </p:animScale>
                                    <p:animScale>
                                      <p:cBhvr>
                                        <p:cTn id="71" dur="1230" accel="100000" fill="hold">
                                          <p:stCondLst>
                                            <p:cond delay="770"/>
                                          </p:stCondLst>
                                        </p:cTn>
                                        <p:tgtEl>
                                          <p:spTgt spid="5">
                                            <p:txEl>
                                              <p:pRg st="5" end="5"/>
                                            </p:txEl>
                                          </p:spTgt>
                                        </p:tgtEl>
                                      </p:cBhvr>
                                      <p:from x="200000" y="450000"/>
                                      <p:to x="100000" y="100000"/>
                                    </p:animScale>
                                    <p:set>
                                      <p:cBhvr>
                                        <p:cTn id="72" dur="770" fill="hold"/>
                                        <p:tgtEl>
                                          <p:spTgt spid="5">
                                            <p:txEl>
                                              <p:pRg st="5" end="5"/>
                                            </p:txEl>
                                          </p:spTgt>
                                        </p:tgtEl>
                                        <p:attrNameLst>
                                          <p:attrName>ppt_x</p:attrName>
                                        </p:attrNameLst>
                                      </p:cBhvr>
                                      <p:to>
                                        <p:strVal val="(0.5)"/>
                                      </p:to>
                                    </p:set>
                                    <p:anim from="(0.5)" to="(#ppt_x)" calcmode="lin" valueType="num">
                                      <p:cBhvr>
                                        <p:cTn id="73" dur="1230" accel="100000" fill="hold">
                                          <p:stCondLst>
                                            <p:cond delay="770"/>
                                          </p:stCondLst>
                                        </p:cTn>
                                        <p:tgtEl>
                                          <p:spTgt spid="5">
                                            <p:txEl>
                                              <p:pRg st="5" end="5"/>
                                            </p:txEl>
                                          </p:spTgt>
                                        </p:tgtEl>
                                        <p:attrNameLst>
                                          <p:attrName>ppt_x</p:attrName>
                                        </p:attrNameLst>
                                      </p:cBhvr>
                                    </p:anim>
                                    <p:set>
                                      <p:cBhvr>
                                        <p:cTn id="74" dur="770" fill="hold"/>
                                        <p:tgtEl>
                                          <p:spTgt spid="5">
                                            <p:txEl>
                                              <p:pRg st="5" end="5"/>
                                            </p:txEl>
                                          </p:spTgt>
                                        </p:tgtEl>
                                        <p:attrNameLst>
                                          <p:attrName>ppt_y</p:attrName>
                                        </p:attrNameLst>
                                      </p:cBhvr>
                                      <p:to>
                                        <p:strVal val="(#ppt_y+0.4)"/>
                                      </p:to>
                                    </p:set>
                                    <p:anim from="(#ppt_y+0.4)" to="(#ppt_y)" calcmode="lin" valueType="num">
                                      <p:cBhvr>
                                        <p:cTn id="75" dur="1230" accel="100000" fill="hold">
                                          <p:stCondLst>
                                            <p:cond delay="770"/>
                                          </p:stCondLst>
                                        </p:cTn>
                                        <p:tgtEl>
                                          <p:spTgt spid="5">
                                            <p:txEl>
                                              <p:pRg st="5" end="5"/>
                                            </p:txEl>
                                          </p:spTgt>
                                        </p:tgtEl>
                                        <p:attrNameLst>
                                          <p:attrName>ppt_y</p:attrName>
                                        </p:attrNameLst>
                                      </p:cBhvr>
                                    </p:anim>
                                  </p:childTnLst>
                                </p:cTn>
                              </p:par>
                            </p:childTnLst>
                          </p:cTn>
                        </p:par>
                        <p:par>
                          <p:cTn id="76" fill="hold">
                            <p:stCondLst>
                              <p:cond delay="2000"/>
                            </p:stCondLst>
                            <p:childTnLst>
                              <p:par>
                                <p:cTn id="77" presetID="51" presetClass="entr" presetSubtype="0" fill="hold" grpId="0" nodeType="after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animEffect transition="in" filter="fade">
                                      <p:cBhvr>
                                        <p:cTn id="79" dur="770" decel="100000"/>
                                        <p:tgtEl>
                                          <p:spTgt spid="5">
                                            <p:txEl>
                                              <p:pRg st="6" end="6"/>
                                            </p:txEl>
                                          </p:spTgt>
                                        </p:tgtEl>
                                      </p:cBhvr>
                                    </p:animEffect>
                                    <p:animScale>
                                      <p:cBhvr>
                                        <p:cTn id="80" dur="770" decel="100000"/>
                                        <p:tgtEl>
                                          <p:spTgt spid="5">
                                            <p:txEl>
                                              <p:pRg st="6" end="6"/>
                                            </p:txEl>
                                          </p:spTgt>
                                        </p:tgtEl>
                                      </p:cBhvr>
                                      <p:from x="10000" y="10000"/>
                                      <p:to x="200000" y="450000"/>
                                    </p:animScale>
                                    <p:animScale>
                                      <p:cBhvr>
                                        <p:cTn id="81" dur="1230" accel="100000" fill="hold">
                                          <p:stCondLst>
                                            <p:cond delay="770"/>
                                          </p:stCondLst>
                                        </p:cTn>
                                        <p:tgtEl>
                                          <p:spTgt spid="5">
                                            <p:txEl>
                                              <p:pRg st="6" end="6"/>
                                            </p:txEl>
                                          </p:spTgt>
                                        </p:tgtEl>
                                      </p:cBhvr>
                                      <p:from x="200000" y="450000"/>
                                      <p:to x="100000" y="100000"/>
                                    </p:animScale>
                                    <p:set>
                                      <p:cBhvr>
                                        <p:cTn id="82" dur="770" fill="hold"/>
                                        <p:tgtEl>
                                          <p:spTgt spid="5">
                                            <p:txEl>
                                              <p:pRg st="6" end="6"/>
                                            </p:txEl>
                                          </p:spTgt>
                                        </p:tgtEl>
                                        <p:attrNameLst>
                                          <p:attrName>ppt_x</p:attrName>
                                        </p:attrNameLst>
                                      </p:cBhvr>
                                      <p:to>
                                        <p:strVal val="(0.5)"/>
                                      </p:to>
                                    </p:set>
                                    <p:anim from="(0.5)" to="(#ppt_x)" calcmode="lin" valueType="num">
                                      <p:cBhvr>
                                        <p:cTn id="83" dur="1230" accel="100000" fill="hold">
                                          <p:stCondLst>
                                            <p:cond delay="770"/>
                                          </p:stCondLst>
                                        </p:cTn>
                                        <p:tgtEl>
                                          <p:spTgt spid="5">
                                            <p:txEl>
                                              <p:pRg st="6" end="6"/>
                                            </p:txEl>
                                          </p:spTgt>
                                        </p:tgtEl>
                                        <p:attrNameLst>
                                          <p:attrName>ppt_x</p:attrName>
                                        </p:attrNameLst>
                                      </p:cBhvr>
                                    </p:anim>
                                    <p:set>
                                      <p:cBhvr>
                                        <p:cTn id="84" dur="770" fill="hold"/>
                                        <p:tgtEl>
                                          <p:spTgt spid="5">
                                            <p:txEl>
                                              <p:pRg st="6" end="6"/>
                                            </p:txEl>
                                          </p:spTgt>
                                        </p:tgtEl>
                                        <p:attrNameLst>
                                          <p:attrName>ppt_y</p:attrName>
                                        </p:attrNameLst>
                                      </p:cBhvr>
                                      <p:to>
                                        <p:strVal val="(#ppt_y+0.4)"/>
                                      </p:to>
                                    </p:set>
                                    <p:anim from="(#ppt_y+0.4)" to="(#ppt_y)" calcmode="lin" valueType="num">
                                      <p:cBhvr>
                                        <p:cTn id="85" dur="1230" accel="100000" fill="hold">
                                          <p:stCondLst>
                                            <p:cond delay="770"/>
                                          </p:stCondLst>
                                        </p:cTn>
                                        <p:tgtEl>
                                          <p:spTgt spid="5">
                                            <p:txEl>
                                              <p:pRg st="6" end="6"/>
                                            </p:txEl>
                                          </p:spTgt>
                                        </p:tgtEl>
                                        <p:attrNameLst>
                                          <p:attrName>ppt_y</p:attrName>
                                        </p:attrNameLst>
                                      </p:cBhvr>
                                    </p:anim>
                                  </p:childTnLst>
                                </p:cTn>
                              </p:par>
                            </p:childTnLst>
                          </p:cTn>
                        </p:par>
                      </p:childTnLst>
                    </p:cTn>
                  </p:par>
                  <p:par>
                    <p:cTn id="86" fill="hold">
                      <p:stCondLst>
                        <p:cond delay="indefinite"/>
                      </p:stCondLst>
                      <p:childTnLst>
                        <p:par>
                          <p:cTn id="87" fill="hold">
                            <p:stCondLst>
                              <p:cond delay="0"/>
                            </p:stCondLst>
                            <p:childTnLst>
                              <p:par>
                                <p:cTn id="88" presetID="51" presetClass="entr" presetSubtype="0" fill="hold" grpId="0" nodeType="clickEffect">
                                  <p:stCondLst>
                                    <p:cond delay="0"/>
                                  </p:stCondLst>
                                  <p:childTnLst>
                                    <p:set>
                                      <p:cBhvr>
                                        <p:cTn id="89" dur="1" fill="hold">
                                          <p:stCondLst>
                                            <p:cond delay="0"/>
                                          </p:stCondLst>
                                        </p:cTn>
                                        <p:tgtEl>
                                          <p:spTgt spid="5">
                                            <p:txEl>
                                              <p:pRg st="7" end="7"/>
                                            </p:txEl>
                                          </p:spTgt>
                                        </p:tgtEl>
                                        <p:attrNameLst>
                                          <p:attrName>style.visibility</p:attrName>
                                        </p:attrNameLst>
                                      </p:cBhvr>
                                      <p:to>
                                        <p:strVal val="visible"/>
                                      </p:to>
                                    </p:set>
                                    <p:animEffect transition="in" filter="fade">
                                      <p:cBhvr>
                                        <p:cTn id="90" dur="770" decel="100000"/>
                                        <p:tgtEl>
                                          <p:spTgt spid="5">
                                            <p:txEl>
                                              <p:pRg st="7" end="7"/>
                                            </p:txEl>
                                          </p:spTgt>
                                        </p:tgtEl>
                                      </p:cBhvr>
                                    </p:animEffect>
                                    <p:animScale>
                                      <p:cBhvr>
                                        <p:cTn id="91" dur="770" decel="100000"/>
                                        <p:tgtEl>
                                          <p:spTgt spid="5">
                                            <p:txEl>
                                              <p:pRg st="7" end="7"/>
                                            </p:txEl>
                                          </p:spTgt>
                                        </p:tgtEl>
                                      </p:cBhvr>
                                      <p:from x="10000" y="10000"/>
                                      <p:to x="200000" y="450000"/>
                                    </p:animScale>
                                    <p:animScale>
                                      <p:cBhvr>
                                        <p:cTn id="92" dur="1230" accel="100000" fill="hold">
                                          <p:stCondLst>
                                            <p:cond delay="770"/>
                                          </p:stCondLst>
                                        </p:cTn>
                                        <p:tgtEl>
                                          <p:spTgt spid="5">
                                            <p:txEl>
                                              <p:pRg st="7" end="7"/>
                                            </p:txEl>
                                          </p:spTgt>
                                        </p:tgtEl>
                                      </p:cBhvr>
                                      <p:from x="200000" y="450000"/>
                                      <p:to x="100000" y="100000"/>
                                    </p:animScale>
                                    <p:set>
                                      <p:cBhvr>
                                        <p:cTn id="93" dur="770" fill="hold"/>
                                        <p:tgtEl>
                                          <p:spTgt spid="5">
                                            <p:txEl>
                                              <p:pRg st="7" end="7"/>
                                            </p:txEl>
                                          </p:spTgt>
                                        </p:tgtEl>
                                        <p:attrNameLst>
                                          <p:attrName>ppt_x</p:attrName>
                                        </p:attrNameLst>
                                      </p:cBhvr>
                                      <p:to>
                                        <p:strVal val="(0.5)"/>
                                      </p:to>
                                    </p:set>
                                    <p:anim from="(0.5)" to="(#ppt_x)" calcmode="lin" valueType="num">
                                      <p:cBhvr>
                                        <p:cTn id="94" dur="1230" accel="100000" fill="hold">
                                          <p:stCondLst>
                                            <p:cond delay="770"/>
                                          </p:stCondLst>
                                        </p:cTn>
                                        <p:tgtEl>
                                          <p:spTgt spid="5">
                                            <p:txEl>
                                              <p:pRg st="7" end="7"/>
                                            </p:txEl>
                                          </p:spTgt>
                                        </p:tgtEl>
                                        <p:attrNameLst>
                                          <p:attrName>ppt_x</p:attrName>
                                        </p:attrNameLst>
                                      </p:cBhvr>
                                    </p:anim>
                                    <p:set>
                                      <p:cBhvr>
                                        <p:cTn id="95" dur="770" fill="hold"/>
                                        <p:tgtEl>
                                          <p:spTgt spid="5">
                                            <p:txEl>
                                              <p:pRg st="7" end="7"/>
                                            </p:txEl>
                                          </p:spTgt>
                                        </p:tgtEl>
                                        <p:attrNameLst>
                                          <p:attrName>ppt_y</p:attrName>
                                        </p:attrNameLst>
                                      </p:cBhvr>
                                      <p:to>
                                        <p:strVal val="(#ppt_y+0.4)"/>
                                      </p:to>
                                    </p:set>
                                    <p:anim from="(#ppt_y+0.4)" to="(#ppt_y)" calcmode="lin" valueType="num">
                                      <p:cBhvr>
                                        <p:cTn id="96" dur="1230" accel="100000" fill="hold">
                                          <p:stCondLst>
                                            <p:cond delay="770"/>
                                          </p:stCondLst>
                                        </p:cTn>
                                        <p:tgtEl>
                                          <p:spTgt spid="5">
                                            <p:txEl>
                                              <p:pRg st="7" end="7"/>
                                            </p:txEl>
                                          </p:spTgt>
                                        </p:tgtEl>
                                        <p:attrNameLst>
                                          <p:attrName>ppt_y</p:attrName>
                                        </p:attrNameLst>
                                      </p:cBhvr>
                                    </p:anim>
                                  </p:childTnLst>
                                </p:cTn>
                              </p:par>
                            </p:childTnLst>
                          </p:cTn>
                        </p:par>
                        <p:par>
                          <p:cTn id="97" fill="hold">
                            <p:stCondLst>
                              <p:cond delay="2000"/>
                            </p:stCondLst>
                            <p:childTnLst>
                              <p:par>
                                <p:cTn id="98" presetID="51" presetClass="entr" presetSubtype="0" fill="hold" grpId="0" nodeType="afterEffect">
                                  <p:stCondLst>
                                    <p:cond delay="0"/>
                                  </p:stCondLst>
                                  <p:childTnLst>
                                    <p:set>
                                      <p:cBhvr>
                                        <p:cTn id="99" dur="1" fill="hold">
                                          <p:stCondLst>
                                            <p:cond delay="0"/>
                                          </p:stCondLst>
                                        </p:cTn>
                                        <p:tgtEl>
                                          <p:spTgt spid="5">
                                            <p:txEl>
                                              <p:pRg st="8" end="8"/>
                                            </p:txEl>
                                          </p:spTgt>
                                        </p:tgtEl>
                                        <p:attrNameLst>
                                          <p:attrName>style.visibility</p:attrName>
                                        </p:attrNameLst>
                                      </p:cBhvr>
                                      <p:to>
                                        <p:strVal val="visible"/>
                                      </p:to>
                                    </p:set>
                                    <p:animEffect transition="in" filter="fade">
                                      <p:cBhvr>
                                        <p:cTn id="100" dur="770" decel="100000"/>
                                        <p:tgtEl>
                                          <p:spTgt spid="5">
                                            <p:txEl>
                                              <p:pRg st="8" end="8"/>
                                            </p:txEl>
                                          </p:spTgt>
                                        </p:tgtEl>
                                      </p:cBhvr>
                                    </p:animEffect>
                                    <p:animScale>
                                      <p:cBhvr>
                                        <p:cTn id="101" dur="770" decel="100000"/>
                                        <p:tgtEl>
                                          <p:spTgt spid="5">
                                            <p:txEl>
                                              <p:pRg st="8" end="8"/>
                                            </p:txEl>
                                          </p:spTgt>
                                        </p:tgtEl>
                                      </p:cBhvr>
                                      <p:from x="10000" y="10000"/>
                                      <p:to x="200000" y="450000"/>
                                    </p:animScale>
                                    <p:animScale>
                                      <p:cBhvr>
                                        <p:cTn id="102" dur="1230" accel="100000" fill="hold">
                                          <p:stCondLst>
                                            <p:cond delay="770"/>
                                          </p:stCondLst>
                                        </p:cTn>
                                        <p:tgtEl>
                                          <p:spTgt spid="5">
                                            <p:txEl>
                                              <p:pRg st="8" end="8"/>
                                            </p:txEl>
                                          </p:spTgt>
                                        </p:tgtEl>
                                      </p:cBhvr>
                                      <p:from x="200000" y="450000"/>
                                      <p:to x="100000" y="100000"/>
                                    </p:animScale>
                                    <p:set>
                                      <p:cBhvr>
                                        <p:cTn id="103" dur="770" fill="hold"/>
                                        <p:tgtEl>
                                          <p:spTgt spid="5">
                                            <p:txEl>
                                              <p:pRg st="8" end="8"/>
                                            </p:txEl>
                                          </p:spTgt>
                                        </p:tgtEl>
                                        <p:attrNameLst>
                                          <p:attrName>ppt_x</p:attrName>
                                        </p:attrNameLst>
                                      </p:cBhvr>
                                      <p:to>
                                        <p:strVal val="(0.5)"/>
                                      </p:to>
                                    </p:set>
                                    <p:anim from="(0.5)" to="(#ppt_x)" calcmode="lin" valueType="num">
                                      <p:cBhvr>
                                        <p:cTn id="104" dur="1230" accel="100000" fill="hold">
                                          <p:stCondLst>
                                            <p:cond delay="770"/>
                                          </p:stCondLst>
                                        </p:cTn>
                                        <p:tgtEl>
                                          <p:spTgt spid="5">
                                            <p:txEl>
                                              <p:pRg st="8" end="8"/>
                                            </p:txEl>
                                          </p:spTgt>
                                        </p:tgtEl>
                                        <p:attrNameLst>
                                          <p:attrName>ppt_x</p:attrName>
                                        </p:attrNameLst>
                                      </p:cBhvr>
                                    </p:anim>
                                    <p:set>
                                      <p:cBhvr>
                                        <p:cTn id="105" dur="770" fill="hold"/>
                                        <p:tgtEl>
                                          <p:spTgt spid="5">
                                            <p:txEl>
                                              <p:pRg st="8" end="8"/>
                                            </p:txEl>
                                          </p:spTgt>
                                        </p:tgtEl>
                                        <p:attrNameLst>
                                          <p:attrName>ppt_y</p:attrName>
                                        </p:attrNameLst>
                                      </p:cBhvr>
                                      <p:to>
                                        <p:strVal val="(#ppt_y+0.4)"/>
                                      </p:to>
                                    </p:set>
                                    <p:anim from="(#ppt_y+0.4)" to="(#ppt_y)" calcmode="lin" valueType="num">
                                      <p:cBhvr>
                                        <p:cTn id="106" dur="1230" accel="100000" fill="hold">
                                          <p:stCondLst>
                                            <p:cond delay="770"/>
                                          </p:stCondLst>
                                        </p:cTn>
                                        <p:tgtEl>
                                          <p:spTgt spid="5">
                                            <p:txEl>
                                              <p:pRg st="8" end="8"/>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8800" y="1676400"/>
            <a:ext cx="5867400" cy="4953000"/>
          </a:xfrm>
          <a:solidFill>
            <a:schemeClr val="bg1">
              <a:alpha val="80000"/>
            </a:schemeClr>
          </a:solidFill>
        </p:spPr>
        <p:txBody>
          <a:bodyPr>
            <a:normAutofit fontScale="77500" lnSpcReduction="20000"/>
          </a:bodyPr>
          <a:lstStyle/>
          <a:p>
            <a:pPr>
              <a:lnSpc>
                <a:spcPct val="110000"/>
              </a:lnSpc>
              <a:spcBef>
                <a:spcPts val="600"/>
              </a:spcBef>
              <a:buNone/>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What Do You Need? </a:t>
            </a:r>
            <a:endPar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20000"/>
              </a:lnSpc>
              <a:spcBef>
                <a:spcPts val="0"/>
              </a:spcBef>
              <a:spcAft>
                <a:spcPts val="300"/>
              </a:spcAft>
              <a:buClrTx/>
              <a:buSzPct val="99000"/>
              <a:buFont typeface="Wingdings" panose="05000000000000000000" pitchFamily="2" charset="2"/>
              <a:buChar char="§"/>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Love </a:t>
            </a:r>
            <a:endPar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20000"/>
              </a:lnSpc>
              <a:spcBef>
                <a:spcPts val="0"/>
              </a:spcBef>
              <a:spcAft>
                <a:spcPts val="300"/>
              </a:spcAft>
              <a:buClrTx/>
              <a:buSzPct val="99000"/>
              <a:buFont typeface="Wingdings" panose="05000000000000000000" pitchFamily="2" charset="2"/>
              <a:buChar char="§"/>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Joy </a:t>
            </a:r>
            <a:endPar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20000"/>
              </a:lnSpc>
              <a:spcBef>
                <a:spcPts val="0"/>
              </a:spcBef>
              <a:spcAft>
                <a:spcPts val="300"/>
              </a:spcAft>
              <a:buClrTx/>
              <a:buSzPct val="99000"/>
              <a:buFont typeface="Wingdings" panose="05000000000000000000" pitchFamily="2" charset="2"/>
              <a:buChar char="§"/>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Peace</a:t>
            </a:r>
            <a:endPar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20000"/>
              </a:lnSpc>
              <a:spcBef>
                <a:spcPts val="0"/>
              </a:spcBef>
              <a:spcAft>
                <a:spcPts val="300"/>
              </a:spcAft>
              <a:buClrTx/>
              <a:buSzPct val="99000"/>
              <a:buFont typeface="Wingdings" panose="05000000000000000000" pitchFamily="2" charset="2"/>
              <a:buChar char="§"/>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Help</a:t>
            </a:r>
            <a:endPar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20000"/>
              </a:lnSpc>
              <a:spcBef>
                <a:spcPts val="0"/>
              </a:spcBef>
              <a:buClrTx/>
              <a:buSzPct val="99000"/>
              <a:buFont typeface="Courier New" panose="02070309020205020404" pitchFamily="49" charset="0"/>
              <a:buChar char="o"/>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Physical</a:t>
            </a:r>
            <a:endPar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20000"/>
              </a:lnSpc>
              <a:buClrTx/>
              <a:buSzPct val="99000"/>
              <a:buFont typeface="Courier New" panose="02070309020205020404" pitchFamily="49" charset="0"/>
              <a:buChar char="o"/>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Mental</a:t>
            </a:r>
            <a:endPar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20000"/>
              </a:lnSpc>
              <a:buClrTx/>
              <a:buSzPct val="99000"/>
              <a:buFont typeface="Courier New" panose="02070309020205020404" pitchFamily="49" charset="0"/>
              <a:buChar char="o"/>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Financial</a:t>
            </a:r>
            <a:endPar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20000"/>
              </a:lnSpc>
              <a:buClrTx/>
              <a:buSzPct val="99000"/>
              <a:buFont typeface="Courier New" panose="02070309020205020404" pitchFamily="49" charset="0"/>
              <a:buChar char="o"/>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a:t>
            </a:r>
            <a:endPar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10000"/>
              </a:lnSpc>
              <a:spcBef>
                <a:spcPts val="600"/>
              </a:spcBef>
              <a:buClrTx/>
              <a:buSzPct val="99000"/>
              <a:buNone/>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Quit Placing Blame and…</a:t>
            </a:r>
            <a:endPar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10000"/>
              </a:lnSpc>
              <a:buClrTx/>
              <a:buSzPct val="99000"/>
              <a:buNone/>
            </a:pPr>
            <a:r>
              <a:rPr lang="en-US" sz="33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Start Planting Seed!!!</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TextBox 6"/>
          <p:cNvSpPr txBox="1"/>
          <p:nvPr/>
        </p:nvSpPr>
        <p:spPr>
          <a:xfrm>
            <a:off x="228600" y="228600"/>
            <a:ext cx="7239000"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We Reap More Than We Sow </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2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6"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2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9"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6000"/>
                            </p:stCondLst>
                            <p:childTnLst>
                              <p:par>
                                <p:cTn id="30" presetID="2" presetClass="entr" presetSubtype="3"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2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1"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2" presetClass="entr" presetSubtype="9" fill="hold" grpId="0"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20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9" dur="20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par>
                          <p:cTn id="50" fill="hold">
                            <p:stCondLst>
                              <p:cond delay="6000"/>
                            </p:stCondLst>
                            <p:childTnLst>
                              <p:par>
                                <p:cTn id="51" presetID="2" presetClass="entr" presetSubtype="3" fill="hold" grpId="0" nodeType="after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20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54" dur="2000" fill="hold"/>
                                        <p:tgtEl>
                                          <p:spTgt spid="5">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anim calcmode="lin" valueType="num">
                                      <p:cBhvr additive="base">
                                        <p:cTn id="59" dur="20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60" dur="2000" fill="hold"/>
                                        <p:tgtEl>
                                          <p:spTgt spid="5">
                                            <p:txEl>
                                              <p:pRg st="9" end="9"/>
                                            </p:txEl>
                                          </p:spTgt>
                                        </p:tgtEl>
                                        <p:attrNameLst>
                                          <p:attrName>ppt_y</p:attrName>
                                        </p:attrNameLst>
                                      </p:cBhvr>
                                      <p:tavLst>
                                        <p:tav tm="0">
                                          <p:val>
                                            <p:strVal val="0-#ppt_h/2"/>
                                          </p:val>
                                        </p:tav>
                                        <p:tav tm="100000">
                                          <p:val>
                                            <p:strVal val="#ppt_y"/>
                                          </p:val>
                                        </p:tav>
                                      </p:tavLst>
                                    </p:anim>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5">
                                            <p:txEl>
                                              <p:pRg st="10" end="10"/>
                                            </p:txEl>
                                          </p:spTgt>
                                        </p:tgtEl>
                                        <p:attrNameLst>
                                          <p:attrName>style.visibility</p:attrName>
                                        </p:attrNameLst>
                                      </p:cBhvr>
                                      <p:to>
                                        <p:strVal val="visible"/>
                                      </p:to>
                                    </p:set>
                                    <p:anim calcmode="lin" valueType="num">
                                      <p:cBhvr additive="base">
                                        <p:cTn id="64" dur="2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5" dur="2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4419600"/>
            <a:ext cx="8610600" cy="2255838"/>
          </a:xfrm>
          <a:solidFill>
            <a:schemeClr val="bg1">
              <a:alpha val="70000"/>
            </a:schemeClr>
          </a:solidFill>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Can Count the Number of Seeds…</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…in an Apple</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Cannot Count the Number of Apples…</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…in a Seed</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68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We Reap More Than We Sow </a:t>
            </a:r>
            <a:endParaRPr lang="en-US" sz="4000" b="1" dirty="0">
              <a:effectLst>
                <a:outerShdw blurRad="38100" dist="38100" dir="2700000" algn="tl">
                  <a:srgbClr val="000000">
                    <a:alpha val="43137"/>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1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54162"/>
            <a:ext cx="8763000" cy="3551238"/>
          </a:xfrm>
          <a:solidFill>
            <a:srgbClr val="FFC000">
              <a:alpha val="70000"/>
            </a:srgbClr>
          </a:solidFill>
        </p:spPr>
        <p:txBody>
          <a:bodyPr>
            <a:normAutofit/>
          </a:bodyPr>
          <a:lstStyle/>
          <a:p>
            <a:pPr>
              <a:spcBef>
                <a:spcPts val="1200"/>
              </a:spcBef>
              <a:buNone/>
            </a:pPr>
            <a:r>
              <a:rPr lang="en-US" sz="3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What are You Sowing?</a:t>
            </a:r>
            <a:endParaRPr lang="en-US" sz="3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endParaRPr lang="en-US" sz="38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Positive?</a:t>
            </a:r>
            <a:endPar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Negative?</a:t>
            </a:r>
            <a:endParaRPr lang="en-US" sz="3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305800" cy="707886"/>
          </a:xfrm>
          <a:prstGeom prst="rect">
            <a:avLst/>
          </a:prstGeom>
          <a:solidFill>
            <a:schemeClr val="bg1">
              <a:alpha val="80000"/>
            </a:schemeClr>
          </a:solid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Reaping From What We Sow</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4199"/>
                            </p:stCondLst>
                            <p:childTnLst>
                              <p:par>
                                <p:cTn id="16" presetID="2" presetClass="exit" presetSubtype="4" fill="hold" nodeType="afterEffect">
                                  <p:stCondLst>
                                    <p:cond delay="0"/>
                                  </p:stCondLst>
                                  <p:iterate type="lt">
                                    <p:tmPct val="0"/>
                                  </p:iterate>
                                  <p:childTnLst>
                                    <p:anim calcmode="lin" valueType="num">
                                      <p:cBhvr additive="base">
                                        <p:cTn id="17" dur="50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p:tgtEl>
                                          <p:spTgt spid="5">
                                            <p:txEl>
                                              <p:pRg st="0" end="0"/>
                                            </p:txEl>
                                          </p:spTgt>
                                        </p:tgtEl>
                                        <p:attrNameLst>
                                          <p:attrName>ppt_y</p:attrName>
                                        </p:attrNameLst>
                                      </p:cBhvr>
                                      <p:tavLst>
                                        <p:tav tm="0">
                                          <p:val>
                                            <p:strVal val="ppt_y"/>
                                          </p:val>
                                        </p:tav>
                                        <p:tav tm="100000">
                                          <p:val>
                                            <p:strVal val="1+ppt_h/2"/>
                                          </p:val>
                                        </p:tav>
                                      </p:tavLst>
                                    </p:anim>
                                    <p:set>
                                      <p:cBhvr>
                                        <p:cTn id="19" dur="1" fill="hold">
                                          <p:stCondLst>
                                            <p:cond delay="4999"/>
                                          </p:stCondLst>
                                        </p:cTn>
                                        <p:tgtEl>
                                          <p:spTgt spid="5">
                                            <p:txEl>
                                              <p:pRg st="0" end="0"/>
                                            </p:txEl>
                                          </p:spTgt>
                                        </p:tgtEl>
                                        <p:attrNameLst>
                                          <p:attrName>style.visibility</p:attrName>
                                        </p:attrNameLst>
                                      </p:cBhvr>
                                      <p:to>
                                        <p:strVal val="hidden"/>
                                      </p:to>
                                    </p:set>
                                  </p:childTnLst>
                                </p:cTn>
                              </p:par>
                            </p:childTnLst>
                          </p:cTn>
                        </p:par>
                        <p:par>
                          <p:cTn id="20" fill="hold">
                            <p:stCondLst>
                              <p:cond delay="9199"/>
                            </p:stCondLst>
                            <p:childTnLst>
                              <p:par>
                                <p:cTn id="21" presetID="2" presetClass="entr" presetSubtype="4"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4199"/>
                            </p:stCondLst>
                            <p:childTnLst>
                              <p:par>
                                <p:cTn id="26" presetID="2" presetClass="entr" presetSubtype="4"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9199"/>
                            </p:stCondLst>
                            <p:childTnLst>
                              <p:par>
                                <p:cTn id="31" presetID="2" presetClass="entr" presetSubtype="4" fill="hold" grpId="0" nodeType="after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b="1" dirty="0"/>
              <a:t> </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t="3757" b="22254"/>
          <a:stretch>
            <a:fillRect/>
          </a:stretch>
        </p:blipFill>
        <p:spPr>
          <a:xfrm>
            <a:off x="457200" y="381000"/>
            <a:ext cx="2200275" cy="243840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595" t="9494" b="11182"/>
          <a:stretch>
            <a:fillRect/>
          </a:stretch>
        </p:blipFill>
        <p:spPr>
          <a:xfrm>
            <a:off x="2819400" y="371061"/>
            <a:ext cx="4171950" cy="24483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048000"/>
            <a:ext cx="6286500" cy="35337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76200" y="1371600"/>
            <a:ext cx="8991600" cy="4648200"/>
          </a:xfrm>
          <a:solidFill>
            <a:srgbClr val="FFC000">
              <a:alpha val="80000"/>
            </a:srgbClr>
          </a:solidFill>
        </p:spPr>
        <p:txBody>
          <a:bodyPr>
            <a:noAutofit/>
          </a:bodyPr>
          <a:lstStyle/>
          <a:p>
            <a:pPr hangingPunct="0">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These Laws or Principles…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hangingPunct="0">
              <a:spcBef>
                <a:spcPts val="0"/>
              </a:spcBef>
              <a:buClrTx/>
              <a:buSzPct val="99000"/>
              <a:buFont typeface="Wingdings" panose="05000000000000000000" pitchFamily="2" charset="2"/>
              <a:buChar char="§"/>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Govern and Guide Man </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hangingPunct="0">
              <a:buClrTx/>
              <a:buSzPct val="99000"/>
              <a:buFont typeface="Wingdings" panose="05000000000000000000" pitchFamily="2" charset="2"/>
              <a:buChar char="§"/>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His Spiritual Development And Maturity</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hangingPunct="0">
              <a:buClrTx/>
              <a:buSzPct val="99000"/>
              <a:buFont typeface="Wingdings" panose="05000000000000000000" pitchFamily="2" charset="2"/>
              <a:buChar char="§"/>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Govern Nature and the Universe</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These Laws Are:</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spcBef>
                <a:spcPts val="0"/>
              </a:spcBef>
              <a:buClrTx/>
              <a:buSzPct val="99000"/>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Universal</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ClrTx/>
              <a:buSzPct val="99000"/>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Simple</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ClrTx/>
              <a:buSzPct val="99000"/>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Absolute</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ClrTx/>
              <a:buSzPct val="99000"/>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Stable</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buNone/>
            </a:pP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buNone/>
            </a:pP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533400" y="228600"/>
            <a:ext cx="8305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Set Up a System of Laws</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1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grpId="0"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additive="base">
                                        <p:cTn id="42"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6000"/>
                            </p:stCondLst>
                            <p:childTnLst>
                              <p:par>
                                <p:cTn id="50" presetID="2" presetClass="entr" presetSubtype="4" fill="hold" grpId="0" nodeType="after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additive="base">
                                        <p:cTn id="52" dur="3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3" dur="3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990600" y="457200"/>
            <a:ext cx="7277100" cy="5943600"/>
          </a:xfrm>
          <a:prstGeom prst="rect">
            <a:avLst/>
          </a:prstGeom>
          <a:noFill/>
        </p:spPr>
      </p:pic>
      <p:sp>
        <p:nvSpPr>
          <p:cNvPr id="3" name="Subtitle 2"/>
          <p:cNvSpPr>
            <a:spLocks noGrp="1"/>
          </p:cNvSpPr>
          <p:nvPr>
            <p:ph type="subTitle" idx="1"/>
          </p:nvPr>
        </p:nvSpPr>
        <p:spPr>
          <a:solidFill>
            <a:schemeClr val="accent1">
              <a:alpha val="70000"/>
            </a:schemeClr>
          </a:solidFill>
        </p:spPr>
        <p:txBody>
          <a:bodyPr>
            <a:noAutofit/>
          </a:bodyPr>
          <a:lstStyle/>
          <a:p>
            <a:r>
              <a:rPr lang="en-US" sz="4400" b="1" dirty="0">
                <a:solidFill>
                  <a:schemeClr val="tx1"/>
                </a:solidFill>
                <a:effectLst>
                  <a:outerShdw blurRad="38100" dist="38100" dir="2700000" algn="tl">
                    <a:srgbClr val="000000">
                      <a:alpha val="43137"/>
                    </a:srgbClr>
                  </a:outerShdw>
                </a:effectLst>
              </a:rPr>
              <a:t>      </a:t>
            </a:r>
            <a:r>
              <a:rPr lang="en-US" sz="44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7 Laws of the Harvest  </a:t>
            </a:r>
            <a:r>
              <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-pt 2</a:t>
            </a:r>
            <a:endPar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838200" y="76200"/>
            <a:ext cx="2209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February  18, 2018</a:t>
            </a:r>
            <a:endParaRPr lang="en-US" b="1" dirty="0">
              <a:effectLst>
                <a:outerShdw blurRad="38100" dist="38100" dir="2700000" algn="tl">
                  <a:srgbClr val="000000">
                    <a:alpha val="43137"/>
                  </a:srgbClr>
                </a:outerShdw>
              </a:effectLst>
            </a:endParaRPr>
          </a:p>
        </p:txBody>
      </p:sp>
      <p:sp>
        <p:nvSpPr>
          <p:cNvPr id="8" name="TextBox 7"/>
          <p:cNvSpPr txBox="1"/>
          <p:nvPr/>
        </p:nvSpPr>
        <p:spPr>
          <a:xfrm>
            <a:off x="5486400" y="76200"/>
            <a:ext cx="27432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Edward Christian Church  </a:t>
            </a:r>
            <a:endParaRPr lang="en-US" b="1" dirty="0">
              <a:effectLst>
                <a:outerShdw blurRad="38100" dist="38100" dir="2700000" algn="tl">
                  <a:srgbClr val="000000">
                    <a:alpha val="43137"/>
                  </a:srgbClr>
                </a:outerShdw>
              </a:effectLst>
            </a:endParaRPr>
          </a:p>
        </p:txBody>
      </p:sp>
      <p:sp>
        <p:nvSpPr>
          <p:cNvPr id="9" name="TextBox 8"/>
          <p:cNvSpPr txBox="1"/>
          <p:nvPr/>
        </p:nvSpPr>
        <p:spPr>
          <a:xfrm>
            <a:off x="533400" y="1600200"/>
            <a:ext cx="2895600" cy="523220"/>
          </a:xfrm>
          <a:prstGeom prst="rect">
            <a:avLst/>
          </a:prstGeom>
          <a:solidFill>
            <a:schemeClr val="accent1">
              <a:alpha val="70000"/>
            </a:schemeClr>
          </a:solidFill>
        </p:spPr>
        <p:txBody>
          <a:bodyPr wrap="square" rtlCol="0">
            <a:spAutoFit/>
          </a:bodyPr>
          <a:lstStyle/>
          <a:p>
            <a:pPr algn="ctr"/>
            <a:r>
              <a:rPr lang="en-US" sz="2800" b="1" dirty="0">
                <a:effectLst>
                  <a:outerShdw blurRad="38100" dist="38100" dir="2700000" algn="tl">
                    <a:srgbClr val="000000">
                      <a:alpha val="43137"/>
                    </a:srgbClr>
                  </a:outerShdw>
                </a:effectLst>
              </a:rPr>
              <a:t>Galatians 6:7-10</a:t>
            </a:r>
            <a:endParaRPr lang="en-US" sz="28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1"/>
                                          </p:val>
                                        </p:tav>
                                        <p:tav tm="100000">
                                          <p:val>
                                            <p:strVal val="#ppt_x"/>
                                          </p:val>
                                        </p:tav>
                                      </p:tavLst>
                                    </p:anim>
                                    <p:anim calcmode="lin" valueType="num">
                                      <p:cBhvr>
                                        <p:cTn id="9" dur="2000" fill="hold"/>
                                        <p:tgtEl>
                                          <p:spTgt spid="3">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anim calcmode="lin" valueType="num">
                                      <p:cBhvr>
                                        <p:cTn id="19" dur="2000" fill="hold"/>
                                        <p:tgtEl>
                                          <p:spTgt spid="9"/>
                                        </p:tgtEl>
                                        <p:attrNameLst>
                                          <p:attrName>ppt_x</p:attrName>
                                        </p:attrNameLst>
                                      </p:cBhvr>
                                      <p:tavLst>
                                        <p:tav tm="0">
                                          <p:val>
                                            <p:strVal val="#ppt_x-.1"/>
                                          </p:val>
                                        </p:tav>
                                        <p:tav tm="100000">
                                          <p:val>
                                            <p:strVal val="#ppt_x"/>
                                          </p:val>
                                        </p:tav>
                                      </p:tavLst>
                                    </p:anim>
                                    <p:anim calcmode="lin" valueType="num">
                                      <p:cBhvr>
                                        <p:cTn id="20" dur="20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0"/>
                            </p:stCondLst>
                            <p:childTnLst>
                              <p:par>
                                <p:cTn id="22" presetID="2" presetClass="entr" presetSubtype="3"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1+#ppt_w/2"/>
                                          </p:val>
                                        </p:tav>
                                        <p:tav tm="100000">
                                          <p:val>
                                            <p:strVal val="#ppt_x"/>
                                          </p:val>
                                        </p:tav>
                                      </p:tavLst>
                                    </p:anim>
                                    <p:anim calcmode="lin" valueType="num">
                                      <p:cBhvr additive="base">
                                        <p:cTn id="25" dur="20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7000"/>
                            </p:stCondLst>
                            <p:childTnLst>
                              <p:par>
                                <p:cTn id="27" presetID="2" presetClass="entr" presetSubtype="9"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2000" fill="hold"/>
                                        <p:tgtEl>
                                          <p:spTgt spid="7"/>
                                        </p:tgtEl>
                                        <p:attrNameLst>
                                          <p:attrName>ppt_x</p:attrName>
                                        </p:attrNameLst>
                                      </p:cBhvr>
                                      <p:tavLst>
                                        <p:tav tm="0">
                                          <p:val>
                                            <p:strVal val="0-#ppt_w/2"/>
                                          </p:val>
                                        </p:tav>
                                        <p:tav tm="100000">
                                          <p:val>
                                            <p:strVal val="#ppt_x"/>
                                          </p:val>
                                        </p:tav>
                                      </p:tavLst>
                                    </p:anim>
                                    <p:anim calcmode="lin" valueType="num">
                                      <p:cBhvr additive="base">
                                        <p:cTn id="30"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7"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304800" y="1554162"/>
            <a:ext cx="8686800" cy="4846638"/>
          </a:xfrm>
          <a:solidFill>
            <a:schemeClr val="accent1">
              <a:alpha val="70000"/>
            </a:schemeClr>
          </a:solidFill>
        </p:spPr>
        <p:txBody>
          <a:bodyPr>
            <a:noAutofit/>
          </a:bodyPr>
          <a:lstStyle/>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Mark 4:1-8</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ClrTx/>
              <a:buSzPct val="99000"/>
              <a:buFont typeface="Wingdings" panose="05000000000000000000"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First Case the Seed Produces Nothing</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ClrTx/>
              <a:buSzPct val="99000"/>
              <a:buFont typeface="Wingdings" panose="05000000000000000000"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Second it Produces Only the Blade</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ClrTx/>
              <a:buSzPct val="99000"/>
              <a:buFont typeface="Wingdings" panose="05000000000000000000"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Third it is Near the Point of Producing Fruit, but Fails to Bring Forth to Harvest</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ClrTx/>
              <a:buSzPct val="99000"/>
              <a:buFont typeface="Wingdings" panose="05000000000000000000"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Fourth it Yields Fruit, but in Different Measures</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sz="2800"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228600" y="228600"/>
            <a:ext cx="868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We Reap More Than We Sow </a:t>
            </a:r>
            <a:endParaRPr lang="en-US" sz="40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2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8" dur="2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9" dur="20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2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15" dur="2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6" dur="2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2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2" dur="2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3" dur="20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2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29" dur="2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0"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181100" y="2667000"/>
            <a:ext cx="6858000" cy="3703637"/>
          </a:xfrm>
          <a:solidFill>
            <a:schemeClr val="bg1">
              <a:alpha val="80000"/>
            </a:schemeClr>
          </a:solidFill>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You Want to Reap a Good Crop</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It Requires Proper …</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ClrTx/>
              <a:buSzPct val="99000"/>
              <a:buFont typeface="Courier New" panose="02070309020205020404" pitchFamily="49" charset="0"/>
              <a:buChar char="o"/>
            </a:pP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Planning </a:t>
            </a:r>
            <a:endPar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ClrTx/>
              <a:buSzPct val="99000"/>
              <a:buFont typeface="Courier New" panose="02070309020205020404" pitchFamily="49" charset="0"/>
              <a:buChar char="o"/>
            </a:pP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Preparation</a:t>
            </a:r>
            <a:endPar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ClrTx/>
              <a:buSzPct val="99000"/>
              <a:buFont typeface="Courier New" panose="02070309020205020404" pitchFamily="49" charset="0"/>
              <a:buChar char="o"/>
            </a:pP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Planting</a:t>
            </a:r>
            <a:endPar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ClrTx/>
              <a:buSzPct val="99000"/>
              <a:buFont typeface="Courier New" panose="02070309020205020404" pitchFamily="49" charset="0"/>
              <a:buChar char="o"/>
            </a:pPr>
            <a:r>
              <a:rPr lang="en-US" sz="32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Patience</a:t>
            </a: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381000" y="228600"/>
            <a:ext cx="7467600"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We Reap More Than We Sow </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770" decel="100000"/>
                                        <p:tgtEl>
                                          <p:spTgt spid="5">
                                            <p:txEl>
                                              <p:pRg st="1" end="1"/>
                                            </p:txEl>
                                          </p:spTgt>
                                        </p:tgtEl>
                                      </p:cBhvr>
                                    </p:animEffect>
                                    <p:animScale>
                                      <p:cBhvr>
                                        <p:cTn id="19" dur="770" decel="100000"/>
                                        <p:tgtEl>
                                          <p:spTgt spid="5">
                                            <p:txEl>
                                              <p:pRg st="1" end="1"/>
                                            </p:txEl>
                                          </p:spTgt>
                                        </p:tgtEl>
                                      </p:cBhvr>
                                      <p:from x="10000" y="10000"/>
                                      <p:to x="200000" y="450000"/>
                                    </p:animScale>
                                    <p:animScale>
                                      <p:cBhvr>
                                        <p:cTn id="20" dur="1230" accel="100000" fill="hold">
                                          <p:stCondLst>
                                            <p:cond delay="770"/>
                                          </p:stCondLst>
                                        </p:cTn>
                                        <p:tgtEl>
                                          <p:spTgt spid="5">
                                            <p:txEl>
                                              <p:pRg st="1" end="1"/>
                                            </p:txEl>
                                          </p:spTgt>
                                        </p:tgtEl>
                                      </p:cBhvr>
                                      <p:from x="200000" y="450000"/>
                                      <p:to x="100000" y="100000"/>
                                    </p:animScale>
                                    <p:set>
                                      <p:cBhvr>
                                        <p:cTn id="21" dur="770" fill="hold"/>
                                        <p:tgtEl>
                                          <p:spTgt spid="5">
                                            <p:txEl>
                                              <p:pRg st="1" end="1"/>
                                            </p:txEl>
                                          </p:spTgt>
                                        </p:tgtEl>
                                        <p:attrNameLst>
                                          <p:attrName>ppt_x</p:attrName>
                                        </p:attrNameLst>
                                      </p:cBhvr>
                                      <p:to>
                                        <p:strVal val="(0.5)"/>
                                      </p:to>
                                    </p:set>
                                    <p:anim from="(0.5)" to="(#ppt_x)" calcmode="lin" valueType="num">
                                      <p:cBhvr>
                                        <p:cTn id="22" dur="1230" accel="100000" fill="hold">
                                          <p:stCondLst>
                                            <p:cond delay="770"/>
                                          </p:stCondLst>
                                        </p:cTn>
                                        <p:tgtEl>
                                          <p:spTgt spid="5">
                                            <p:txEl>
                                              <p:pRg st="1" end="1"/>
                                            </p:txEl>
                                          </p:spTgt>
                                        </p:tgtEl>
                                        <p:attrNameLst>
                                          <p:attrName>ppt_x</p:attrName>
                                        </p:attrNameLst>
                                      </p:cBhvr>
                                    </p:anim>
                                    <p:set>
                                      <p:cBhvr>
                                        <p:cTn id="23" dur="770" fill="hold"/>
                                        <p:tgtEl>
                                          <p:spTgt spid="5">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5">
                                            <p:txEl>
                                              <p:pRg st="1" end="1"/>
                                            </p:txEl>
                                          </p:spTgt>
                                        </p:tgtEl>
                                        <p:attrNameLst>
                                          <p:attrName>ppt_y</p:attrName>
                                        </p:attrNameLst>
                                      </p:cBhvr>
                                    </p:anim>
                                  </p:childTnLst>
                                </p:cTn>
                              </p:par>
                            </p:childTnLst>
                          </p:cTn>
                        </p:par>
                        <p:par>
                          <p:cTn id="25" fill="hold">
                            <p:stCondLst>
                              <p:cond delay="2000"/>
                            </p:stCondLst>
                            <p:childTnLst>
                              <p:par>
                                <p:cTn id="26" presetID="51" presetClass="entr" presetSubtype="0" fill="hold" grpId="0"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770" decel="100000"/>
                                        <p:tgtEl>
                                          <p:spTgt spid="5">
                                            <p:txEl>
                                              <p:pRg st="2" end="2"/>
                                            </p:txEl>
                                          </p:spTgt>
                                        </p:tgtEl>
                                      </p:cBhvr>
                                    </p:animEffect>
                                    <p:animScale>
                                      <p:cBhvr>
                                        <p:cTn id="29" dur="770" decel="100000"/>
                                        <p:tgtEl>
                                          <p:spTgt spid="5">
                                            <p:txEl>
                                              <p:pRg st="2" end="2"/>
                                            </p:txEl>
                                          </p:spTgt>
                                        </p:tgtEl>
                                      </p:cBhvr>
                                      <p:from x="10000" y="10000"/>
                                      <p:to x="200000" y="450000"/>
                                    </p:animScale>
                                    <p:animScale>
                                      <p:cBhvr>
                                        <p:cTn id="30" dur="1230" accel="100000" fill="hold">
                                          <p:stCondLst>
                                            <p:cond delay="770"/>
                                          </p:stCondLst>
                                        </p:cTn>
                                        <p:tgtEl>
                                          <p:spTgt spid="5">
                                            <p:txEl>
                                              <p:pRg st="2" end="2"/>
                                            </p:txEl>
                                          </p:spTgt>
                                        </p:tgtEl>
                                      </p:cBhvr>
                                      <p:from x="200000" y="450000"/>
                                      <p:to x="100000" y="100000"/>
                                    </p:animScale>
                                    <p:set>
                                      <p:cBhvr>
                                        <p:cTn id="31" dur="770" fill="hold"/>
                                        <p:tgtEl>
                                          <p:spTgt spid="5">
                                            <p:txEl>
                                              <p:pRg st="2" end="2"/>
                                            </p:txEl>
                                          </p:spTgt>
                                        </p:tgtEl>
                                        <p:attrNameLst>
                                          <p:attrName>ppt_x</p:attrName>
                                        </p:attrNameLst>
                                      </p:cBhvr>
                                      <p:to>
                                        <p:strVal val="(0.5)"/>
                                      </p:to>
                                    </p:set>
                                    <p:anim from="(0.5)" to="(#ppt_x)" calcmode="lin" valueType="num">
                                      <p:cBhvr>
                                        <p:cTn id="32" dur="1230" accel="100000" fill="hold">
                                          <p:stCondLst>
                                            <p:cond delay="770"/>
                                          </p:stCondLst>
                                        </p:cTn>
                                        <p:tgtEl>
                                          <p:spTgt spid="5">
                                            <p:txEl>
                                              <p:pRg st="2" end="2"/>
                                            </p:txEl>
                                          </p:spTgt>
                                        </p:tgtEl>
                                        <p:attrNameLst>
                                          <p:attrName>ppt_x</p:attrName>
                                        </p:attrNameLst>
                                      </p:cBhvr>
                                    </p:anim>
                                    <p:set>
                                      <p:cBhvr>
                                        <p:cTn id="33" dur="770" fill="hold"/>
                                        <p:tgtEl>
                                          <p:spTgt spid="5">
                                            <p:txEl>
                                              <p:pRg st="2" end="2"/>
                                            </p:txEl>
                                          </p:spTgt>
                                        </p:tgtEl>
                                        <p:attrNameLst>
                                          <p:attrName>ppt_y</p:attrName>
                                        </p:attrNameLst>
                                      </p:cBhvr>
                                      <p:to>
                                        <p:strVal val="(#ppt_y+0.4)"/>
                                      </p:to>
                                    </p:set>
                                    <p:anim from="(#ppt_y+0.4)" to="(#ppt_y)" calcmode="lin" valueType="num">
                                      <p:cBhvr>
                                        <p:cTn id="34" dur="1230" accel="100000" fill="hold">
                                          <p:stCondLst>
                                            <p:cond delay="770"/>
                                          </p:stCondLst>
                                        </p:cTn>
                                        <p:tgtEl>
                                          <p:spTgt spid="5">
                                            <p:txEl>
                                              <p:pRg st="2" end="2"/>
                                            </p:txEl>
                                          </p:spTgt>
                                        </p:tgtEl>
                                        <p:attrNameLst>
                                          <p:attrName>ppt_y</p:attrName>
                                        </p:attrNameLst>
                                      </p:cBhvr>
                                    </p:anim>
                                  </p:childTnLst>
                                </p:cTn>
                              </p:par>
                            </p:childTnLst>
                          </p:cTn>
                        </p:par>
                        <p:par>
                          <p:cTn id="35" fill="hold">
                            <p:stCondLst>
                              <p:cond delay="4000"/>
                            </p:stCondLst>
                            <p:childTnLst>
                              <p:par>
                                <p:cTn id="36" presetID="51" presetClass="entr" presetSubtype="0" fill="hold" grpId="0" nodeType="after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770" decel="100000"/>
                                        <p:tgtEl>
                                          <p:spTgt spid="5">
                                            <p:txEl>
                                              <p:pRg st="3" end="3"/>
                                            </p:txEl>
                                          </p:spTgt>
                                        </p:tgtEl>
                                      </p:cBhvr>
                                    </p:animEffect>
                                    <p:animScale>
                                      <p:cBhvr>
                                        <p:cTn id="39" dur="770" decel="100000"/>
                                        <p:tgtEl>
                                          <p:spTgt spid="5">
                                            <p:txEl>
                                              <p:pRg st="3" end="3"/>
                                            </p:txEl>
                                          </p:spTgt>
                                        </p:tgtEl>
                                      </p:cBhvr>
                                      <p:from x="10000" y="10000"/>
                                      <p:to x="200000" y="450000"/>
                                    </p:animScale>
                                    <p:animScale>
                                      <p:cBhvr>
                                        <p:cTn id="40" dur="1230" accel="100000" fill="hold">
                                          <p:stCondLst>
                                            <p:cond delay="770"/>
                                          </p:stCondLst>
                                        </p:cTn>
                                        <p:tgtEl>
                                          <p:spTgt spid="5">
                                            <p:txEl>
                                              <p:pRg st="3" end="3"/>
                                            </p:txEl>
                                          </p:spTgt>
                                        </p:tgtEl>
                                      </p:cBhvr>
                                      <p:from x="200000" y="450000"/>
                                      <p:to x="100000" y="100000"/>
                                    </p:animScale>
                                    <p:set>
                                      <p:cBhvr>
                                        <p:cTn id="41" dur="770" fill="hold"/>
                                        <p:tgtEl>
                                          <p:spTgt spid="5">
                                            <p:txEl>
                                              <p:pRg st="3" end="3"/>
                                            </p:txEl>
                                          </p:spTgt>
                                        </p:tgtEl>
                                        <p:attrNameLst>
                                          <p:attrName>ppt_x</p:attrName>
                                        </p:attrNameLst>
                                      </p:cBhvr>
                                      <p:to>
                                        <p:strVal val="(0.5)"/>
                                      </p:to>
                                    </p:set>
                                    <p:anim from="(0.5)" to="(#ppt_x)" calcmode="lin" valueType="num">
                                      <p:cBhvr>
                                        <p:cTn id="42" dur="1230" accel="100000" fill="hold">
                                          <p:stCondLst>
                                            <p:cond delay="770"/>
                                          </p:stCondLst>
                                        </p:cTn>
                                        <p:tgtEl>
                                          <p:spTgt spid="5">
                                            <p:txEl>
                                              <p:pRg st="3" end="3"/>
                                            </p:txEl>
                                          </p:spTgt>
                                        </p:tgtEl>
                                        <p:attrNameLst>
                                          <p:attrName>ppt_x</p:attrName>
                                        </p:attrNameLst>
                                      </p:cBhvr>
                                    </p:anim>
                                    <p:set>
                                      <p:cBhvr>
                                        <p:cTn id="43" dur="770" fill="hold"/>
                                        <p:tgtEl>
                                          <p:spTgt spid="5">
                                            <p:txEl>
                                              <p:pRg st="3" end="3"/>
                                            </p:txEl>
                                          </p:spTgt>
                                        </p:tgtEl>
                                        <p:attrNameLst>
                                          <p:attrName>ppt_y</p:attrName>
                                        </p:attrNameLst>
                                      </p:cBhvr>
                                      <p:to>
                                        <p:strVal val="(#ppt_y+0.4)"/>
                                      </p:to>
                                    </p:set>
                                    <p:anim from="(#ppt_y+0.4)" to="(#ppt_y)" calcmode="lin" valueType="num">
                                      <p:cBhvr>
                                        <p:cTn id="44" dur="1230" accel="100000" fill="hold">
                                          <p:stCondLst>
                                            <p:cond delay="770"/>
                                          </p:stCondLst>
                                        </p:cTn>
                                        <p:tgtEl>
                                          <p:spTgt spid="5">
                                            <p:txEl>
                                              <p:pRg st="3" end="3"/>
                                            </p:txEl>
                                          </p:spTgt>
                                        </p:tgtEl>
                                        <p:attrNameLst>
                                          <p:attrName>ppt_y</p:attrName>
                                        </p:attrNameLst>
                                      </p:cBhvr>
                                    </p:anim>
                                  </p:childTnLst>
                                </p:cTn>
                              </p:par>
                            </p:childTnLst>
                          </p:cTn>
                        </p:par>
                        <p:par>
                          <p:cTn id="45" fill="hold">
                            <p:stCondLst>
                              <p:cond delay="6000"/>
                            </p:stCondLst>
                            <p:childTnLst>
                              <p:par>
                                <p:cTn id="46" presetID="51" presetClass="entr" presetSubtype="0" fill="hold" grpId="0" nodeType="after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770" decel="100000"/>
                                        <p:tgtEl>
                                          <p:spTgt spid="5">
                                            <p:txEl>
                                              <p:pRg st="4" end="4"/>
                                            </p:txEl>
                                          </p:spTgt>
                                        </p:tgtEl>
                                      </p:cBhvr>
                                    </p:animEffect>
                                    <p:animScale>
                                      <p:cBhvr>
                                        <p:cTn id="49" dur="770" decel="100000"/>
                                        <p:tgtEl>
                                          <p:spTgt spid="5">
                                            <p:txEl>
                                              <p:pRg st="4" end="4"/>
                                            </p:txEl>
                                          </p:spTgt>
                                        </p:tgtEl>
                                      </p:cBhvr>
                                      <p:from x="10000" y="10000"/>
                                      <p:to x="200000" y="450000"/>
                                    </p:animScale>
                                    <p:animScale>
                                      <p:cBhvr>
                                        <p:cTn id="50" dur="1230" accel="100000" fill="hold">
                                          <p:stCondLst>
                                            <p:cond delay="770"/>
                                          </p:stCondLst>
                                        </p:cTn>
                                        <p:tgtEl>
                                          <p:spTgt spid="5">
                                            <p:txEl>
                                              <p:pRg st="4" end="4"/>
                                            </p:txEl>
                                          </p:spTgt>
                                        </p:tgtEl>
                                      </p:cBhvr>
                                      <p:from x="200000" y="450000"/>
                                      <p:to x="100000" y="100000"/>
                                    </p:animScale>
                                    <p:set>
                                      <p:cBhvr>
                                        <p:cTn id="51" dur="770" fill="hold"/>
                                        <p:tgtEl>
                                          <p:spTgt spid="5">
                                            <p:txEl>
                                              <p:pRg st="4" end="4"/>
                                            </p:txEl>
                                          </p:spTgt>
                                        </p:tgtEl>
                                        <p:attrNameLst>
                                          <p:attrName>ppt_x</p:attrName>
                                        </p:attrNameLst>
                                      </p:cBhvr>
                                      <p:to>
                                        <p:strVal val="(0.5)"/>
                                      </p:to>
                                    </p:set>
                                    <p:anim from="(0.5)" to="(#ppt_x)" calcmode="lin" valueType="num">
                                      <p:cBhvr>
                                        <p:cTn id="52" dur="1230" accel="100000" fill="hold">
                                          <p:stCondLst>
                                            <p:cond delay="770"/>
                                          </p:stCondLst>
                                        </p:cTn>
                                        <p:tgtEl>
                                          <p:spTgt spid="5">
                                            <p:txEl>
                                              <p:pRg st="4" end="4"/>
                                            </p:txEl>
                                          </p:spTgt>
                                        </p:tgtEl>
                                        <p:attrNameLst>
                                          <p:attrName>ppt_x</p:attrName>
                                        </p:attrNameLst>
                                      </p:cBhvr>
                                    </p:anim>
                                    <p:set>
                                      <p:cBhvr>
                                        <p:cTn id="53" dur="770" fill="hold"/>
                                        <p:tgtEl>
                                          <p:spTgt spid="5">
                                            <p:txEl>
                                              <p:pRg st="4" end="4"/>
                                            </p:txEl>
                                          </p:spTgt>
                                        </p:tgtEl>
                                        <p:attrNameLst>
                                          <p:attrName>ppt_y</p:attrName>
                                        </p:attrNameLst>
                                      </p:cBhvr>
                                      <p:to>
                                        <p:strVal val="(#ppt_y+0.4)"/>
                                      </p:to>
                                    </p:set>
                                    <p:anim from="(#ppt_y+0.4)" to="(#ppt_y)" calcmode="lin" valueType="num">
                                      <p:cBhvr>
                                        <p:cTn id="54" dur="1230" accel="100000" fill="hold">
                                          <p:stCondLst>
                                            <p:cond delay="770"/>
                                          </p:stCondLst>
                                        </p:cTn>
                                        <p:tgtEl>
                                          <p:spTgt spid="5">
                                            <p:txEl>
                                              <p:pRg st="4" end="4"/>
                                            </p:txEl>
                                          </p:spTgt>
                                        </p:tgtEl>
                                        <p:attrNameLst>
                                          <p:attrName>ppt_y</p:attrName>
                                        </p:attrNameLst>
                                      </p:cBhvr>
                                    </p:anim>
                                  </p:childTnLst>
                                </p:cTn>
                              </p:par>
                            </p:childTnLst>
                          </p:cTn>
                        </p:par>
                        <p:par>
                          <p:cTn id="55" fill="hold">
                            <p:stCondLst>
                              <p:cond delay="8000"/>
                            </p:stCondLst>
                            <p:childTnLst>
                              <p:par>
                                <p:cTn id="56" presetID="51" presetClass="entr" presetSubtype="0" fill="hold" grpId="0" nodeType="after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Effect transition="in" filter="fade">
                                      <p:cBhvr>
                                        <p:cTn id="58" dur="770" decel="100000"/>
                                        <p:tgtEl>
                                          <p:spTgt spid="5">
                                            <p:txEl>
                                              <p:pRg st="5" end="5"/>
                                            </p:txEl>
                                          </p:spTgt>
                                        </p:tgtEl>
                                      </p:cBhvr>
                                    </p:animEffect>
                                    <p:animScale>
                                      <p:cBhvr>
                                        <p:cTn id="59" dur="770" decel="100000"/>
                                        <p:tgtEl>
                                          <p:spTgt spid="5">
                                            <p:txEl>
                                              <p:pRg st="5" end="5"/>
                                            </p:txEl>
                                          </p:spTgt>
                                        </p:tgtEl>
                                      </p:cBhvr>
                                      <p:from x="10000" y="10000"/>
                                      <p:to x="200000" y="450000"/>
                                    </p:animScale>
                                    <p:animScale>
                                      <p:cBhvr>
                                        <p:cTn id="60" dur="1230" accel="100000" fill="hold">
                                          <p:stCondLst>
                                            <p:cond delay="770"/>
                                          </p:stCondLst>
                                        </p:cTn>
                                        <p:tgtEl>
                                          <p:spTgt spid="5">
                                            <p:txEl>
                                              <p:pRg st="5" end="5"/>
                                            </p:txEl>
                                          </p:spTgt>
                                        </p:tgtEl>
                                      </p:cBhvr>
                                      <p:from x="200000" y="450000"/>
                                      <p:to x="100000" y="100000"/>
                                    </p:animScale>
                                    <p:set>
                                      <p:cBhvr>
                                        <p:cTn id="61" dur="770" fill="hold"/>
                                        <p:tgtEl>
                                          <p:spTgt spid="5">
                                            <p:txEl>
                                              <p:pRg st="5" end="5"/>
                                            </p:txEl>
                                          </p:spTgt>
                                        </p:tgtEl>
                                        <p:attrNameLst>
                                          <p:attrName>ppt_x</p:attrName>
                                        </p:attrNameLst>
                                      </p:cBhvr>
                                      <p:to>
                                        <p:strVal val="(0.5)"/>
                                      </p:to>
                                    </p:set>
                                    <p:anim from="(0.5)" to="(#ppt_x)" calcmode="lin" valueType="num">
                                      <p:cBhvr>
                                        <p:cTn id="62" dur="1230" accel="100000" fill="hold">
                                          <p:stCondLst>
                                            <p:cond delay="770"/>
                                          </p:stCondLst>
                                        </p:cTn>
                                        <p:tgtEl>
                                          <p:spTgt spid="5">
                                            <p:txEl>
                                              <p:pRg st="5" end="5"/>
                                            </p:txEl>
                                          </p:spTgt>
                                        </p:tgtEl>
                                        <p:attrNameLst>
                                          <p:attrName>ppt_x</p:attrName>
                                        </p:attrNameLst>
                                      </p:cBhvr>
                                    </p:anim>
                                    <p:set>
                                      <p:cBhvr>
                                        <p:cTn id="63" dur="770" fill="hold"/>
                                        <p:tgtEl>
                                          <p:spTgt spid="5">
                                            <p:txEl>
                                              <p:pRg st="5" end="5"/>
                                            </p:txEl>
                                          </p:spTgt>
                                        </p:tgtEl>
                                        <p:attrNameLst>
                                          <p:attrName>ppt_y</p:attrName>
                                        </p:attrNameLst>
                                      </p:cBhvr>
                                      <p:to>
                                        <p:strVal val="(#ppt_y+0.4)"/>
                                      </p:to>
                                    </p:set>
                                    <p:anim from="(#ppt_y+0.4)" to="(#ppt_y)" calcmode="lin" valueType="num">
                                      <p:cBhvr>
                                        <p:cTn id="64" dur="1230" accel="100000" fill="hold">
                                          <p:stCondLst>
                                            <p:cond delay="770"/>
                                          </p:stCondLst>
                                        </p:cTn>
                                        <p:tgtEl>
                                          <p:spTgt spid="5">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304800" y="1554162"/>
            <a:ext cx="8686800" cy="4846638"/>
          </a:xfrm>
          <a:solidFill>
            <a:schemeClr val="accent1">
              <a:alpha val="70000"/>
            </a:schemeClr>
          </a:solidFill>
        </p:spPr>
        <p:txBody>
          <a:bodyPr>
            <a:noAutofit/>
          </a:bodyPr>
          <a:lstStyle/>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Mark 4:1-8</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Jesus Showed us the Potential of the Seed</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Font typeface="Wingdings" panose="05000000000000000000"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 Single Grain Grew to be a Plant that Produced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0"/>
              </a:spcBef>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Thirty, Sixty, or a Hundred More Seeds.</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Font typeface="Wingdings" panose="05000000000000000000"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Reaping More than We Sow is Fundamental to the Laws of the Harvest.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1200"/>
              </a:spcBef>
              <a:buFont typeface="Wingdings" panose="05000000000000000000" pitchFamily="2" charset="2"/>
              <a:buChar char="§"/>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Every Farmer Lives by this Principle. If His Work Only Returned Exactly What He had Planted in the Ground, His Labor Would be Futile.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68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We Reap More Than We Sow </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5000"/>
                            </p:stCondLst>
                            <p:childTnLst>
                              <p:par>
                                <p:cTn id="23" presetID="40" presetClass="entr" presetSubtype="0" fill="hold" grpId="0" nodeType="afterEffect">
                                  <p:stCondLst>
                                    <p:cond delay="0"/>
                                  </p:stCondLst>
                                  <p:iterate type="lt">
                                    <p:tmPct val="10000"/>
                                  </p:iterate>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10699"/>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grpId="0" nodeType="clickEffect">
                                  <p:stCondLst>
                                    <p:cond delay="0"/>
                                  </p:stCondLst>
                                  <p:iterate type="lt">
                                    <p:tmPct val="10000"/>
                                  </p:iterate>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1000"/>
                                        <p:tgtEl>
                                          <p:spTgt spid="5">
                                            <p:txEl>
                                              <p:pRg st="4" end="4"/>
                                            </p:txEl>
                                          </p:spTgt>
                                        </p:tgtEl>
                                      </p:cBhvr>
                                    </p:animEffect>
                                    <p:anim calcmode="lin" valueType="num">
                                      <p:cBhvr>
                                        <p:cTn id="39"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40"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0" presetClass="entr" presetSubtype="0" fill="hold" grpId="0" nodeType="clickEffect">
                                  <p:stCondLst>
                                    <p:cond delay="0"/>
                                  </p:stCondLst>
                                  <p:iterate type="lt">
                                    <p:tmPct val="10000"/>
                                  </p:iterate>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1000"/>
                                        <p:tgtEl>
                                          <p:spTgt spid="5">
                                            <p:txEl>
                                              <p:pRg st="5" end="5"/>
                                            </p:txEl>
                                          </p:spTgt>
                                        </p:tgtEl>
                                      </p:cBhvr>
                                    </p:animEffect>
                                    <p:anim calcmode="lin" valueType="num">
                                      <p:cBhvr>
                                        <p:cTn id="46"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47"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solidFill>
            <a:schemeClr val="bg1">
              <a:alpha val="70000"/>
            </a:schemeClr>
          </a:solidFill>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Seed </a:t>
            </a:r>
            <a:r>
              <a:rPr lang="en-US"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Always</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Surrenders</a:t>
            </a: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to the…</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…Law of Reproduction</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Just Natural Seeds…</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…But</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Gal.6:7 (KJV) </a:t>
            </a:r>
            <a:b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br>
            <a:r>
              <a:rPr lang="en-US" b="1" i="1" baseline="30000" dirty="0">
                <a:solidFill>
                  <a:schemeClr val="tx1"/>
                </a:solidFill>
                <a:effectLst>
                  <a:outerShdw blurRad="38100" dist="38100" dir="2700000" algn="tl">
                    <a:srgbClr val="000000">
                      <a:alpha val="43137"/>
                    </a:srgbClr>
                  </a:outerShdw>
                </a:effectLst>
                <a:latin typeface="Arial Rounded MT Bold" panose="020F0704030504030204" pitchFamily="34" charset="0"/>
              </a:rPr>
              <a:t>7 </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Be not deceived; God is </a:t>
            </a:r>
            <a:r>
              <a:rPr lang="en-US" i="1" u="sng" dirty="0">
                <a:solidFill>
                  <a:schemeClr val="tx1"/>
                </a:solidFill>
                <a:effectLst>
                  <a:outerShdw blurRad="38100" dist="38100" dir="2700000" algn="tl">
                    <a:srgbClr val="000000">
                      <a:alpha val="43137"/>
                    </a:srgbClr>
                  </a:outerShdw>
                </a:effectLst>
                <a:latin typeface="Arial Rounded MT Bold" panose="020F0704030504030204" pitchFamily="34" charset="0"/>
              </a:rPr>
              <a:t>not mocked</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 for </a:t>
            </a:r>
            <a:r>
              <a:rPr lang="en-US" i="1" u="sng" dirty="0">
                <a:solidFill>
                  <a:schemeClr val="tx1"/>
                </a:solidFill>
                <a:effectLst>
                  <a:outerShdw blurRad="38100" dist="38100" dir="2700000" algn="tl">
                    <a:srgbClr val="000000">
                      <a:alpha val="43137"/>
                    </a:srgbClr>
                  </a:outerShdw>
                </a:effectLst>
                <a:latin typeface="Arial Rounded MT Bold" panose="020F0704030504030204" pitchFamily="34" charset="0"/>
              </a:rPr>
              <a:t>whatsoever</a:t>
            </a:r>
            <a:r>
              <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rPr>
              <a:t> a man soweth, that shall he also reap.</a:t>
            </a:r>
            <a:endPar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a:buNone/>
            </a:pPr>
            <a:endParaRPr lang="en-US" b="1" i="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152400" y="228600"/>
            <a:ext cx="86868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We Reap the Same In Kind As We Sow</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770" decel="100000"/>
                                        <p:tgtEl>
                                          <p:spTgt spid="5">
                                            <p:txEl>
                                              <p:pRg st="2" end="2"/>
                                            </p:txEl>
                                          </p:spTgt>
                                        </p:tgtEl>
                                      </p:cBhvr>
                                    </p:animEffect>
                                    <p:animScale>
                                      <p:cBhvr>
                                        <p:cTn id="19" dur="770" decel="100000"/>
                                        <p:tgtEl>
                                          <p:spTgt spid="5">
                                            <p:txEl>
                                              <p:pRg st="2" end="2"/>
                                            </p:txEl>
                                          </p:spTgt>
                                        </p:tgtEl>
                                      </p:cBhvr>
                                      <p:from x="10000" y="10000"/>
                                      <p:to x="200000" y="450000"/>
                                    </p:animScale>
                                    <p:animScale>
                                      <p:cBhvr>
                                        <p:cTn id="20" dur="1230" accel="100000" fill="hold">
                                          <p:stCondLst>
                                            <p:cond delay="770"/>
                                          </p:stCondLst>
                                        </p:cTn>
                                        <p:tgtEl>
                                          <p:spTgt spid="5">
                                            <p:txEl>
                                              <p:pRg st="2" end="2"/>
                                            </p:txEl>
                                          </p:spTgt>
                                        </p:tgtEl>
                                      </p:cBhvr>
                                      <p:from x="200000" y="450000"/>
                                      <p:to x="100000" y="100000"/>
                                    </p:animScale>
                                    <p:set>
                                      <p:cBhvr>
                                        <p:cTn id="21" dur="770" fill="hold"/>
                                        <p:tgtEl>
                                          <p:spTgt spid="5">
                                            <p:txEl>
                                              <p:pRg st="2" end="2"/>
                                            </p:txEl>
                                          </p:spTgt>
                                        </p:tgtEl>
                                        <p:attrNameLst>
                                          <p:attrName>ppt_x</p:attrName>
                                        </p:attrNameLst>
                                      </p:cBhvr>
                                      <p:to>
                                        <p:strVal val="(0.5)"/>
                                      </p:to>
                                    </p:set>
                                    <p:anim from="(0.5)" to="(#ppt_x)" calcmode="lin" valueType="num">
                                      <p:cBhvr>
                                        <p:cTn id="22" dur="1230" accel="100000" fill="hold">
                                          <p:stCondLst>
                                            <p:cond delay="770"/>
                                          </p:stCondLst>
                                        </p:cTn>
                                        <p:tgtEl>
                                          <p:spTgt spid="5">
                                            <p:txEl>
                                              <p:pRg st="2" end="2"/>
                                            </p:txEl>
                                          </p:spTgt>
                                        </p:tgtEl>
                                        <p:attrNameLst>
                                          <p:attrName>ppt_x</p:attrName>
                                        </p:attrNameLst>
                                      </p:cBhvr>
                                    </p:anim>
                                    <p:set>
                                      <p:cBhvr>
                                        <p:cTn id="23" dur="770" fill="hold"/>
                                        <p:tgtEl>
                                          <p:spTgt spid="5">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5">
                                            <p:txEl>
                                              <p:pRg st="2" end="2"/>
                                            </p:txEl>
                                          </p:spTgt>
                                        </p:tgtEl>
                                        <p:attrNameLst>
                                          <p:attrName>ppt_y</p:attrName>
                                        </p:attrNameLst>
                                      </p:cBhvr>
                                    </p:anim>
                                  </p:childTnLst>
                                </p:cTn>
                              </p:par>
                            </p:childTnLst>
                          </p:cTn>
                        </p:par>
                        <p:par>
                          <p:cTn id="25" fill="hold">
                            <p:stCondLst>
                              <p:cond delay="2000"/>
                            </p:stCondLst>
                            <p:childTnLst>
                              <p:par>
                                <p:cTn id="26" presetID="51" presetClass="entr" presetSubtype="0" fill="hold" grpId="0"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770" decel="100000"/>
                                        <p:tgtEl>
                                          <p:spTgt spid="5">
                                            <p:txEl>
                                              <p:pRg st="3" end="3"/>
                                            </p:txEl>
                                          </p:spTgt>
                                        </p:tgtEl>
                                      </p:cBhvr>
                                    </p:animEffect>
                                    <p:animScale>
                                      <p:cBhvr>
                                        <p:cTn id="29" dur="770" decel="100000"/>
                                        <p:tgtEl>
                                          <p:spTgt spid="5">
                                            <p:txEl>
                                              <p:pRg st="3" end="3"/>
                                            </p:txEl>
                                          </p:spTgt>
                                        </p:tgtEl>
                                      </p:cBhvr>
                                      <p:from x="10000" y="10000"/>
                                      <p:to x="200000" y="450000"/>
                                    </p:animScale>
                                    <p:animScale>
                                      <p:cBhvr>
                                        <p:cTn id="30" dur="1230" accel="100000" fill="hold">
                                          <p:stCondLst>
                                            <p:cond delay="770"/>
                                          </p:stCondLst>
                                        </p:cTn>
                                        <p:tgtEl>
                                          <p:spTgt spid="5">
                                            <p:txEl>
                                              <p:pRg st="3" end="3"/>
                                            </p:txEl>
                                          </p:spTgt>
                                        </p:tgtEl>
                                      </p:cBhvr>
                                      <p:from x="200000" y="450000"/>
                                      <p:to x="100000" y="100000"/>
                                    </p:animScale>
                                    <p:set>
                                      <p:cBhvr>
                                        <p:cTn id="31" dur="770" fill="hold"/>
                                        <p:tgtEl>
                                          <p:spTgt spid="5">
                                            <p:txEl>
                                              <p:pRg st="3" end="3"/>
                                            </p:txEl>
                                          </p:spTgt>
                                        </p:tgtEl>
                                        <p:attrNameLst>
                                          <p:attrName>ppt_x</p:attrName>
                                        </p:attrNameLst>
                                      </p:cBhvr>
                                      <p:to>
                                        <p:strVal val="(0.5)"/>
                                      </p:to>
                                    </p:set>
                                    <p:anim from="(0.5)" to="(#ppt_x)" calcmode="lin" valueType="num">
                                      <p:cBhvr>
                                        <p:cTn id="32" dur="1230" accel="100000" fill="hold">
                                          <p:stCondLst>
                                            <p:cond delay="770"/>
                                          </p:stCondLst>
                                        </p:cTn>
                                        <p:tgtEl>
                                          <p:spTgt spid="5">
                                            <p:txEl>
                                              <p:pRg st="3" end="3"/>
                                            </p:txEl>
                                          </p:spTgt>
                                        </p:tgtEl>
                                        <p:attrNameLst>
                                          <p:attrName>ppt_x</p:attrName>
                                        </p:attrNameLst>
                                      </p:cBhvr>
                                    </p:anim>
                                    <p:set>
                                      <p:cBhvr>
                                        <p:cTn id="33" dur="770" fill="hold"/>
                                        <p:tgtEl>
                                          <p:spTgt spid="5">
                                            <p:txEl>
                                              <p:pRg st="3" end="3"/>
                                            </p:txEl>
                                          </p:spTgt>
                                        </p:tgtEl>
                                        <p:attrNameLst>
                                          <p:attrName>ppt_y</p:attrName>
                                        </p:attrNameLst>
                                      </p:cBhvr>
                                      <p:to>
                                        <p:strVal val="(#ppt_y+0.4)"/>
                                      </p:to>
                                    </p:set>
                                    <p:anim from="(#ppt_y+0.4)" to="(#ppt_y)" calcmode="lin" valueType="num">
                                      <p:cBhvr>
                                        <p:cTn id="34" dur="1230" accel="100000" fill="hold">
                                          <p:stCondLst>
                                            <p:cond delay="770"/>
                                          </p:stCondLst>
                                        </p:cTn>
                                        <p:tgtEl>
                                          <p:spTgt spid="5">
                                            <p:txEl>
                                              <p:pRg st="3" end="3"/>
                                            </p:txEl>
                                          </p:spTgt>
                                        </p:tgtEl>
                                        <p:attrNameLst>
                                          <p:attrName>ppt_y</p:attrName>
                                        </p:attrNameLst>
                                      </p:cBhvr>
                                    </p:anim>
                                  </p:childTnLst>
                                </p:cTn>
                              </p:par>
                            </p:childTnLst>
                          </p:cTn>
                        </p:par>
                        <p:par>
                          <p:cTn id="35" fill="hold">
                            <p:stCondLst>
                              <p:cond delay="4000"/>
                            </p:stCondLst>
                            <p:childTnLst>
                              <p:par>
                                <p:cTn id="36" presetID="51" presetClass="entr" presetSubtype="0" fill="hold" grpId="0"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770" decel="100000"/>
                                        <p:tgtEl>
                                          <p:spTgt spid="5">
                                            <p:txEl>
                                              <p:pRg st="4" end="4"/>
                                            </p:txEl>
                                          </p:spTgt>
                                        </p:tgtEl>
                                      </p:cBhvr>
                                    </p:animEffect>
                                    <p:animScale>
                                      <p:cBhvr>
                                        <p:cTn id="39" dur="770" decel="100000"/>
                                        <p:tgtEl>
                                          <p:spTgt spid="5">
                                            <p:txEl>
                                              <p:pRg st="4" end="4"/>
                                            </p:txEl>
                                          </p:spTgt>
                                        </p:tgtEl>
                                      </p:cBhvr>
                                      <p:from x="10000" y="10000"/>
                                      <p:to x="200000" y="450000"/>
                                    </p:animScale>
                                    <p:animScale>
                                      <p:cBhvr>
                                        <p:cTn id="40" dur="1230" accel="100000" fill="hold">
                                          <p:stCondLst>
                                            <p:cond delay="770"/>
                                          </p:stCondLst>
                                        </p:cTn>
                                        <p:tgtEl>
                                          <p:spTgt spid="5">
                                            <p:txEl>
                                              <p:pRg st="4" end="4"/>
                                            </p:txEl>
                                          </p:spTgt>
                                        </p:tgtEl>
                                      </p:cBhvr>
                                      <p:from x="200000" y="450000"/>
                                      <p:to x="100000" y="100000"/>
                                    </p:animScale>
                                    <p:set>
                                      <p:cBhvr>
                                        <p:cTn id="41" dur="770" fill="hold"/>
                                        <p:tgtEl>
                                          <p:spTgt spid="5">
                                            <p:txEl>
                                              <p:pRg st="4" end="4"/>
                                            </p:txEl>
                                          </p:spTgt>
                                        </p:tgtEl>
                                        <p:attrNameLst>
                                          <p:attrName>ppt_x</p:attrName>
                                        </p:attrNameLst>
                                      </p:cBhvr>
                                      <p:to>
                                        <p:strVal val="(0.5)"/>
                                      </p:to>
                                    </p:set>
                                    <p:anim from="(0.5)" to="(#ppt_x)" calcmode="lin" valueType="num">
                                      <p:cBhvr>
                                        <p:cTn id="42" dur="1230" accel="100000" fill="hold">
                                          <p:stCondLst>
                                            <p:cond delay="770"/>
                                          </p:stCondLst>
                                        </p:cTn>
                                        <p:tgtEl>
                                          <p:spTgt spid="5">
                                            <p:txEl>
                                              <p:pRg st="4" end="4"/>
                                            </p:txEl>
                                          </p:spTgt>
                                        </p:tgtEl>
                                        <p:attrNameLst>
                                          <p:attrName>ppt_x</p:attrName>
                                        </p:attrNameLst>
                                      </p:cBhvr>
                                    </p:anim>
                                    <p:set>
                                      <p:cBhvr>
                                        <p:cTn id="43" dur="770" fill="hold"/>
                                        <p:tgtEl>
                                          <p:spTgt spid="5">
                                            <p:txEl>
                                              <p:pRg st="4" end="4"/>
                                            </p:txEl>
                                          </p:spTgt>
                                        </p:tgtEl>
                                        <p:attrNameLst>
                                          <p:attrName>ppt_y</p:attrName>
                                        </p:attrNameLst>
                                      </p:cBhvr>
                                      <p:to>
                                        <p:strVal val="(#ppt_y+0.4)"/>
                                      </p:to>
                                    </p:set>
                                    <p:anim from="(#ppt_y+0.4)" to="(#ppt_y)" calcmode="lin" valueType="num">
                                      <p:cBhvr>
                                        <p:cTn id="44" dur="1230" accel="100000" fill="hold">
                                          <p:stCondLst>
                                            <p:cond delay="770"/>
                                          </p:stCondLst>
                                        </p:cTn>
                                        <p:tgtEl>
                                          <p:spTgt spid="5">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200" y="152400"/>
            <a:ext cx="2819400" cy="20193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5000"/>
          <a:stretch>
            <a:fillRect/>
          </a:stretch>
        </p:blipFill>
        <p:spPr>
          <a:xfrm>
            <a:off x="3124200" y="152400"/>
            <a:ext cx="2971800" cy="20193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423" t="-371" r="25225" b="1"/>
          <a:stretch>
            <a:fillRect/>
          </a:stretch>
        </p:blipFill>
        <p:spPr>
          <a:xfrm>
            <a:off x="6324600" y="0"/>
            <a:ext cx="2820572" cy="21717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17" y="2286000"/>
            <a:ext cx="2743200" cy="2724150"/>
          </a:xfrm>
          <a:prstGeom prst="rect">
            <a:avLst/>
          </a:prstGeom>
        </p:spPr>
      </p:pic>
      <p:pic>
        <p:nvPicPr>
          <p:cNvPr id="10"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5" cstate="print"/>
          <a:srcRect/>
          <a:stretch>
            <a:fillRect/>
          </a:stretch>
        </p:blipFill>
        <p:spPr bwMode="auto">
          <a:xfrm>
            <a:off x="2971800" y="2291862"/>
            <a:ext cx="3086100" cy="2718288"/>
          </a:xfrm>
          <a:prstGeom prst="rect">
            <a:avLst/>
          </a:prstGeom>
          <a:noFill/>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4919" y="2286000"/>
            <a:ext cx="2930183" cy="2724150"/>
          </a:xfrm>
          <a:prstGeom prst="rect">
            <a:avLst/>
          </a:prstGeom>
        </p:spPr>
      </p:pic>
      <p:sp>
        <p:nvSpPr>
          <p:cNvPr id="2" name="Rectangle 1"/>
          <p:cNvSpPr/>
          <p:nvPr/>
        </p:nvSpPr>
        <p:spPr>
          <a:xfrm>
            <a:off x="1981200" y="5334000"/>
            <a:ext cx="4572000" cy="1200329"/>
          </a:xfrm>
          <a:prstGeom prst="rect">
            <a:avLst/>
          </a:prstGeom>
        </p:spPr>
        <p:txBody>
          <a:bodyPr>
            <a:spAutoFit/>
          </a:bodyPr>
          <a:lstStyle/>
          <a:p>
            <a:pPr lvl="1">
              <a:spcBef>
                <a:spcPts val="0"/>
              </a:spcBef>
              <a:buClrTx/>
              <a:buSzPct val="99000"/>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Universal</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ClrTx/>
              <a:buSzPct val="99000"/>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Simple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ClrTx/>
              <a:buSzPct val="99000"/>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Absoute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buClrTx/>
              <a:buSzPct val="99000"/>
              <a:buFont typeface="Wingdings" panose="05000000000000000000" pitchFamily="2" charset="2"/>
              <a:buChar char="q"/>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Stable</a:t>
            </a:r>
            <a:endPar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152400"/>
            <a:ext cx="2743200" cy="260985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33375"/>
            <a:ext cx="2247900" cy="2247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4127500"/>
            <a:ext cx="6350000" cy="2730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312" y="381000"/>
            <a:ext cx="3333750" cy="22002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52400" y="23191"/>
            <a:ext cx="2971800" cy="2643809"/>
          </a:xfr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18" y="4419600"/>
            <a:ext cx="4514850" cy="22574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6565"/>
            <a:ext cx="3505200" cy="341243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76200" y="1371600"/>
            <a:ext cx="8991600" cy="4648200"/>
          </a:xfrm>
          <a:solidFill>
            <a:srgbClr val="FFC000">
              <a:alpha val="90000"/>
            </a:srgbClr>
          </a:solidFill>
        </p:spPr>
        <p:txBody>
          <a:bodyPr>
            <a:noAutofit/>
          </a:bodyPr>
          <a:lstStyle/>
          <a:p>
            <a:pPr lvl="2" hangingPunct="0">
              <a:buClrTx/>
              <a:buSzPct val="99000"/>
              <a:buFont typeface="Wingdings" panose="05000000000000000000" pitchFamily="2" charset="2"/>
              <a:buChar char="§"/>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Perfect Government</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hangingPunct="0">
              <a:buClrTx/>
              <a:buSzPct val="99000"/>
              <a:buFont typeface="Wingdings" panose="05000000000000000000" pitchFamily="2" charset="2"/>
              <a:buChar char="§"/>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Turnaround</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hangingPunct="0">
              <a:buClrTx/>
              <a:buSzPct val="99000"/>
              <a:buFont typeface="Wingdings" panose="05000000000000000000" pitchFamily="2" charset="2"/>
              <a:buChar char="§"/>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Potential </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lnSpc>
                <a:spcPct val="150000"/>
              </a:lnSpc>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But in Order to See it Fully… </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lnSpc>
                <a:spcPct val="150000"/>
              </a:lnSpc>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…In Our Own Lives </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lnSpc>
                <a:spcPct val="150000"/>
              </a:lnSpc>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…We Have to Fulfill Our Part </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buNone/>
            </a:pP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buNone/>
            </a:pP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533400" y="228600"/>
            <a:ext cx="8305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This Year is a Year of…</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1" fill="hold" grpId="1"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49" presetClass="entr" presetSubtype="0" decel="100000" fill="hold" grpId="1"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8"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19" dur="500"/>
                                        <p:tgtEl>
                                          <p:spTgt spid="5">
                                            <p:txEl>
                                              <p:pRg st="1" end="1"/>
                                            </p:txEl>
                                          </p:spTgt>
                                        </p:tgtEl>
                                      </p:cBhvr>
                                    </p:animEffect>
                                  </p:childTnLst>
                                </p:cTn>
                              </p:par>
                            </p:childTnLst>
                          </p:cTn>
                        </p:par>
                        <p:par>
                          <p:cTn id="20" fill="hold">
                            <p:stCondLst>
                              <p:cond delay="2500"/>
                            </p:stCondLst>
                            <p:childTnLst>
                              <p:par>
                                <p:cTn id="21" presetID="2" presetClass="entr" presetSubtype="1" fill="hold" grpId="1"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2" fill="hold" grpId="1" nodeType="after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additive="base">
                                        <p:cTn id="34" dur="2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5" dur="2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4" fill="hold" grpId="1" nodeType="after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934200" y="762000"/>
            <a:ext cx="1828800" cy="4247317"/>
          </a:xfrm>
          <a:prstGeom prst="rect">
            <a:avLst/>
          </a:prstGeom>
          <a:solidFill>
            <a:schemeClr val="bg2">
              <a:lumMod val="90000"/>
              <a:alpha val="80000"/>
            </a:schemeClr>
          </a:solidFill>
        </p:spPr>
        <p:txBody>
          <a:bodyPr wrap="square" rtlCol="0">
            <a:spAutoFit/>
          </a:bodyPr>
          <a:lstStyle/>
          <a:p>
            <a:pPr algn="ctr"/>
            <a:r>
              <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a:t>
            </a:r>
            <a:endPar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r>
              <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is </a:t>
            </a:r>
            <a:endPar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r>
              <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 </a:t>
            </a:r>
            <a:endPar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r>
              <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Year </a:t>
            </a:r>
            <a:endPar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r>
              <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of..</a:t>
            </a:r>
            <a:endParaRPr lang="en-US" sz="54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 Harvest is a Consequence </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spcBef>
                <a:spcPts val="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 Will Always Reap What You Sow”</a:t>
            </a:r>
            <a:endPar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Harvest is a Process</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hangingPunct="0">
              <a:spcBef>
                <a:spcPts val="0"/>
              </a:spcBef>
              <a:buNone/>
            </a:pPr>
            <a:r>
              <a:rPr lang="en-US"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“It Takes Time”</a:t>
            </a:r>
            <a:endParaRPr lang="en-US" b="1" i="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228600" y="228600"/>
            <a:ext cx="868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We Reap in a Different Season than” “” </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a:buNone/>
            </a:pPr>
            <a:r>
              <a:rPr lang="en-US" b="1" dirty="0">
                <a:solidFill>
                  <a:schemeClr val="tx1"/>
                </a:solidFill>
                <a:effectLst>
                  <a:outerShdw blurRad="38100" dist="38100" dir="2700000" algn="tl">
                    <a:srgbClr val="000000">
                      <a:alpha val="43137"/>
                    </a:srgbClr>
                  </a:outerShdw>
                </a:effectLst>
              </a:rPr>
              <a:t>The World is made up of certain laws</a:t>
            </a: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228600" y="228600"/>
            <a:ext cx="868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We Reap in a Different Season than” “” </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a:buNone/>
            </a:pPr>
            <a:r>
              <a:rPr lang="en-US" b="1" dirty="0">
                <a:solidFill>
                  <a:schemeClr val="tx1"/>
                </a:solidFill>
                <a:effectLst>
                  <a:outerShdw blurRad="38100" dist="38100" dir="2700000" algn="tl">
                    <a:srgbClr val="000000">
                      <a:alpha val="43137"/>
                    </a:srgbClr>
                  </a:outerShdw>
                </a:effectLst>
              </a:rPr>
              <a:t>The World is made up of certain laws</a:t>
            </a: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228600" y="228600"/>
            <a:ext cx="8686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We Reap In Proportion to What We Sow </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a:buNone/>
            </a:pPr>
            <a:r>
              <a:rPr lang="en-US" b="1" dirty="0">
                <a:solidFill>
                  <a:schemeClr val="tx1"/>
                </a:solidFill>
                <a:effectLst>
                  <a:outerShdw blurRad="38100" dist="38100" dir="2700000" algn="tl">
                    <a:srgbClr val="000000">
                      <a:alpha val="43137"/>
                    </a:srgbClr>
                  </a:outerShdw>
                </a:effectLst>
              </a:rPr>
              <a:t>The World is made up of certain laws</a:t>
            </a: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228600" y="228600"/>
            <a:ext cx="8686800" cy="1323439"/>
          </a:xfrm>
          <a:prstGeom prst="rect">
            <a:avLst/>
          </a:prstGeom>
          <a:noFill/>
        </p:spPr>
        <p:txBody>
          <a:bodyPr wrap="square" rtlCol="0">
            <a:spAutoFit/>
          </a:bodyPr>
          <a:lstStyle/>
          <a:p>
            <a:pPr lvl="0"/>
            <a:r>
              <a:rPr lang="en-US" sz="4000" b="1" dirty="0">
                <a:effectLst>
                  <a:outerShdw blurRad="38100" dist="38100" dir="2700000" algn="tl">
                    <a:srgbClr val="000000">
                      <a:alpha val="43137"/>
                    </a:srgbClr>
                  </a:outerShdw>
                </a:effectLst>
              </a:rPr>
              <a:t>We Reap the Full Harvest Of the Good Only if We Persevere </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a:buNone/>
            </a:pPr>
            <a:r>
              <a:rPr lang="en-US" b="1" dirty="0">
                <a:solidFill>
                  <a:schemeClr val="tx1"/>
                </a:solidFill>
                <a:effectLst>
                  <a:outerShdw blurRad="38100" dist="38100" dir="2700000" algn="tl">
                    <a:srgbClr val="000000">
                      <a:alpha val="43137"/>
                    </a:srgbClr>
                  </a:outerShdw>
                </a:effectLst>
              </a:rPr>
              <a:t>The World is made up of certain laws</a:t>
            </a: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228600" y="228600"/>
            <a:ext cx="8686800" cy="1323439"/>
          </a:xfrm>
          <a:prstGeom prst="rect">
            <a:avLst/>
          </a:prstGeom>
          <a:noFill/>
        </p:spPr>
        <p:txBody>
          <a:bodyPr wrap="square" rtlCol="0">
            <a:spAutoFit/>
          </a:bodyPr>
          <a:lstStyle/>
          <a:p>
            <a:pPr lvl="0"/>
            <a:r>
              <a:rPr lang="en-US" sz="4000" b="1" dirty="0">
                <a:effectLst>
                  <a:outerShdw blurRad="38100" dist="38100" dir="2700000" algn="tl">
                    <a:srgbClr val="000000">
                      <a:alpha val="43137"/>
                    </a:srgbClr>
                  </a:outerShdw>
                </a:effectLst>
              </a:rPr>
              <a:t>We Can’t do Anything About Last Year’s Harvest…but We Can About This Year’s</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hangingPunct="0">
              <a:buNone/>
            </a:pPr>
            <a:r>
              <a:rPr lang="en-US" b="1" dirty="0">
                <a:solidFill>
                  <a:schemeClr val="tx1"/>
                </a:solidFill>
                <a:effectLst>
                  <a:outerShdw blurRad="38100" dist="38100" dir="2700000" algn="tl">
                    <a:srgbClr val="000000">
                      <a:alpha val="43137"/>
                    </a:srgbClr>
                  </a:outerShdw>
                </a:effectLst>
              </a:rPr>
              <a:t>What you Sowed</a:t>
            </a:r>
            <a:endParaRPr lang="en-US" b="1" dirty="0">
              <a:solidFill>
                <a:schemeClr val="tx1"/>
              </a:solidFill>
              <a:effectLst>
                <a:outerShdw blurRad="38100" dist="38100" dir="2700000" algn="tl">
                  <a:srgbClr val="000000">
                    <a:alpha val="43137"/>
                  </a:srgbClr>
                </a:outerShdw>
              </a:effectLst>
            </a:endParaRPr>
          </a:p>
          <a:p>
            <a:pPr hangingPunct="0">
              <a:buNone/>
            </a:pPr>
            <a:r>
              <a:rPr lang="en-US" b="1" dirty="0">
                <a:solidFill>
                  <a:schemeClr val="tx1"/>
                </a:solidFill>
                <a:effectLst>
                  <a:outerShdw blurRad="38100" dist="38100" dir="2700000" algn="tl">
                    <a:srgbClr val="000000">
                      <a:alpha val="43137"/>
                    </a:srgbClr>
                  </a:outerShdw>
                </a:effectLst>
              </a:rPr>
              <a:t>Where you Sowed </a:t>
            </a:r>
            <a:endParaRPr lang="en-US" b="1" dirty="0">
              <a:solidFill>
                <a:schemeClr val="tx1"/>
              </a:solidFill>
              <a:effectLst>
                <a:outerShdw blurRad="38100" dist="38100" dir="2700000" algn="tl">
                  <a:srgbClr val="000000">
                    <a:alpha val="43137"/>
                  </a:srgbClr>
                </a:outerShdw>
              </a:effectLst>
            </a:endParaRPr>
          </a:p>
          <a:p>
            <a:pPr hangingPunct="0">
              <a:buNone/>
            </a:pPr>
            <a:r>
              <a:rPr lang="en-US" b="1" dirty="0">
                <a:solidFill>
                  <a:schemeClr val="tx1"/>
                </a:solidFill>
                <a:effectLst>
                  <a:outerShdw blurRad="38100" dist="38100" dir="2700000" algn="tl">
                    <a:srgbClr val="000000">
                      <a:alpha val="43137"/>
                    </a:srgbClr>
                  </a:outerShdw>
                </a:effectLst>
              </a:rPr>
              <a:t>More than you Sowed</a:t>
            </a:r>
            <a:endParaRPr lang="en-US" b="1" dirty="0">
              <a:solidFill>
                <a:schemeClr val="tx1"/>
              </a:solidFill>
              <a:effectLst>
                <a:outerShdw blurRad="38100" dist="38100" dir="2700000" algn="tl">
                  <a:srgbClr val="000000">
                    <a:alpha val="43137"/>
                  </a:srgbClr>
                </a:outerShdw>
              </a:effectLst>
            </a:endParaRPr>
          </a:p>
          <a:p>
            <a:pPr hangingPunct="0">
              <a:buNone/>
            </a:pPr>
            <a:r>
              <a:rPr lang="en-US" b="1" dirty="0">
                <a:solidFill>
                  <a:schemeClr val="tx1"/>
                </a:solidFill>
                <a:effectLst>
                  <a:outerShdw blurRad="38100" dist="38100" dir="2700000" algn="tl">
                    <a:srgbClr val="000000">
                      <a:alpha val="43137"/>
                    </a:srgbClr>
                  </a:outerShdw>
                </a:effectLst>
              </a:rPr>
              <a:t>Longer than you Sowed</a:t>
            </a:r>
            <a:endParaRPr lang="en-US" b="1" dirty="0">
              <a:solidFill>
                <a:schemeClr val="tx1"/>
              </a:solidFill>
              <a:effectLst>
                <a:outerShdw blurRad="38100" dist="38100" dir="2700000" algn="tl">
                  <a:srgbClr val="000000">
                    <a:alpha val="43137"/>
                  </a:srgbClr>
                </a:outerShdw>
              </a:effectLst>
            </a:endParaRPr>
          </a:p>
          <a:p>
            <a:pPr hangingPunct="0">
              <a:buNone/>
            </a:pPr>
            <a:r>
              <a:rPr lang="en-US" b="1" dirty="0">
                <a:solidFill>
                  <a:schemeClr val="tx1"/>
                </a:solidFill>
                <a:effectLst>
                  <a:outerShdw blurRad="38100" dist="38100" dir="2700000" algn="tl">
                    <a:srgbClr val="000000">
                      <a:alpha val="43137"/>
                    </a:srgbClr>
                  </a:outerShdw>
                </a:effectLst>
              </a:rPr>
              <a:t>Therefore –this Eternal Principle can be..</a:t>
            </a:r>
            <a:endParaRPr lang="en-US" b="1" dirty="0">
              <a:solidFill>
                <a:schemeClr val="tx1"/>
              </a:solidFill>
              <a:effectLst>
                <a:outerShdw blurRad="38100" dist="38100" dir="2700000" algn="tl">
                  <a:srgbClr val="000000">
                    <a:alpha val="43137"/>
                  </a:srgbClr>
                </a:outerShdw>
              </a:effectLst>
            </a:endParaRPr>
          </a:p>
          <a:p>
            <a:pPr hangingPunct="0">
              <a:buNone/>
            </a:pPr>
            <a:r>
              <a:rPr lang="en-US" b="1" dirty="0">
                <a:solidFill>
                  <a:schemeClr val="tx1"/>
                </a:solidFill>
                <a:effectLst>
                  <a:outerShdw blurRad="38100" dist="38100" dir="2700000" algn="tl">
                    <a:srgbClr val="000000">
                      <a:alpha val="43137"/>
                    </a:srgbClr>
                  </a:outerShdw>
                </a:effectLst>
              </a:rPr>
              <a:t>                  Positive or Negative</a:t>
            </a: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533400" y="228600"/>
            <a:ext cx="8305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You Reap</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54163"/>
            <a:ext cx="8686800" cy="3551238"/>
          </a:xfrm>
          <a:solidFill>
            <a:schemeClr val="bg1">
              <a:alpha val="75000"/>
            </a:schemeClr>
          </a:solidFill>
        </p:spPr>
        <p:txBody>
          <a:bodyPr>
            <a:normAutofit/>
          </a:bodyPr>
          <a:lstStyle/>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None are More Important or Significant </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Than the Principles that …</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…Govern the Harvest We Reap</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buNone/>
            </a:pP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buClrTx/>
              <a:buSzPct val="99000"/>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The Law of Harvest:</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lvl="1" hangingPunct="0">
              <a:spcBef>
                <a:spcPts val="0"/>
              </a:spcBef>
              <a:buClrTx/>
              <a:buSzPct val="99000"/>
              <a:buFont typeface="Wingdings" panose="05000000000000000000" pitchFamily="2" charset="2"/>
              <a:buChar char="§"/>
            </a:pPr>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rPr>
              <a:t>whatsoever a man sows that shall he also reap.</a:t>
            </a:r>
            <a:endPar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TextBox 6"/>
          <p:cNvSpPr txBox="1"/>
          <p:nvPr/>
        </p:nvSpPr>
        <p:spPr>
          <a:xfrm>
            <a:off x="652975" y="0"/>
            <a:ext cx="7500425" cy="707886"/>
          </a:xfrm>
          <a:prstGeom prst="rect">
            <a:avLst/>
          </a:prstGeom>
          <a:solidFill>
            <a:schemeClr val="bg1">
              <a:alpha val="80000"/>
            </a:schemeClr>
          </a:solidFill>
        </p:spPr>
        <p:txBody>
          <a:bodyPr wrap="square" rtlCol="0">
            <a:sp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Set Up a System of Laws</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48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83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1360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1000"/>
                                        <p:tgtEl>
                                          <p:spTgt spid="5">
                                            <p:txEl>
                                              <p:pRg st="4" end="4"/>
                                            </p:txEl>
                                          </p:spTgt>
                                        </p:tgtEl>
                                      </p:cBhvr>
                                    </p:animEffect>
                                    <p:anim calcmode="lin" valueType="num">
                                      <p:cBhvr>
                                        <p:cTn id="31"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32"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1640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solidFill>
            <a:schemeClr val="accent1">
              <a:alpha val="70000"/>
            </a:schemeClr>
          </a:solidFill>
        </p:spPr>
        <p:txBody>
          <a:bodyPr/>
          <a:lstStyle/>
          <a:p>
            <a:pPr hangingPunct="0"/>
            <a:r>
              <a:rPr lang="en-US" b="1" dirty="0">
                <a:solidFill>
                  <a:schemeClr val="tx1"/>
                </a:solidFill>
                <a:effectLst>
                  <a:outerShdw blurRad="38100" dist="38100" dir="2700000" algn="tl">
                    <a:srgbClr val="000000">
                      <a:alpha val="43137"/>
                    </a:srgbClr>
                  </a:outerShdw>
                </a:effectLst>
              </a:rPr>
              <a:t>Life is filled with choices, choices that affect us on an everyday basis in everything we do which means our everyday choices are not without significance. Our choices affect us and others in dramatic ways whether we see it immediately or not. While earth remains, no man will mock God by changing for even one time these laws of the harvest. </a:t>
            </a: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533400" y="228600"/>
            <a:ext cx="8305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Harvest</a:t>
            </a:r>
            <a:endParaRPr lang="en-US" sz="4000" b="1" dirty="0">
              <a:effectLst>
                <a:outerShdw blurRad="38100" dist="38100" dir="2700000" algn="tl">
                  <a:srgbClr val="000000">
                    <a:alpha val="43137"/>
                  </a:srgbClr>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304800" y="1554162"/>
            <a:ext cx="8686800" cy="4846638"/>
          </a:xfrm>
          <a:solidFill>
            <a:srgbClr val="FFC000">
              <a:alpha val="70000"/>
            </a:srgbClr>
          </a:solidFill>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Positive -</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Blessings We Reap Because of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71550" lvl="1" indent="-514350">
              <a:buClrTx/>
              <a:buSzPct val="99000"/>
              <a:buFont typeface="+mj-lt"/>
              <a:buAutoNum type="arabicPeriod"/>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What God Has Done on Our Behalf</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3">
              <a:spcBef>
                <a:spcPts val="0"/>
              </a:spcBef>
              <a:buClrTx/>
              <a:buSzPct val="99000"/>
              <a:buFont typeface="Wingdings" panose="05000000000000000000" pitchFamily="2" charset="2"/>
              <a:buChar char="Ø"/>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Cross (</a:t>
            </a:r>
            <a:r>
              <a:rPr lang="en-US" sz="28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decision + action</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71550" lvl="1" indent="-514350" hangingPunct="0">
              <a:buClrTx/>
              <a:buSzPct val="99000"/>
              <a:buFont typeface="+mj-lt"/>
              <a:buAutoNum type="arabicPeriod"/>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What Others Have Done In Our Behalf</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3" hangingPunct="0">
              <a:spcBef>
                <a:spcPts val="0"/>
              </a:spcBef>
              <a:buClrTx/>
              <a:buSzPct val="99000"/>
              <a:buFont typeface="Wingdings" panose="05000000000000000000" pitchFamily="2" charset="2"/>
              <a:buChar char="Ø"/>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Right Choices (</a:t>
            </a:r>
            <a:r>
              <a:rPr lang="en-US" sz="28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decisions</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3" hangingPunct="0">
              <a:spcBef>
                <a:spcPts val="0"/>
              </a:spcBef>
              <a:buClrTx/>
              <a:buSzPct val="99000"/>
              <a:buFont typeface="Wingdings" panose="05000000000000000000" pitchFamily="2" charset="2"/>
              <a:buChar char="Ø"/>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Right Actions (</a:t>
            </a:r>
            <a:r>
              <a:rPr lang="en-US" sz="28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decisions carried out</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spcBef>
                <a:spcPts val="600"/>
              </a:spcBef>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Negative</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71550" lvl="1" indent="-514350">
              <a:buClrTx/>
              <a:buSzPct val="99000"/>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We Reap the Wrong Others Have Sown</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828800" lvl="3" indent="-514350">
              <a:spcBef>
                <a:spcPts val="0"/>
              </a:spcBef>
              <a:buClrTx/>
              <a:buSzPct val="99000"/>
              <a:buFont typeface="Wingdings" panose="05000000000000000000" pitchFamily="2" charset="2"/>
              <a:buChar char="Ø"/>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Bad Choices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1828800" lvl="3" indent="-514350">
              <a:spcBef>
                <a:spcPts val="0"/>
              </a:spcBef>
              <a:buClrTx/>
              <a:buSzPct val="99000"/>
              <a:buFont typeface="Wingdings" panose="05000000000000000000" pitchFamily="2" charset="2"/>
              <a:buChar char="Ø"/>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Bad Actions</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305800" cy="707886"/>
          </a:xfrm>
          <a:prstGeom prst="rect">
            <a:avLst/>
          </a:prstGeom>
          <a:no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Reaping From What Others Sow</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770" decel="100000"/>
                                        <p:tgtEl>
                                          <p:spTgt spid="5">
                                            <p:txEl>
                                              <p:pRg st="1" end="1"/>
                                            </p:txEl>
                                          </p:spTgt>
                                        </p:tgtEl>
                                      </p:cBhvr>
                                    </p:animEffect>
                                    <p:animScale>
                                      <p:cBhvr>
                                        <p:cTn id="28" dur="770" decel="100000"/>
                                        <p:tgtEl>
                                          <p:spTgt spid="5">
                                            <p:txEl>
                                              <p:pRg st="1" end="1"/>
                                            </p:txEl>
                                          </p:spTgt>
                                        </p:tgtEl>
                                      </p:cBhvr>
                                      <p:from x="10000" y="10000"/>
                                      <p:to x="200000" y="450000"/>
                                    </p:animScale>
                                    <p:animScale>
                                      <p:cBhvr>
                                        <p:cTn id="29" dur="1230" accel="100000" fill="hold">
                                          <p:stCondLst>
                                            <p:cond delay="770"/>
                                          </p:stCondLst>
                                        </p:cTn>
                                        <p:tgtEl>
                                          <p:spTgt spid="5">
                                            <p:txEl>
                                              <p:pRg st="1" end="1"/>
                                            </p:txEl>
                                          </p:spTgt>
                                        </p:tgtEl>
                                      </p:cBhvr>
                                      <p:from x="200000" y="450000"/>
                                      <p:to x="100000" y="100000"/>
                                    </p:animScale>
                                    <p:set>
                                      <p:cBhvr>
                                        <p:cTn id="30" dur="770" fill="hold"/>
                                        <p:tgtEl>
                                          <p:spTgt spid="5">
                                            <p:txEl>
                                              <p:pRg st="1" end="1"/>
                                            </p:txEl>
                                          </p:spTgt>
                                        </p:tgtEl>
                                        <p:attrNameLst>
                                          <p:attrName>ppt_x</p:attrName>
                                        </p:attrNameLst>
                                      </p:cBhvr>
                                      <p:to>
                                        <p:strVal val="(0.5)"/>
                                      </p:to>
                                    </p:set>
                                    <p:anim from="(0.5)" to="(#ppt_x)" calcmode="lin" valueType="num">
                                      <p:cBhvr>
                                        <p:cTn id="31" dur="1230" accel="100000" fill="hold">
                                          <p:stCondLst>
                                            <p:cond delay="770"/>
                                          </p:stCondLst>
                                        </p:cTn>
                                        <p:tgtEl>
                                          <p:spTgt spid="5">
                                            <p:txEl>
                                              <p:pRg st="1" end="1"/>
                                            </p:txEl>
                                          </p:spTgt>
                                        </p:tgtEl>
                                        <p:attrNameLst>
                                          <p:attrName>ppt_x</p:attrName>
                                        </p:attrNameLst>
                                      </p:cBhvr>
                                    </p:anim>
                                    <p:set>
                                      <p:cBhvr>
                                        <p:cTn id="32" dur="770" fill="hold"/>
                                        <p:tgtEl>
                                          <p:spTgt spid="5">
                                            <p:txEl>
                                              <p:pRg st="1" end="1"/>
                                            </p:txEl>
                                          </p:spTgt>
                                        </p:tgtEl>
                                        <p:attrNameLst>
                                          <p:attrName>ppt_y</p:attrName>
                                        </p:attrNameLst>
                                      </p:cBhvr>
                                      <p:to>
                                        <p:strVal val="(#ppt_y+0.4)"/>
                                      </p:to>
                                    </p:set>
                                    <p:anim from="(#ppt_y+0.4)" to="(#ppt_y)" calcmode="lin" valueType="num">
                                      <p:cBhvr>
                                        <p:cTn id="33" dur="1230" accel="100000" fill="hold">
                                          <p:stCondLst>
                                            <p:cond delay="770"/>
                                          </p:stCondLst>
                                        </p:cTn>
                                        <p:tgtEl>
                                          <p:spTgt spid="5">
                                            <p:txEl>
                                              <p:pRg st="1" end="1"/>
                                            </p:txEl>
                                          </p:spTgt>
                                        </p:tgtEl>
                                        <p:attrNameLst>
                                          <p:attrName>ppt_y</p:attrName>
                                        </p:attrNameLst>
                                      </p:cBhvr>
                                    </p:anim>
                                  </p:childTnLst>
                                </p:cTn>
                              </p:par>
                            </p:childTnLst>
                          </p:cTn>
                        </p:par>
                        <p:par>
                          <p:cTn id="34" fill="hold">
                            <p:stCondLst>
                              <p:cond delay="2000"/>
                            </p:stCondLst>
                            <p:childTnLst>
                              <p:par>
                                <p:cTn id="35" presetID="51" presetClass="entr" presetSubtype="0" fill="hold" grpId="0" nodeType="after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770" decel="100000"/>
                                        <p:tgtEl>
                                          <p:spTgt spid="5">
                                            <p:txEl>
                                              <p:pRg st="3" end="3"/>
                                            </p:txEl>
                                          </p:spTgt>
                                        </p:tgtEl>
                                      </p:cBhvr>
                                    </p:animEffect>
                                    <p:animScale>
                                      <p:cBhvr>
                                        <p:cTn id="49" dur="770" decel="100000"/>
                                        <p:tgtEl>
                                          <p:spTgt spid="5">
                                            <p:txEl>
                                              <p:pRg st="3" end="3"/>
                                            </p:txEl>
                                          </p:spTgt>
                                        </p:tgtEl>
                                      </p:cBhvr>
                                      <p:from x="10000" y="10000"/>
                                      <p:to x="200000" y="450000"/>
                                    </p:animScale>
                                    <p:animScale>
                                      <p:cBhvr>
                                        <p:cTn id="50" dur="1230" accel="100000" fill="hold">
                                          <p:stCondLst>
                                            <p:cond delay="770"/>
                                          </p:stCondLst>
                                        </p:cTn>
                                        <p:tgtEl>
                                          <p:spTgt spid="5">
                                            <p:txEl>
                                              <p:pRg st="3" end="3"/>
                                            </p:txEl>
                                          </p:spTgt>
                                        </p:tgtEl>
                                      </p:cBhvr>
                                      <p:from x="200000" y="450000"/>
                                      <p:to x="100000" y="100000"/>
                                    </p:animScale>
                                    <p:set>
                                      <p:cBhvr>
                                        <p:cTn id="51" dur="770" fill="hold"/>
                                        <p:tgtEl>
                                          <p:spTgt spid="5">
                                            <p:txEl>
                                              <p:pRg st="3" end="3"/>
                                            </p:txEl>
                                          </p:spTgt>
                                        </p:tgtEl>
                                        <p:attrNameLst>
                                          <p:attrName>ppt_x</p:attrName>
                                        </p:attrNameLst>
                                      </p:cBhvr>
                                      <p:to>
                                        <p:strVal val="(0.5)"/>
                                      </p:to>
                                    </p:set>
                                    <p:anim from="(0.5)" to="(#ppt_x)" calcmode="lin" valueType="num">
                                      <p:cBhvr>
                                        <p:cTn id="52" dur="1230" accel="100000" fill="hold">
                                          <p:stCondLst>
                                            <p:cond delay="770"/>
                                          </p:stCondLst>
                                        </p:cTn>
                                        <p:tgtEl>
                                          <p:spTgt spid="5">
                                            <p:txEl>
                                              <p:pRg st="3" end="3"/>
                                            </p:txEl>
                                          </p:spTgt>
                                        </p:tgtEl>
                                        <p:attrNameLst>
                                          <p:attrName>ppt_x</p:attrName>
                                        </p:attrNameLst>
                                      </p:cBhvr>
                                    </p:anim>
                                    <p:set>
                                      <p:cBhvr>
                                        <p:cTn id="53" dur="770" fill="hold"/>
                                        <p:tgtEl>
                                          <p:spTgt spid="5">
                                            <p:txEl>
                                              <p:pRg st="3" end="3"/>
                                            </p:txEl>
                                          </p:spTgt>
                                        </p:tgtEl>
                                        <p:attrNameLst>
                                          <p:attrName>ppt_y</p:attrName>
                                        </p:attrNameLst>
                                      </p:cBhvr>
                                      <p:to>
                                        <p:strVal val="(#ppt_y+0.4)"/>
                                      </p:to>
                                    </p:set>
                                    <p:anim from="(#ppt_y+0.4)" to="(#ppt_y)" calcmode="lin" valueType="num">
                                      <p:cBhvr>
                                        <p:cTn id="54" dur="1230" accel="100000" fill="hold">
                                          <p:stCondLst>
                                            <p:cond delay="770"/>
                                          </p:stCondLst>
                                        </p:cTn>
                                        <p:tgtEl>
                                          <p:spTgt spid="5">
                                            <p:txEl>
                                              <p:pRg st="3" end="3"/>
                                            </p:txEl>
                                          </p:spTgt>
                                        </p:tgtEl>
                                        <p:attrNameLst>
                                          <p:attrName>ppt_y</p:attrName>
                                        </p:attrNameLst>
                                      </p:cBhvr>
                                    </p:anim>
                                  </p:childTnLst>
                                </p:cTn>
                              </p:par>
                            </p:childTnLst>
                          </p:cTn>
                        </p:par>
                        <p:par>
                          <p:cTn id="55" fill="hold">
                            <p:stCondLst>
                              <p:cond delay="2000"/>
                            </p:stCondLst>
                            <p:childTnLst>
                              <p:par>
                                <p:cTn id="56" presetID="51" presetClass="entr" presetSubtype="0" fill="hold" grpId="0" nodeType="after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fade">
                                      <p:cBhvr>
                                        <p:cTn id="58" dur="770" decel="100000"/>
                                        <p:tgtEl>
                                          <p:spTgt spid="5">
                                            <p:txEl>
                                              <p:pRg st="4" end="4"/>
                                            </p:txEl>
                                          </p:spTgt>
                                        </p:tgtEl>
                                      </p:cBhvr>
                                    </p:animEffect>
                                    <p:animScale>
                                      <p:cBhvr>
                                        <p:cTn id="59" dur="770" decel="100000"/>
                                        <p:tgtEl>
                                          <p:spTgt spid="5">
                                            <p:txEl>
                                              <p:pRg st="4" end="4"/>
                                            </p:txEl>
                                          </p:spTgt>
                                        </p:tgtEl>
                                      </p:cBhvr>
                                      <p:from x="10000" y="10000"/>
                                      <p:to x="200000" y="450000"/>
                                    </p:animScale>
                                    <p:animScale>
                                      <p:cBhvr>
                                        <p:cTn id="60" dur="1230" accel="100000" fill="hold">
                                          <p:stCondLst>
                                            <p:cond delay="770"/>
                                          </p:stCondLst>
                                        </p:cTn>
                                        <p:tgtEl>
                                          <p:spTgt spid="5">
                                            <p:txEl>
                                              <p:pRg st="4" end="4"/>
                                            </p:txEl>
                                          </p:spTgt>
                                        </p:tgtEl>
                                      </p:cBhvr>
                                      <p:from x="200000" y="450000"/>
                                      <p:to x="100000" y="100000"/>
                                    </p:animScale>
                                    <p:set>
                                      <p:cBhvr>
                                        <p:cTn id="61" dur="770" fill="hold"/>
                                        <p:tgtEl>
                                          <p:spTgt spid="5">
                                            <p:txEl>
                                              <p:pRg st="4" end="4"/>
                                            </p:txEl>
                                          </p:spTgt>
                                        </p:tgtEl>
                                        <p:attrNameLst>
                                          <p:attrName>ppt_x</p:attrName>
                                        </p:attrNameLst>
                                      </p:cBhvr>
                                      <p:to>
                                        <p:strVal val="(0.5)"/>
                                      </p:to>
                                    </p:set>
                                    <p:anim from="(0.5)" to="(#ppt_x)" calcmode="lin" valueType="num">
                                      <p:cBhvr>
                                        <p:cTn id="62" dur="1230" accel="100000" fill="hold">
                                          <p:stCondLst>
                                            <p:cond delay="770"/>
                                          </p:stCondLst>
                                        </p:cTn>
                                        <p:tgtEl>
                                          <p:spTgt spid="5">
                                            <p:txEl>
                                              <p:pRg st="4" end="4"/>
                                            </p:txEl>
                                          </p:spTgt>
                                        </p:tgtEl>
                                        <p:attrNameLst>
                                          <p:attrName>ppt_x</p:attrName>
                                        </p:attrNameLst>
                                      </p:cBhvr>
                                    </p:anim>
                                    <p:set>
                                      <p:cBhvr>
                                        <p:cTn id="63" dur="770" fill="hold"/>
                                        <p:tgtEl>
                                          <p:spTgt spid="5">
                                            <p:txEl>
                                              <p:pRg st="4" end="4"/>
                                            </p:txEl>
                                          </p:spTgt>
                                        </p:tgtEl>
                                        <p:attrNameLst>
                                          <p:attrName>ppt_y</p:attrName>
                                        </p:attrNameLst>
                                      </p:cBhvr>
                                      <p:to>
                                        <p:strVal val="(#ppt_y+0.4)"/>
                                      </p:to>
                                    </p:set>
                                    <p:anim from="(#ppt_y+0.4)" to="(#ppt_y)" calcmode="lin" valueType="num">
                                      <p:cBhvr>
                                        <p:cTn id="64" dur="1230" accel="100000" fill="hold">
                                          <p:stCondLst>
                                            <p:cond delay="770"/>
                                          </p:stCondLst>
                                        </p:cTn>
                                        <p:tgtEl>
                                          <p:spTgt spid="5">
                                            <p:txEl>
                                              <p:pRg st="4" end="4"/>
                                            </p:txEl>
                                          </p:spTgt>
                                        </p:tgtEl>
                                        <p:attrNameLst>
                                          <p:attrName>ppt_y</p:attrName>
                                        </p:attrNameLst>
                                      </p:cBhvr>
                                    </p:anim>
                                  </p:childTnLst>
                                </p:cTn>
                              </p:par>
                            </p:childTnLst>
                          </p:cTn>
                        </p:par>
                        <p:par>
                          <p:cTn id="65" fill="hold">
                            <p:stCondLst>
                              <p:cond delay="4000"/>
                            </p:stCondLst>
                            <p:childTnLst>
                              <p:par>
                                <p:cTn id="66" presetID="51" presetClass="entr" presetSubtype="0" fill="hold" grpId="0" nodeType="afterEffect">
                                  <p:stCondLst>
                                    <p:cond delay="0"/>
                                  </p:stCondLst>
                                  <p:childTnLst>
                                    <p:set>
                                      <p:cBhvr>
                                        <p:cTn id="67" dur="1" fill="hold">
                                          <p:stCondLst>
                                            <p:cond delay="0"/>
                                          </p:stCondLst>
                                        </p:cTn>
                                        <p:tgtEl>
                                          <p:spTgt spid="5">
                                            <p:txEl>
                                              <p:pRg st="5" end="5"/>
                                            </p:txEl>
                                          </p:spTgt>
                                        </p:tgtEl>
                                        <p:attrNameLst>
                                          <p:attrName>style.visibility</p:attrName>
                                        </p:attrNameLst>
                                      </p:cBhvr>
                                      <p:to>
                                        <p:strVal val="visible"/>
                                      </p:to>
                                    </p:set>
                                    <p:animEffect transition="in" filter="fade">
                                      <p:cBhvr>
                                        <p:cTn id="68" dur="770" decel="100000"/>
                                        <p:tgtEl>
                                          <p:spTgt spid="5">
                                            <p:txEl>
                                              <p:pRg st="5" end="5"/>
                                            </p:txEl>
                                          </p:spTgt>
                                        </p:tgtEl>
                                      </p:cBhvr>
                                    </p:animEffect>
                                    <p:animScale>
                                      <p:cBhvr>
                                        <p:cTn id="69" dur="770" decel="100000"/>
                                        <p:tgtEl>
                                          <p:spTgt spid="5">
                                            <p:txEl>
                                              <p:pRg st="5" end="5"/>
                                            </p:txEl>
                                          </p:spTgt>
                                        </p:tgtEl>
                                      </p:cBhvr>
                                      <p:from x="10000" y="10000"/>
                                      <p:to x="200000" y="450000"/>
                                    </p:animScale>
                                    <p:animScale>
                                      <p:cBhvr>
                                        <p:cTn id="70" dur="1230" accel="100000" fill="hold">
                                          <p:stCondLst>
                                            <p:cond delay="770"/>
                                          </p:stCondLst>
                                        </p:cTn>
                                        <p:tgtEl>
                                          <p:spTgt spid="5">
                                            <p:txEl>
                                              <p:pRg st="5" end="5"/>
                                            </p:txEl>
                                          </p:spTgt>
                                        </p:tgtEl>
                                      </p:cBhvr>
                                      <p:from x="200000" y="450000"/>
                                      <p:to x="100000" y="100000"/>
                                    </p:animScale>
                                    <p:set>
                                      <p:cBhvr>
                                        <p:cTn id="71" dur="770" fill="hold"/>
                                        <p:tgtEl>
                                          <p:spTgt spid="5">
                                            <p:txEl>
                                              <p:pRg st="5" end="5"/>
                                            </p:txEl>
                                          </p:spTgt>
                                        </p:tgtEl>
                                        <p:attrNameLst>
                                          <p:attrName>ppt_x</p:attrName>
                                        </p:attrNameLst>
                                      </p:cBhvr>
                                      <p:to>
                                        <p:strVal val="(0.5)"/>
                                      </p:to>
                                    </p:set>
                                    <p:anim from="(0.5)" to="(#ppt_x)" calcmode="lin" valueType="num">
                                      <p:cBhvr>
                                        <p:cTn id="72" dur="1230" accel="100000" fill="hold">
                                          <p:stCondLst>
                                            <p:cond delay="770"/>
                                          </p:stCondLst>
                                        </p:cTn>
                                        <p:tgtEl>
                                          <p:spTgt spid="5">
                                            <p:txEl>
                                              <p:pRg st="5" end="5"/>
                                            </p:txEl>
                                          </p:spTgt>
                                        </p:tgtEl>
                                        <p:attrNameLst>
                                          <p:attrName>ppt_x</p:attrName>
                                        </p:attrNameLst>
                                      </p:cBhvr>
                                    </p:anim>
                                    <p:set>
                                      <p:cBhvr>
                                        <p:cTn id="73" dur="770" fill="hold"/>
                                        <p:tgtEl>
                                          <p:spTgt spid="5">
                                            <p:txEl>
                                              <p:pRg st="5" end="5"/>
                                            </p:txEl>
                                          </p:spTgt>
                                        </p:tgtEl>
                                        <p:attrNameLst>
                                          <p:attrName>ppt_y</p:attrName>
                                        </p:attrNameLst>
                                      </p:cBhvr>
                                      <p:to>
                                        <p:strVal val="(#ppt_y+0.4)"/>
                                      </p:to>
                                    </p:set>
                                    <p:anim from="(#ppt_y+0.4)" to="(#ppt_y)" calcmode="lin" valueType="num">
                                      <p:cBhvr>
                                        <p:cTn id="74" dur="1230" accel="100000" fill="hold">
                                          <p:stCondLst>
                                            <p:cond delay="770"/>
                                          </p:stCondLst>
                                        </p:cTn>
                                        <p:tgtEl>
                                          <p:spTgt spid="5">
                                            <p:txEl>
                                              <p:pRg st="5" end="5"/>
                                            </p:txEl>
                                          </p:spTgt>
                                        </p:tgtEl>
                                        <p:attrNameLst>
                                          <p:attrName>ppt_y</p:attrName>
                                        </p:attrNameLst>
                                      </p:cBhvr>
                                    </p:anim>
                                  </p:childTnLst>
                                </p:cTn>
                              </p:par>
                            </p:childTnLst>
                          </p:cTn>
                        </p:par>
                      </p:childTnLst>
                    </p:cTn>
                  </p:par>
                  <p:par>
                    <p:cTn id="75" fill="hold">
                      <p:stCondLst>
                        <p:cond delay="indefinite"/>
                      </p:stCondLst>
                      <p:childTnLst>
                        <p:par>
                          <p:cTn id="76" fill="hold">
                            <p:stCondLst>
                              <p:cond delay="0"/>
                            </p:stCondLst>
                            <p:childTnLst>
                              <p:par>
                                <p:cTn id="77" presetID="51" presetClass="entr" presetSubtype="0" fill="hold" grpId="0" nodeType="click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animEffect transition="in" filter="fade">
                                      <p:cBhvr>
                                        <p:cTn id="79" dur="770" decel="100000"/>
                                        <p:tgtEl>
                                          <p:spTgt spid="5">
                                            <p:txEl>
                                              <p:pRg st="6" end="6"/>
                                            </p:txEl>
                                          </p:spTgt>
                                        </p:tgtEl>
                                      </p:cBhvr>
                                    </p:animEffect>
                                    <p:animScale>
                                      <p:cBhvr>
                                        <p:cTn id="80" dur="770" decel="100000"/>
                                        <p:tgtEl>
                                          <p:spTgt spid="5">
                                            <p:txEl>
                                              <p:pRg st="6" end="6"/>
                                            </p:txEl>
                                          </p:spTgt>
                                        </p:tgtEl>
                                      </p:cBhvr>
                                      <p:from x="10000" y="10000"/>
                                      <p:to x="200000" y="450000"/>
                                    </p:animScale>
                                    <p:animScale>
                                      <p:cBhvr>
                                        <p:cTn id="81" dur="1230" accel="100000" fill="hold">
                                          <p:stCondLst>
                                            <p:cond delay="770"/>
                                          </p:stCondLst>
                                        </p:cTn>
                                        <p:tgtEl>
                                          <p:spTgt spid="5">
                                            <p:txEl>
                                              <p:pRg st="6" end="6"/>
                                            </p:txEl>
                                          </p:spTgt>
                                        </p:tgtEl>
                                      </p:cBhvr>
                                      <p:from x="200000" y="450000"/>
                                      <p:to x="100000" y="100000"/>
                                    </p:animScale>
                                    <p:set>
                                      <p:cBhvr>
                                        <p:cTn id="82" dur="770" fill="hold"/>
                                        <p:tgtEl>
                                          <p:spTgt spid="5">
                                            <p:txEl>
                                              <p:pRg st="6" end="6"/>
                                            </p:txEl>
                                          </p:spTgt>
                                        </p:tgtEl>
                                        <p:attrNameLst>
                                          <p:attrName>ppt_x</p:attrName>
                                        </p:attrNameLst>
                                      </p:cBhvr>
                                      <p:to>
                                        <p:strVal val="(0.5)"/>
                                      </p:to>
                                    </p:set>
                                    <p:anim from="(0.5)" to="(#ppt_x)" calcmode="lin" valueType="num">
                                      <p:cBhvr>
                                        <p:cTn id="83" dur="1230" accel="100000" fill="hold">
                                          <p:stCondLst>
                                            <p:cond delay="770"/>
                                          </p:stCondLst>
                                        </p:cTn>
                                        <p:tgtEl>
                                          <p:spTgt spid="5">
                                            <p:txEl>
                                              <p:pRg st="6" end="6"/>
                                            </p:txEl>
                                          </p:spTgt>
                                        </p:tgtEl>
                                        <p:attrNameLst>
                                          <p:attrName>ppt_x</p:attrName>
                                        </p:attrNameLst>
                                      </p:cBhvr>
                                    </p:anim>
                                    <p:set>
                                      <p:cBhvr>
                                        <p:cTn id="84" dur="770" fill="hold"/>
                                        <p:tgtEl>
                                          <p:spTgt spid="5">
                                            <p:txEl>
                                              <p:pRg st="6" end="6"/>
                                            </p:txEl>
                                          </p:spTgt>
                                        </p:tgtEl>
                                        <p:attrNameLst>
                                          <p:attrName>ppt_y</p:attrName>
                                        </p:attrNameLst>
                                      </p:cBhvr>
                                      <p:to>
                                        <p:strVal val="(#ppt_y+0.4)"/>
                                      </p:to>
                                    </p:set>
                                    <p:anim from="(#ppt_y+0.4)" to="(#ppt_y)" calcmode="lin" valueType="num">
                                      <p:cBhvr>
                                        <p:cTn id="85" dur="1230" accel="100000" fill="hold">
                                          <p:stCondLst>
                                            <p:cond delay="770"/>
                                          </p:stCondLst>
                                        </p:cTn>
                                        <p:tgtEl>
                                          <p:spTgt spid="5">
                                            <p:txEl>
                                              <p:pRg st="6" end="6"/>
                                            </p:txEl>
                                          </p:spTgt>
                                        </p:tgtEl>
                                        <p:attrNameLst>
                                          <p:attrName>ppt_y</p:attrName>
                                        </p:attrNameLst>
                                      </p:cBhvr>
                                    </p:anim>
                                  </p:childTnLst>
                                </p:cTn>
                              </p:par>
                            </p:childTnLst>
                          </p:cTn>
                        </p:par>
                        <p:par>
                          <p:cTn id="86" fill="hold">
                            <p:stCondLst>
                              <p:cond delay="2000"/>
                            </p:stCondLst>
                            <p:childTnLst>
                              <p:par>
                                <p:cTn id="87" presetID="51" presetClass="entr" presetSubtype="0" fill="hold" grpId="0" nodeType="afterEffect">
                                  <p:stCondLst>
                                    <p:cond delay="0"/>
                                  </p:stCondLst>
                                  <p:childTnLst>
                                    <p:set>
                                      <p:cBhvr>
                                        <p:cTn id="88" dur="1" fill="hold">
                                          <p:stCondLst>
                                            <p:cond delay="0"/>
                                          </p:stCondLst>
                                        </p:cTn>
                                        <p:tgtEl>
                                          <p:spTgt spid="5">
                                            <p:txEl>
                                              <p:pRg st="7" end="7"/>
                                            </p:txEl>
                                          </p:spTgt>
                                        </p:tgtEl>
                                        <p:attrNameLst>
                                          <p:attrName>style.visibility</p:attrName>
                                        </p:attrNameLst>
                                      </p:cBhvr>
                                      <p:to>
                                        <p:strVal val="visible"/>
                                      </p:to>
                                    </p:set>
                                    <p:animEffect transition="in" filter="fade">
                                      <p:cBhvr>
                                        <p:cTn id="89" dur="770" decel="100000"/>
                                        <p:tgtEl>
                                          <p:spTgt spid="5">
                                            <p:txEl>
                                              <p:pRg st="7" end="7"/>
                                            </p:txEl>
                                          </p:spTgt>
                                        </p:tgtEl>
                                      </p:cBhvr>
                                    </p:animEffect>
                                    <p:animScale>
                                      <p:cBhvr>
                                        <p:cTn id="90" dur="770" decel="100000"/>
                                        <p:tgtEl>
                                          <p:spTgt spid="5">
                                            <p:txEl>
                                              <p:pRg st="7" end="7"/>
                                            </p:txEl>
                                          </p:spTgt>
                                        </p:tgtEl>
                                      </p:cBhvr>
                                      <p:from x="10000" y="10000"/>
                                      <p:to x="200000" y="450000"/>
                                    </p:animScale>
                                    <p:animScale>
                                      <p:cBhvr>
                                        <p:cTn id="91" dur="1230" accel="100000" fill="hold">
                                          <p:stCondLst>
                                            <p:cond delay="770"/>
                                          </p:stCondLst>
                                        </p:cTn>
                                        <p:tgtEl>
                                          <p:spTgt spid="5">
                                            <p:txEl>
                                              <p:pRg st="7" end="7"/>
                                            </p:txEl>
                                          </p:spTgt>
                                        </p:tgtEl>
                                      </p:cBhvr>
                                      <p:from x="200000" y="450000"/>
                                      <p:to x="100000" y="100000"/>
                                    </p:animScale>
                                    <p:set>
                                      <p:cBhvr>
                                        <p:cTn id="92" dur="770" fill="hold"/>
                                        <p:tgtEl>
                                          <p:spTgt spid="5">
                                            <p:txEl>
                                              <p:pRg st="7" end="7"/>
                                            </p:txEl>
                                          </p:spTgt>
                                        </p:tgtEl>
                                        <p:attrNameLst>
                                          <p:attrName>ppt_x</p:attrName>
                                        </p:attrNameLst>
                                      </p:cBhvr>
                                      <p:to>
                                        <p:strVal val="(0.5)"/>
                                      </p:to>
                                    </p:set>
                                    <p:anim from="(0.5)" to="(#ppt_x)" calcmode="lin" valueType="num">
                                      <p:cBhvr>
                                        <p:cTn id="93" dur="1230" accel="100000" fill="hold">
                                          <p:stCondLst>
                                            <p:cond delay="770"/>
                                          </p:stCondLst>
                                        </p:cTn>
                                        <p:tgtEl>
                                          <p:spTgt spid="5">
                                            <p:txEl>
                                              <p:pRg st="7" end="7"/>
                                            </p:txEl>
                                          </p:spTgt>
                                        </p:tgtEl>
                                        <p:attrNameLst>
                                          <p:attrName>ppt_x</p:attrName>
                                        </p:attrNameLst>
                                      </p:cBhvr>
                                    </p:anim>
                                    <p:set>
                                      <p:cBhvr>
                                        <p:cTn id="94" dur="770" fill="hold"/>
                                        <p:tgtEl>
                                          <p:spTgt spid="5">
                                            <p:txEl>
                                              <p:pRg st="7" end="7"/>
                                            </p:txEl>
                                          </p:spTgt>
                                        </p:tgtEl>
                                        <p:attrNameLst>
                                          <p:attrName>ppt_y</p:attrName>
                                        </p:attrNameLst>
                                      </p:cBhvr>
                                      <p:to>
                                        <p:strVal val="(#ppt_y+0.4)"/>
                                      </p:to>
                                    </p:set>
                                    <p:anim from="(#ppt_y+0.4)" to="(#ppt_y)" calcmode="lin" valueType="num">
                                      <p:cBhvr>
                                        <p:cTn id="95" dur="1230" accel="100000" fill="hold">
                                          <p:stCondLst>
                                            <p:cond delay="770"/>
                                          </p:stCondLst>
                                        </p:cTn>
                                        <p:tgtEl>
                                          <p:spTgt spid="5">
                                            <p:txEl>
                                              <p:pRg st="7" end="7"/>
                                            </p:txEl>
                                          </p:spTgt>
                                        </p:tgtEl>
                                        <p:attrNameLst>
                                          <p:attrName>ppt_y</p:attrName>
                                        </p:attrNameLst>
                                      </p:cBhvr>
                                    </p:anim>
                                  </p:childTnLst>
                                </p:cTn>
                              </p:par>
                            </p:childTnLst>
                          </p:cTn>
                        </p:par>
                        <p:par>
                          <p:cTn id="96" fill="hold">
                            <p:stCondLst>
                              <p:cond delay="4000"/>
                            </p:stCondLst>
                            <p:childTnLst>
                              <p:par>
                                <p:cTn id="97" presetID="51" presetClass="entr" presetSubtype="0" fill="hold" grpId="0" nodeType="afterEffect">
                                  <p:stCondLst>
                                    <p:cond delay="0"/>
                                  </p:stCondLst>
                                  <p:childTnLst>
                                    <p:set>
                                      <p:cBhvr>
                                        <p:cTn id="98" dur="1" fill="hold">
                                          <p:stCondLst>
                                            <p:cond delay="0"/>
                                          </p:stCondLst>
                                        </p:cTn>
                                        <p:tgtEl>
                                          <p:spTgt spid="5">
                                            <p:txEl>
                                              <p:pRg st="8" end="8"/>
                                            </p:txEl>
                                          </p:spTgt>
                                        </p:tgtEl>
                                        <p:attrNameLst>
                                          <p:attrName>style.visibility</p:attrName>
                                        </p:attrNameLst>
                                      </p:cBhvr>
                                      <p:to>
                                        <p:strVal val="visible"/>
                                      </p:to>
                                    </p:set>
                                    <p:animEffect transition="in" filter="fade">
                                      <p:cBhvr>
                                        <p:cTn id="99" dur="770" decel="100000"/>
                                        <p:tgtEl>
                                          <p:spTgt spid="5">
                                            <p:txEl>
                                              <p:pRg st="8" end="8"/>
                                            </p:txEl>
                                          </p:spTgt>
                                        </p:tgtEl>
                                      </p:cBhvr>
                                    </p:animEffect>
                                    <p:animScale>
                                      <p:cBhvr>
                                        <p:cTn id="100" dur="770" decel="100000"/>
                                        <p:tgtEl>
                                          <p:spTgt spid="5">
                                            <p:txEl>
                                              <p:pRg st="8" end="8"/>
                                            </p:txEl>
                                          </p:spTgt>
                                        </p:tgtEl>
                                      </p:cBhvr>
                                      <p:from x="10000" y="10000"/>
                                      <p:to x="200000" y="450000"/>
                                    </p:animScale>
                                    <p:animScale>
                                      <p:cBhvr>
                                        <p:cTn id="101" dur="1230" accel="100000" fill="hold">
                                          <p:stCondLst>
                                            <p:cond delay="770"/>
                                          </p:stCondLst>
                                        </p:cTn>
                                        <p:tgtEl>
                                          <p:spTgt spid="5">
                                            <p:txEl>
                                              <p:pRg st="8" end="8"/>
                                            </p:txEl>
                                          </p:spTgt>
                                        </p:tgtEl>
                                      </p:cBhvr>
                                      <p:from x="200000" y="450000"/>
                                      <p:to x="100000" y="100000"/>
                                    </p:animScale>
                                    <p:set>
                                      <p:cBhvr>
                                        <p:cTn id="102" dur="770" fill="hold"/>
                                        <p:tgtEl>
                                          <p:spTgt spid="5">
                                            <p:txEl>
                                              <p:pRg st="8" end="8"/>
                                            </p:txEl>
                                          </p:spTgt>
                                        </p:tgtEl>
                                        <p:attrNameLst>
                                          <p:attrName>ppt_x</p:attrName>
                                        </p:attrNameLst>
                                      </p:cBhvr>
                                      <p:to>
                                        <p:strVal val="(0.5)"/>
                                      </p:to>
                                    </p:set>
                                    <p:anim from="(0.5)" to="(#ppt_x)" calcmode="lin" valueType="num">
                                      <p:cBhvr>
                                        <p:cTn id="103" dur="1230" accel="100000" fill="hold">
                                          <p:stCondLst>
                                            <p:cond delay="770"/>
                                          </p:stCondLst>
                                        </p:cTn>
                                        <p:tgtEl>
                                          <p:spTgt spid="5">
                                            <p:txEl>
                                              <p:pRg st="8" end="8"/>
                                            </p:txEl>
                                          </p:spTgt>
                                        </p:tgtEl>
                                        <p:attrNameLst>
                                          <p:attrName>ppt_x</p:attrName>
                                        </p:attrNameLst>
                                      </p:cBhvr>
                                    </p:anim>
                                    <p:set>
                                      <p:cBhvr>
                                        <p:cTn id="104" dur="770" fill="hold"/>
                                        <p:tgtEl>
                                          <p:spTgt spid="5">
                                            <p:txEl>
                                              <p:pRg st="8" end="8"/>
                                            </p:txEl>
                                          </p:spTgt>
                                        </p:tgtEl>
                                        <p:attrNameLst>
                                          <p:attrName>ppt_y</p:attrName>
                                        </p:attrNameLst>
                                      </p:cBhvr>
                                      <p:to>
                                        <p:strVal val="(#ppt_y+0.4)"/>
                                      </p:to>
                                    </p:set>
                                    <p:anim from="(#ppt_y+0.4)" to="(#ppt_y)" calcmode="lin" valueType="num">
                                      <p:cBhvr>
                                        <p:cTn id="105" dur="1230" accel="100000" fill="hold">
                                          <p:stCondLst>
                                            <p:cond delay="770"/>
                                          </p:stCondLst>
                                        </p:cTn>
                                        <p:tgtEl>
                                          <p:spTgt spid="5">
                                            <p:txEl>
                                              <p:pRg st="8" end="8"/>
                                            </p:txEl>
                                          </p:spTgt>
                                        </p:tgtEl>
                                        <p:attrNameLst>
                                          <p:attrName>ppt_y</p:attrName>
                                        </p:attrNameLst>
                                      </p:cBhvr>
                                    </p:anim>
                                  </p:childTnLst>
                                </p:cTn>
                              </p:par>
                            </p:childTnLst>
                          </p:cTn>
                        </p:par>
                        <p:par>
                          <p:cTn id="106" fill="hold">
                            <p:stCondLst>
                              <p:cond delay="6000"/>
                            </p:stCondLst>
                            <p:childTnLst>
                              <p:par>
                                <p:cTn id="107" presetID="51" presetClass="entr" presetSubtype="0" fill="hold" grpId="0" nodeType="afterEffect">
                                  <p:stCondLst>
                                    <p:cond delay="0"/>
                                  </p:stCondLst>
                                  <p:childTnLst>
                                    <p:set>
                                      <p:cBhvr>
                                        <p:cTn id="108" dur="1" fill="hold">
                                          <p:stCondLst>
                                            <p:cond delay="0"/>
                                          </p:stCondLst>
                                        </p:cTn>
                                        <p:tgtEl>
                                          <p:spTgt spid="5">
                                            <p:txEl>
                                              <p:pRg st="9" end="9"/>
                                            </p:txEl>
                                          </p:spTgt>
                                        </p:tgtEl>
                                        <p:attrNameLst>
                                          <p:attrName>style.visibility</p:attrName>
                                        </p:attrNameLst>
                                      </p:cBhvr>
                                      <p:to>
                                        <p:strVal val="visible"/>
                                      </p:to>
                                    </p:set>
                                    <p:animEffect transition="in" filter="fade">
                                      <p:cBhvr>
                                        <p:cTn id="109" dur="770" decel="100000"/>
                                        <p:tgtEl>
                                          <p:spTgt spid="5">
                                            <p:txEl>
                                              <p:pRg st="9" end="9"/>
                                            </p:txEl>
                                          </p:spTgt>
                                        </p:tgtEl>
                                      </p:cBhvr>
                                    </p:animEffect>
                                    <p:animScale>
                                      <p:cBhvr>
                                        <p:cTn id="110" dur="770" decel="100000"/>
                                        <p:tgtEl>
                                          <p:spTgt spid="5">
                                            <p:txEl>
                                              <p:pRg st="9" end="9"/>
                                            </p:txEl>
                                          </p:spTgt>
                                        </p:tgtEl>
                                      </p:cBhvr>
                                      <p:from x="10000" y="10000"/>
                                      <p:to x="200000" y="450000"/>
                                    </p:animScale>
                                    <p:animScale>
                                      <p:cBhvr>
                                        <p:cTn id="111" dur="1230" accel="100000" fill="hold">
                                          <p:stCondLst>
                                            <p:cond delay="770"/>
                                          </p:stCondLst>
                                        </p:cTn>
                                        <p:tgtEl>
                                          <p:spTgt spid="5">
                                            <p:txEl>
                                              <p:pRg st="9" end="9"/>
                                            </p:txEl>
                                          </p:spTgt>
                                        </p:tgtEl>
                                      </p:cBhvr>
                                      <p:from x="200000" y="450000"/>
                                      <p:to x="100000" y="100000"/>
                                    </p:animScale>
                                    <p:set>
                                      <p:cBhvr>
                                        <p:cTn id="112" dur="770" fill="hold"/>
                                        <p:tgtEl>
                                          <p:spTgt spid="5">
                                            <p:txEl>
                                              <p:pRg st="9" end="9"/>
                                            </p:txEl>
                                          </p:spTgt>
                                        </p:tgtEl>
                                        <p:attrNameLst>
                                          <p:attrName>ppt_x</p:attrName>
                                        </p:attrNameLst>
                                      </p:cBhvr>
                                      <p:to>
                                        <p:strVal val="(0.5)"/>
                                      </p:to>
                                    </p:set>
                                    <p:anim from="(0.5)" to="(#ppt_x)" calcmode="lin" valueType="num">
                                      <p:cBhvr>
                                        <p:cTn id="113" dur="1230" accel="100000" fill="hold">
                                          <p:stCondLst>
                                            <p:cond delay="770"/>
                                          </p:stCondLst>
                                        </p:cTn>
                                        <p:tgtEl>
                                          <p:spTgt spid="5">
                                            <p:txEl>
                                              <p:pRg st="9" end="9"/>
                                            </p:txEl>
                                          </p:spTgt>
                                        </p:tgtEl>
                                        <p:attrNameLst>
                                          <p:attrName>ppt_x</p:attrName>
                                        </p:attrNameLst>
                                      </p:cBhvr>
                                    </p:anim>
                                    <p:set>
                                      <p:cBhvr>
                                        <p:cTn id="114" dur="770" fill="hold"/>
                                        <p:tgtEl>
                                          <p:spTgt spid="5">
                                            <p:txEl>
                                              <p:pRg st="9" end="9"/>
                                            </p:txEl>
                                          </p:spTgt>
                                        </p:tgtEl>
                                        <p:attrNameLst>
                                          <p:attrName>ppt_y</p:attrName>
                                        </p:attrNameLst>
                                      </p:cBhvr>
                                      <p:to>
                                        <p:strVal val="(#ppt_y+0.4)"/>
                                      </p:to>
                                    </p:set>
                                    <p:anim from="(#ppt_y+0.4)" to="(#ppt_y)" calcmode="lin" valueType="num">
                                      <p:cBhvr>
                                        <p:cTn id="115" dur="1230" accel="100000" fill="hold">
                                          <p:stCondLst>
                                            <p:cond delay="770"/>
                                          </p:stCondLst>
                                        </p:cTn>
                                        <p:tgtEl>
                                          <p:spTgt spid="5">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304800" y="1554162"/>
            <a:ext cx="8686800" cy="4846638"/>
          </a:xfrm>
          <a:solidFill>
            <a:srgbClr val="FFC000">
              <a:alpha val="70000"/>
            </a:srgbClr>
          </a:solidFill>
        </p:spPr>
        <p:txBody>
          <a:bodyPr>
            <a:normAutofit/>
          </a:bodyPr>
          <a:lstStyle/>
          <a:p>
            <a:pPr>
              <a:buNone/>
            </a:pP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We Receive Positive or Negative…</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…From the Seeds We Plant </a:t>
            </a: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71550" lvl="1" indent="-514350">
              <a:buClrTx/>
              <a:buSzPct val="99000"/>
              <a:buFont typeface="+mj-lt"/>
              <a:buAutoNum type="arabicPeriod"/>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Choices</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71550" lvl="1" indent="-514350">
              <a:buClrTx/>
              <a:buSzPct val="99000"/>
              <a:buFont typeface="+mj-lt"/>
              <a:buAutoNum type="arabicPeriod"/>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Action</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571500" indent="-514350">
              <a:buClrTx/>
              <a:buSzPct val="99000"/>
              <a:buNone/>
            </a:pPr>
            <a:r>
              <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Remember…</a:t>
            </a:r>
            <a:endParaRPr lang="en-US" sz="36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71550" lvl="1" indent="-514350">
              <a:buClrTx/>
              <a:buSzPct val="99000"/>
              <a:buNone/>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…Every Choice</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71550" lvl="1" indent="-514350">
              <a:buClrTx/>
              <a:buSzPct val="99000"/>
              <a:buNone/>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…Every Action </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71550" lvl="1" indent="-514350">
              <a:buClrTx/>
              <a:buSzPct val="99000"/>
              <a:buNone/>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Seed (potential)</a:t>
            </a:r>
            <a:endPar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305800" cy="707886"/>
          </a:xfrm>
          <a:prstGeom prst="rect">
            <a:avLst/>
          </a:prstGeom>
          <a:no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Reaping From What We Sow</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par>
                          <p:cTn id="23" fill="hold">
                            <p:stCondLst>
                              <p:cond delay="2000"/>
                            </p:stCondLst>
                            <p:childTnLst>
                              <p:par>
                                <p:cTn id="24" presetID="51" presetClass="entr" presetSubtype="0" fill="hold" grpId="0"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770" decel="100000"/>
                                        <p:tgtEl>
                                          <p:spTgt spid="5">
                                            <p:txEl>
                                              <p:pRg st="1" end="1"/>
                                            </p:txEl>
                                          </p:spTgt>
                                        </p:tgtEl>
                                      </p:cBhvr>
                                    </p:animEffect>
                                    <p:animScale>
                                      <p:cBhvr>
                                        <p:cTn id="27" dur="770" decel="100000"/>
                                        <p:tgtEl>
                                          <p:spTgt spid="5">
                                            <p:txEl>
                                              <p:pRg st="1" end="1"/>
                                            </p:txEl>
                                          </p:spTgt>
                                        </p:tgtEl>
                                      </p:cBhvr>
                                      <p:from x="10000" y="10000"/>
                                      <p:to x="200000" y="450000"/>
                                    </p:animScale>
                                    <p:animScale>
                                      <p:cBhvr>
                                        <p:cTn id="28" dur="1230" accel="100000" fill="hold">
                                          <p:stCondLst>
                                            <p:cond delay="770"/>
                                          </p:stCondLst>
                                        </p:cTn>
                                        <p:tgtEl>
                                          <p:spTgt spid="5">
                                            <p:txEl>
                                              <p:pRg st="1" end="1"/>
                                            </p:txEl>
                                          </p:spTgt>
                                        </p:tgtEl>
                                      </p:cBhvr>
                                      <p:from x="200000" y="450000"/>
                                      <p:to x="100000" y="100000"/>
                                    </p:animScale>
                                    <p:set>
                                      <p:cBhvr>
                                        <p:cTn id="29" dur="770" fill="hold"/>
                                        <p:tgtEl>
                                          <p:spTgt spid="5">
                                            <p:txEl>
                                              <p:pRg st="1" end="1"/>
                                            </p:txEl>
                                          </p:spTgt>
                                        </p:tgtEl>
                                        <p:attrNameLst>
                                          <p:attrName>ppt_x</p:attrName>
                                        </p:attrNameLst>
                                      </p:cBhvr>
                                      <p:to>
                                        <p:strVal val="(0.5)"/>
                                      </p:to>
                                    </p:set>
                                    <p:anim from="(0.5)" to="(#ppt_x)" calcmode="lin" valueType="num">
                                      <p:cBhvr>
                                        <p:cTn id="30" dur="1230" accel="100000" fill="hold">
                                          <p:stCondLst>
                                            <p:cond delay="770"/>
                                          </p:stCondLst>
                                        </p:cTn>
                                        <p:tgtEl>
                                          <p:spTgt spid="5">
                                            <p:txEl>
                                              <p:pRg st="1" end="1"/>
                                            </p:txEl>
                                          </p:spTgt>
                                        </p:tgtEl>
                                        <p:attrNameLst>
                                          <p:attrName>ppt_x</p:attrName>
                                        </p:attrNameLst>
                                      </p:cBhvr>
                                    </p:anim>
                                    <p:set>
                                      <p:cBhvr>
                                        <p:cTn id="31" dur="770" fill="hold"/>
                                        <p:tgtEl>
                                          <p:spTgt spid="5">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5">
                                            <p:txEl>
                                              <p:pRg st="1" end="1"/>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childTnLst>
                          </p:cTn>
                        </p:par>
                        <p:par>
                          <p:cTn id="44" fill="hold">
                            <p:stCondLst>
                              <p:cond delay="2000"/>
                            </p:stCondLst>
                            <p:childTnLst>
                              <p:par>
                                <p:cTn id="45" presetID="51" presetClass="entr" presetSubtype="0" fill="hold" grpId="0" nodeType="after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770" decel="100000"/>
                                        <p:tgtEl>
                                          <p:spTgt spid="5">
                                            <p:txEl>
                                              <p:pRg st="3" end="3"/>
                                            </p:txEl>
                                          </p:spTgt>
                                        </p:tgtEl>
                                      </p:cBhvr>
                                    </p:animEffect>
                                    <p:animScale>
                                      <p:cBhvr>
                                        <p:cTn id="48" dur="770" decel="100000"/>
                                        <p:tgtEl>
                                          <p:spTgt spid="5">
                                            <p:txEl>
                                              <p:pRg st="3" end="3"/>
                                            </p:txEl>
                                          </p:spTgt>
                                        </p:tgtEl>
                                      </p:cBhvr>
                                      <p:from x="10000" y="10000"/>
                                      <p:to x="200000" y="450000"/>
                                    </p:animScale>
                                    <p:animScale>
                                      <p:cBhvr>
                                        <p:cTn id="49" dur="1230" accel="100000" fill="hold">
                                          <p:stCondLst>
                                            <p:cond delay="770"/>
                                          </p:stCondLst>
                                        </p:cTn>
                                        <p:tgtEl>
                                          <p:spTgt spid="5">
                                            <p:txEl>
                                              <p:pRg st="3" end="3"/>
                                            </p:txEl>
                                          </p:spTgt>
                                        </p:tgtEl>
                                      </p:cBhvr>
                                      <p:from x="200000" y="450000"/>
                                      <p:to x="100000" y="100000"/>
                                    </p:animScale>
                                    <p:set>
                                      <p:cBhvr>
                                        <p:cTn id="50" dur="770" fill="hold"/>
                                        <p:tgtEl>
                                          <p:spTgt spid="5">
                                            <p:txEl>
                                              <p:pRg st="3" end="3"/>
                                            </p:txEl>
                                          </p:spTgt>
                                        </p:tgtEl>
                                        <p:attrNameLst>
                                          <p:attrName>ppt_x</p:attrName>
                                        </p:attrNameLst>
                                      </p:cBhvr>
                                      <p:to>
                                        <p:strVal val="(0.5)"/>
                                      </p:to>
                                    </p:set>
                                    <p:anim from="(0.5)" to="(#ppt_x)" calcmode="lin" valueType="num">
                                      <p:cBhvr>
                                        <p:cTn id="51" dur="1230" accel="100000" fill="hold">
                                          <p:stCondLst>
                                            <p:cond delay="770"/>
                                          </p:stCondLst>
                                        </p:cTn>
                                        <p:tgtEl>
                                          <p:spTgt spid="5">
                                            <p:txEl>
                                              <p:pRg st="3" end="3"/>
                                            </p:txEl>
                                          </p:spTgt>
                                        </p:tgtEl>
                                        <p:attrNameLst>
                                          <p:attrName>ppt_x</p:attrName>
                                        </p:attrNameLst>
                                      </p:cBhvr>
                                    </p:anim>
                                    <p:set>
                                      <p:cBhvr>
                                        <p:cTn id="52" dur="770" fill="hold"/>
                                        <p:tgtEl>
                                          <p:spTgt spid="5">
                                            <p:txEl>
                                              <p:pRg st="3" end="3"/>
                                            </p:txEl>
                                          </p:spTgt>
                                        </p:tgtEl>
                                        <p:attrNameLst>
                                          <p:attrName>ppt_y</p:attrName>
                                        </p:attrNameLst>
                                      </p:cBhvr>
                                      <p:to>
                                        <p:strVal val="(#ppt_y+0.4)"/>
                                      </p:to>
                                    </p:set>
                                    <p:anim from="(#ppt_y+0.4)" to="(#ppt_y)" calcmode="lin" valueType="num">
                                      <p:cBhvr>
                                        <p:cTn id="53" dur="1230" accel="100000" fill="hold">
                                          <p:stCondLst>
                                            <p:cond delay="770"/>
                                          </p:stCondLst>
                                        </p:cTn>
                                        <p:tgtEl>
                                          <p:spTgt spid="5">
                                            <p:txEl>
                                              <p:pRg st="3" end="3"/>
                                            </p:txEl>
                                          </p:spTgt>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51" presetClass="entr" presetSubtype="0" fill="hold" grpId="0"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fade">
                                      <p:cBhvr>
                                        <p:cTn id="58" dur="770" decel="100000"/>
                                        <p:tgtEl>
                                          <p:spTgt spid="5">
                                            <p:txEl>
                                              <p:pRg st="4" end="4"/>
                                            </p:txEl>
                                          </p:spTgt>
                                        </p:tgtEl>
                                      </p:cBhvr>
                                    </p:animEffect>
                                    <p:animScale>
                                      <p:cBhvr>
                                        <p:cTn id="59" dur="770" decel="100000"/>
                                        <p:tgtEl>
                                          <p:spTgt spid="5">
                                            <p:txEl>
                                              <p:pRg st="4" end="4"/>
                                            </p:txEl>
                                          </p:spTgt>
                                        </p:tgtEl>
                                      </p:cBhvr>
                                      <p:from x="10000" y="10000"/>
                                      <p:to x="200000" y="450000"/>
                                    </p:animScale>
                                    <p:animScale>
                                      <p:cBhvr>
                                        <p:cTn id="60" dur="1230" accel="100000" fill="hold">
                                          <p:stCondLst>
                                            <p:cond delay="770"/>
                                          </p:stCondLst>
                                        </p:cTn>
                                        <p:tgtEl>
                                          <p:spTgt spid="5">
                                            <p:txEl>
                                              <p:pRg st="4" end="4"/>
                                            </p:txEl>
                                          </p:spTgt>
                                        </p:tgtEl>
                                      </p:cBhvr>
                                      <p:from x="200000" y="450000"/>
                                      <p:to x="100000" y="100000"/>
                                    </p:animScale>
                                    <p:set>
                                      <p:cBhvr>
                                        <p:cTn id="61" dur="770" fill="hold"/>
                                        <p:tgtEl>
                                          <p:spTgt spid="5">
                                            <p:txEl>
                                              <p:pRg st="4" end="4"/>
                                            </p:txEl>
                                          </p:spTgt>
                                        </p:tgtEl>
                                        <p:attrNameLst>
                                          <p:attrName>ppt_x</p:attrName>
                                        </p:attrNameLst>
                                      </p:cBhvr>
                                      <p:to>
                                        <p:strVal val="(0.5)"/>
                                      </p:to>
                                    </p:set>
                                    <p:anim from="(0.5)" to="(#ppt_x)" calcmode="lin" valueType="num">
                                      <p:cBhvr>
                                        <p:cTn id="62" dur="1230" accel="100000" fill="hold">
                                          <p:stCondLst>
                                            <p:cond delay="770"/>
                                          </p:stCondLst>
                                        </p:cTn>
                                        <p:tgtEl>
                                          <p:spTgt spid="5">
                                            <p:txEl>
                                              <p:pRg st="4" end="4"/>
                                            </p:txEl>
                                          </p:spTgt>
                                        </p:tgtEl>
                                        <p:attrNameLst>
                                          <p:attrName>ppt_x</p:attrName>
                                        </p:attrNameLst>
                                      </p:cBhvr>
                                    </p:anim>
                                    <p:set>
                                      <p:cBhvr>
                                        <p:cTn id="63" dur="770" fill="hold"/>
                                        <p:tgtEl>
                                          <p:spTgt spid="5">
                                            <p:txEl>
                                              <p:pRg st="4" end="4"/>
                                            </p:txEl>
                                          </p:spTgt>
                                        </p:tgtEl>
                                        <p:attrNameLst>
                                          <p:attrName>ppt_y</p:attrName>
                                        </p:attrNameLst>
                                      </p:cBhvr>
                                      <p:to>
                                        <p:strVal val="(#ppt_y+0.4)"/>
                                      </p:to>
                                    </p:set>
                                    <p:anim from="(#ppt_y+0.4)" to="(#ppt_y)" calcmode="lin" valueType="num">
                                      <p:cBhvr>
                                        <p:cTn id="64" dur="1230" accel="100000" fill="hold">
                                          <p:stCondLst>
                                            <p:cond delay="770"/>
                                          </p:stCondLst>
                                        </p:cTn>
                                        <p:tgtEl>
                                          <p:spTgt spid="5">
                                            <p:txEl>
                                              <p:pRg st="4" end="4"/>
                                            </p:txEl>
                                          </p:spTgt>
                                        </p:tgtEl>
                                        <p:attrNameLst>
                                          <p:attrName>ppt_y</p:attrName>
                                        </p:attrNameLst>
                                      </p:cBhvr>
                                    </p:anim>
                                  </p:childTnLst>
                                </p:cTn>
                              </p:par>
                              <p:par>
                                <p:cTn id="65" presetID="51" presetClass="entr" presetSubtype="0" fill="hold" grpId="0" nodeType="with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Effect transition="in" filter="fade">
                                      <p:cBhvr>
                                        <p:cTn id="67" dur="770" decel="100000"/>
                                        <p:tgtEl>
                                          <p:spTgt spid="5">
                                            <p:txEl>
                                              <p:pRg st="5" end="5"/>
                                            </p:txEl>
                                          </p:spTgt>
                                        </p:tgtEl>
                                      </p:cBhvr>
                                    </p:animEffect>
                                    <p:animScale>
                                      <p:cBhvr>
                                        <p:cTn id="68" dur="770" decel="100000"/>
                                        <p:tgtEl>
                                          <p:spTgt spid="5">
                                            <p:txEl>
                                              <p:pRg st="5" end="5"/>
                                            </p:txEl>
                                          </p:spTgt>
                                        </p:tgtEl>
                                      </p:cBhvr>
                                      <p:from x="10000" y="10000"/>
                                      <p:to x="200000" y="450000"/>
                                    </p:animScale>
                                    <p:animScale>
                                      <p:cBhvr>
                                        <p:cTn id="69" dur="1230" accel="100000" fill="hold">
                                          <p:stCondLst>
                                            <p:cond delay="770"/>
                                          </p:stCondLst>
                                        </p:cTn>
                                        <p:tgtEl>
                                          <p:spTgt spid="5">
                                            <p:txEl>
                                              <p:pRg st="5" end="5"/>
                                            </p:txEl>
                                          </p:spTgt>
                                        </p:tgtEl>
                                      </p:cBhvr>
                                      <p:from x="200000" y="450000"/>
                                      <p:to x="100000" y="100000"/>
                                    </p:animScale>
                                    <p:set>
                                      <p:cBhvr>
                                        <p:cTn id="70" dur="770" fill="hold"/>
                                        <p:tgtEl>
                                          <p:spTgt spid="5">
                                            <p:txEl>
                                              <p:pRg st="5" end="5"/>
                                            </p:txEl>
                                          </p:spTgt>
                                        </p:tgtEl>
                                        <p:attrNameLst>
                                          <p:attrName>ppt_x</p:attrName>
                                        </p:attrNameLst>
                                      </p:cBhvr>
                                      <p:to>
                                        <p:strVal val="(0.5)"/>
                                      </p:to>
                                    </p:set>
                                    <p:anim from="(0.5)" to="(#ppt_x)" calcmode="lin" valueType="num">
                                      <p:cBhvr>
                                        <p:cTn id="71" dur="1230" accel="100000" fill="hold">
                                          <p:stCondLst>
                                            <p:cond delay="770"/>
                                          </p:stCondLst>
                                        </p:cTn>
                                        <p:tgtEl>
                                          <p:spTgt spid="5">
                                            <p:txEl>
                                              <p:pRg st="5" end="5"/>
                                            </p:txEl>
                                          </p:spTgt>
                                        </p:tgtEl>
                                        <p:attrNameLst>
                                          <p:attrName>ppt_x</p:attrName>
                                        </p:attrNameLst>
                                      </p:cBhvr>
                                    </p:anim>
                                    <p:set>
                                      <p:cBhvr>
                                        <p:cTn id="72" dur="770" fill="hold"/>
                                        <p:tgtEl>
                                          <p:spTgt spid="5">
                                            <p:txEl>
                                              <p:pRg st="5" end="5"/>
                                            </p:txEl>
                                          </p:spTgt>
                                        </p:tgtEl>
                                        <p:attrNameLst>
                                          <p:attrName>ppt_y</p:attrName>
                                        </p:attrNameLst>
                                      </p:cBhvr>
                                      <p:to>
                                        <p:strVal val="(#ppt_y+0.4)"/>
                                      </p:to>
                                    </p:set>
                                    <p:anim from="(#ppt_y+0.4)" to="(#ppt_y)" calcmode="lin" valueType="num">
                                      <p:cBhvr>
                                        <p:cTn id="73" dur="1230" accel="100000" fill="hold">
                                          <p:stCondLst>
                                            <p:cond delay="770"/>
                                          </p:stCondLst>
                                        </p:cTn>
                                        <p:tgtEl>
                                          <p:spTgt spid="5">
                                            <p:txEl>
                                              <p:pRg st="5" end="5"/>
                                            </p:txEl>
                                          </p:spTgt>
                                        </p:tgtEl>
                                        <p:attrNameLst>
                                          <p:attrName>ppt_y</p:attrName>
                                        </p:attrNameLst>
                                      </p:cBhvr>
                                    </p:anim>
                                  </p:childTnLst>
                                </p:cTn>
                              </p:par>
                            </p:childTnLst>
                          </p:cTn>
                        </p:par>
                        <p:par>
                          <p:cTn id="74" fill="hold">
                            <p:stCondLst>
                              <p:cond delay="2000"/>
                            </p:stCondLst>
                            <p:childTnLst>
                              <p:par>
                                <p:cTn id="75" presetID="51" presetClass="entr" presetSubtype="0" fill="hold" grpId="0" nodeType="after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Effect transition="in" filter="fade">
                                      <p:cBhvr>
                                        <p:cTn id="77" dur="770" decel="100000"/>
                                        <p:tgtEl>
                                          <p:spTgt spid="5">
                                            <p:txEl>
                                              <p:pRg st="6" end="6"/>
                                            </p:txEl>
                                          </p:spTgt>
                                        </p:tgtEl>
                                      </p:cBhvr>
                                    </p:animEffect>
                                    <p:animScale>
                                      <p:cBhvr>
                                        <p:cTn id="78" dur="770" decel="100000"/>
                                        <p:tgtEl>
                                          <p:spTgt spid="5">
                                            <p:txEl>
                                              <p:pRg st="6" end="6"/>
                                            </p:txEl>
                                          </p:spTgt>
                                        </p:tgtEl>
                                      </p:cBhvr>
                                      <p:from x="10000" y="10000"/>
                                      <p:to x="200000" y="450000"/>
                                    </p:animScale>
                                    <p:animScale>
                                      <p:cBhvr>
                                        <p:cTn id="79" dur="1230" accel="100000" fill="hold">
                                          <p:stCondLst>
                                            <p:cond delay="770"/>
                                          </p:stCondLst>
                                        </p:cTn>
                                        <p:tgtEl>
                                          <p:spTgt spid="5">
                                            <p:txEl>
                                              <p:pRg st="6" end="6"/>
                                            </p:txEl>
                                          </p:spTgt>
                                        </p:tgtEl>
                                      </p:cBhvr>
                                      <p:from x="200000" y="450000"/>
                                      <p:to x="100000" y="100000"/>
                                    </p:animScale>
                                    <p:set>
                                      <p:cBhvr>
                                        <p:cTn id="80" dur="770" fill="hold"/>
                                        <p:tgtEl>
                                          <p:spTgt spid="5">
                                            <p:txEl>
                                              <p:pRg st="6" end="6"/>
                                            </p:txEl>
                                          </p:spTgt>
                                        </p:tgtEl>
                                        <p:attrNameLst>
                                          <p:attrName>ppt_x</p:attrName>
                                        </p:attrNameLst>
                                      </p:cBhvr>
                                      <p:to>
                                        <p:strVal val="(0.5)"/>
                                      </p:to>
                                    </p:set>
                                    <p:anim from="(0.5)" to="(#ppt_x)" calcmode="lin" valueType="num">
                                      <p:cBhvr>
                                        <p:cTn id="81" dur="1230" accel="100000" fill="hold">
                                          <p:stCondLst>
                                            <p:cond delay="770"/>
                                          </p:stCondLst>
                                        </p:cTn>
                                        <p:tgtEl>
                                          <p:spTgt spid="5">
                                            <p:txEl>
                                              <p:pRg st="6" end="6"/>
                                            </p:txEl>
                                          </p:spTgt>
                                        </p:tgtEl>
                                        <p:attrNameLst>
                                          <p:attrName>ppt_x</p:attrName>
                                        </p:attrNameLst>
                                      </p:cBhvr>
                                    </p:anim>
                                    <p:set>
                                      <p:cBhvr>
                                        <p:cTn id="82" dur="770" fill="hold"/>
                                        <p:tgtEl>
                                          <p:spTgt spid="5">
                                            <p:txEl>
                                              <p:pRg st="6" end="6"/>
                                            </p:txEl>
                                          </p:spTgt>
                                        </p:tgtEl>
                                        <p:attrNameLst>
                                          <p:attrName>ppt_y</p:attrName>
                                        </p:attrNameLst>
                                      </p:cBhvr>
                                      <p:to>
                                        <p:strVal val="(#ppt_y+0.4)"/>
                                      </p:to>
                                    </p:set>
                                    <p:anim from="(#ppt_y+0.4)" to="(#ppt_y)" calcmode="lin" valueType="num">
                                      <p:cBhvr>
                                        <p:cTn id="83" dur="1230" accel="100000" fill="hold">
                                          <p:stCondLst>
                                            <p:cond delay="770"/>
                                          </p:stCondLst>
                                        </p:cTn>
                                        <p:tgtEl>
                                          <p:spTgt spid="5">
                                            <p:txEl>
                                              <p:pRg st="6" end="6"/>
                                            </p:txEl>
                                          </p:spTgt>
                                        </p:tgtEl>
                                        <p:attrNameLst>
                                          <p:attrName>ppt_y</p:attrName>
                                        </p:attrNameLst>
                                      </p:cBhvr>
                                    </p:anim>
                                  </p:childTnLst>
                                </p:cTn>
                              </p:par>
                            </p:childTnLst>
                          </p:cTn>
                        </p:par>
                        <p:par>
                          <p:cTn id="84" fill="hold">
                            <p:stCondLst>
                              <p:cond delay="4000"/>
                            </p:stCondLst>
                            <p:childTnLst>
                              <p:par>
                                <p:cTn id="85" presetID="51" presetClass="entr" presetSubtype="0" fill="hold" grpId="0" nodeType="afterEffect">
                                  <p:stCondLst>
                                    <p:cond delay="0"/>
                                  </p:stCondLst>
                                  <p:childTnLst>
                                    <p:set>
                                      <p:cBhvr>
                                        <p:cTn id="86" dur="1" fill="hold">
                                          <p:stCondLst>
                                            <p:cond delay="0"/>
                                          </p:stCondLst>
                                        </p:cTn>
                                        <p:tgtEl>
                                          <p:spTgt spid="5">
                                            <p:txEl>
                                              <p:pRg st="7" end="7"/>
                                            </p:txEl>
                                          </p:spTgt>
                                        </p:tgtEl>
                                        <p:attrNameLst>
                                          <p:attrName>style.visibility</p:attrName>
                                        </p:attrNameLst>
                                      </p:cBhvr>
                                      <p:to>
                                        <p:strVal val="visible"/>
                                      </p:to>
                                    </p:set>
                                    <p:animEffect transition="in" filter="fade">
                                      <p:cBhvr>
                                        <p:cTn id="87" dur="770" decel="100000"/>
                                        <p:tgtEl>
                                          <p:spTgt spid="5">
                                            <p:txEl>
                                              <p:pRg st="7" end="7"/>
                                            </p:txEl>
                                          </p:spTgt>
                                        </p:tgtEl>
                                      </p:cBhvr>
                                    </p:animEffect>
                                    <p:animScale>
                                      <p:cBhvr>
                                        <p:cTn id="88" dur="770" decel="100000"/>
                                        <p:tgtEl>
                                          <p:spTgt spid="5">
                                            <p:txEl>
                                              <p:pRg st="7" end="7"/>
                                            </p:txEl>
                                          </p:spTgt>
                                        </p:tgtEl>
                                      </p:cBhvr>
                                      <p:from x="10000" y="10000"/>
                                      <p:to x="200000" y="450000"/>
                                    </p:animScale>
                                    <p:animScale>
                                      <p:cBhvr>
                                        <p:cTn id="89" dur="1230" accel="100000" fill="hold">
                                          <p:stCondLst>
                                            <p:cond delay="770"/>
                                          </p:stCondLst>
                                        </p:cTn>
                                        <p:tgtEl>
                                          <p:spTgt spid="5">
                                            <p:txEl>
                                              <p:pRg st="7" end="7"/>
                                            </p:txEl>
                                          </p:spTgt>
                                        </p:tgtEl>
                                      </p:cBhvr>
                                      <p:from x="200000" y="450000"/>
                                      <p:to x="100000" y="100000"/>
                                    </p:animScale>
                                    <p:set>
                                      <p:cBhvr>
                                        <p:cTn id="90" dur="770" fill="hold"/>
                                        <p:tgtEl>
                                          <p:spTgt spid="5">
                                            <p:txEl>
                                              <p:pRg st="7" end="7"/>
                                            </p:txEl>
                                          </p:spTgt>
                                        </p:tgtEl>
                                        <p:attrNameLst>
                                          <p:attrName>ppt_x</p:attrName>
                                        </p:attrNameLst>
                                      </p:cBhvr>
                                      <p:to>
                                        <p:strVal val="(0.5)"/>
                                      </p:to>
                                    </p:set>
                                    <p:anim from="(0.5)" to="(#ppt_x)" calcmode="lin" valueType="num">
                                      <p:cBhvr>
                                        <p:cTn id="91" dur="1230" accel="100000" fill="hold">
                                          <p:stCondLst>
                                            <p:cond delay="770"/>
                                          </p:stCondLst>
                                        </p:cTn>
                                        <p:tgtEl>
                                          <p:spTgt spid="5">
                                            <p:txEl>
                                              <p:pRg st="7" end="7"/>
                                            </p:txEl>
                                          </p:spTgt>
                                        </p:tgtEl>
                                        <p:attrNameLst>
                                          <p:attrName>ppt_x</p:attrName>
                                        </p:attrNameLst>
                                      </p:cBhvr>
                                    </p:anim>
                                    <p:set>
                                      <p:cBhvr>
                                        <p:cTn id="92" dur="770" fill="hold"/>
                                        <p:tgtEl>
                                          <p:spTgt spid="5">
                                            <p:txEl>
                                              <p:pRg st="7" end="7"/>
                                            </p:txEl>
                                          </p:spTgt>
                                        </p:tgtEl>
                                        <p:attrNameLst>
                                          <p:attrName>ppt_y</p:attrName>
                                        </p:attrNameLst>
                                      </p:cBhvr>
                                      <p:to>
                                        <p:strVal val="(#ppt_y+0.4)"/>
                                      </p:to>
                                    </p:set>
                                    <p:anim from="(#ppt_y+0.4)" to="(#ppt_y)" calcmode="lin" valueType="num">
                                      <p:cBhvr>
                                        <p:cTn id="93" dur="1230" accel="100000" fill="hold">
                                          <p:stCondLst>
                                            <p:cond delay="770"/>
                                          </p:stCondLst>
                                        </p:cTn>
                                        <p:tgtEl>
                                          <p:spTgt spid="5">
                                            <p:txEl>
                                              <p:pRg st="7" end="7"/>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304800" y="1554162"/>
            <a:ext cx="8686800" cy="4237038"/>
          </a:xfrm>
          <a:solidFill>
            <a:srgbClr val="FFC000">
              <a:alpha val="70000"/>
            </a:srgbClr>
          </a:solidFill>
        </p:spPr>
        <p:txBody>
          <a:bodyPr>
            <a:normAutofit/>
          </a:bodyPr>
          <a:lstStyle/>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Negative…</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that soweth iniquity shall reap vanity" </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-Prov 22:8</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 they have sown the wind, and they shall reap the whirlwind" </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-Hosea 8:7</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James 4:17 (KJV) </a:t>
            </a:r>
            <a:b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8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17 </a:t>
            </a:r>
            <a:r>
              <a:rPr lang="en-US" sz="28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Therefore to him that knoweth to do good, and doeth it not, to him it is sin. </a:t>
            </a:r>
            <a:br>
              <a:rPr lang="en-US" sz="2800" i="1" dirty="0">
                <a:solidFill>
                  <a:schemeClr val="tx1"/>
                </a:solidFill>
                <a:effectLst>
                  <a:outerShdw blurRad="38100" dist="38100" dir="2700000" algn="tl">
                    <a:srgbClr val="000000">
                      <a:alpha val="43137"/>
                    </a:srgbClr>
                  </a:outerShdw>
                </a:effectLst>
              </a:rPr>
            </a:br>
            <a:br>
              <a:rPr lang="en-US" sz="2800" dirty="0"/>
            </a:br>
            <a:endParaRPr lang="en-US" sz="2800" dirty="0"/>
          </a:p>
          <a:p>
            <a:pPr>
              <a:buNone/>
            </a:pP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305800" cy="707886"/>
          </a:xfrm>
          <a:prstGeom prst="rect">
            <a:avLst/>
          </a:prstGeom>
          <a:no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Reaping From What We Sow</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770" decel="100000"/>
                                        <p:tgtEl>
                                          <p:spTgt spid="5">
                                            <p:txEl>
                                              <p:pRg st="1" end="1"/>
                                            </p:txEl>
                                          </p:spTgt>
                                        </p:tgtEl>
                                      </p:cBhvr>
                                    </p:animEffect>
                                    <p:animScale>
                                      <p:cBhvr>
                                        <p:cTn id="28" dur="770" decel="100000"/>
                                        <p:tgtEl>
                                          <p:spTgt spid="5">
                                            <p:txEl>
                                              <p:pRg st="1" end="1"/>
                                            </p:txEl>
                                          </p:spTgt>
                                        </p:tgtEl>
                                      </p:cBhvr>
                                      <p:from x="10000" y="10000"/>
                                      <p:to x="200000" y="450000"/>
                                    </p:animScale>
                                    <p:animScale>
                                      <p:cBhvr>
                                        <p:cTn id="29" dur="1230" accel="100000" fill="hold">
                                          <p:stCondLst>
                                            <p:cond delay="770"/>
                                          </p:stCondLst>
                                        </p:cTn>
                                        <p:tgtEl>
                                          <p:spTgt spid="5">
                                            <p:txEl>
                                              <p:pRg st="1" end="1"/>
                                            </p:txEl>
                                          </p:spTgt>
                                        </p:tgtEl>
                                      </p:cBhvr>
                                      <p:from x="200000" y="450000"/>
                                      <p:to x="100000" y="100000"/>
                                    </p:animScale>
                                    <p:set>
                                      <p:cBhvr>
                                        <p:cTn id="30" dur="770" fill="hold"/>
                                        <p:tgtEl>
                                          <p:spTgt spid="5">
                                            <p:txEl>
                                              <p:pRg st="1" end="1"/>
                                            </p:txEl>
                                          </p:spTgt>
                                        </p:tgtEl>
                                        <p:attrNameLst>
                                          <p:attrName>ppt_x</p:attrName>
                                        </p:attrNameLst>
                                      </p:cBhvr>
                                      <p:to>
                                        <p:strVal val="(0.5)"/>
                                      </p:to>
                                    </p:set>
                                    <p:anim from="(0.5)" to="(#ppt_x)" calcmode="lin" valueType="num">
                                      <p:cBhvr>
                                        <p:cTn id="31" dur="1230" accel="100000" fill="hold">
                                          <p:stCondLst>
                                            <p:cond delay="770"/>
                                          </p:stCondLst>
                                        </p:cTn>
                                        <p:tgtEl>
                                          <p:spTgt spid="5">
                                            <p:txEl>
                                              <p:pRg st="1" end="1"/>
                                            </p:txEl>
                                          </p:spTgt>
                                        </p:tgtEl>
                                        <p:attrNameLst>
                                          <p:attrName>ppt_x</p:attrName>
                                        </p:attrNameLst>
                                      </p:cBhvr>
                                    </p:anim>
                                    <p:set>
                                      <p:cBhvr>
                                        <p:cTn id="32" dur="770" fill="hold"/>
                                        <p:tgtEl>
                                          <p:spTgt spid="5">
                                            <p:txEl>
                                              <p:pRg st="1" end="1"/>
                                            </p:txEl>
                                          </p:spTgt>
                                        </p:tgtEl>
                                        <p:attrNameLst>
                                          <p:attrName>ppt_y</p:attrName>
                                        </p:attrNameLst>
                                      </p:cBhvr>
                                      <p:to>
                                        <p:strVal val="(#ppt_y+0.4)"/>
                                      </p:to>
                                    </p:set>
                                    <p:anim from="(#ppt_y+0.4)" to="(#ppt_y)" calcmode="lin" valueType="num">
                                      <p:cBhvr>
                                        <p:cTn id="33" dur="1230" accel="100000" fill="hold">
                                          <p:stCondLst>
                                            <p:cond delay="770"/>
                                          </p:stCondLst>
                                        </p:cTn>
                                        <p:tgtEl>
                                          <p:spTgt spid="5">
                                            <p:txEl>
                                              <p:pRg st="1" end="1"/>
                                            </p:txEl>
                                          </p:spTgt>
                                        </p:tgtEl>
                                        <p:attrNameLst>
                                          <p:attrName>ppt_y</p:attrName>
                                        </p:attrNameLst>
                                      </p:cBhvr>
                                    </p:anim>
                                  </p:childTnLst>
                                </p:cTn>
                              </p:par>
                            </p:childTnLst>
                          </p:cTn>
                        </p:par>
                        <p:par>
                          <p:cTn id="34" fill="hold">
                            <p:stCondLst>
                              <p:cond delay="2000"/>
                            </p:stCondLst>
                            <p:childTnLst>
                              <p:par>
                                <p:cTn id="35" presetID="51" presetClass="entr" presetSubtype="0" fill="hold" grpId="0" nodeType="after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childTnLst>
                          </p:cTn>
                        </p:par>
                        <p:par>
                          <p:cTn id="44" fill="hold">
                            <p:stCondLst>
                              <p:cond delay="4000"/>
                            </p:stCondLst>
                            <p:childTnLst>
                              <p:par>
                                <p:cTn id="45" presetID="51" presetClass="entr" presetSubtype="0" fill="hold" grpId="0" nodeType="after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770" decel="100000"/>
                                        <p:tgtEl>
                                          <p:spTgt spid="5">
                                            <p:txEl>
                                              <p:pRg st="3" end="3"/>
                                            </p:txEl>
                                          </p:spTgt>
                                        </p:tgtEl>
                                      </p:cBhvr>
                                    </p:animEffect>
                                    <p:animScale>
                                      <p:cBhvr>
                                        <p:cTn id="48" dur="770" decel="100000"/>
                                        <p:tgtEl>
                                          <p:spTgt spid="5">
                                            <p:txEl>
                                              <p:pRg st="3" end="3"/>
                                            </p:txEl>
                                          </p:spTgt>
                                        </p:tgtEl>
                                      </p:cBhvr>
                                      <p:from x="10000" y="10000"/>
                                      <p:to x="200000" y="450000"/>
                                    </p:animScale>
                                    <p:animScale>
                                      <p:cBhvr>
                                        <p:cTn id="49" dur="1230" accel="100000" fill="hold">
                                          <p:stCondLst>
                                            <p:cond delay="770"/>
                                          </p:stCondLst>
                                        </p:cTn>
                                        <p:tgtEl>
                                          <p:spTgt spid="5">
                                            <p:txEl>
                                              <p:pRg st="3" end="3"/>
                                            </p:txEl>
                                          </p:spTgt>
                                        </p:tgtEl>
                                      </p:cBhvr>
                                      <p:from x="200000" y="450000"/>
                                      <p:to x="100000" y="100000"/>
                                    </p:animScale>
                                    <p:set>
                                      <p:cBhvr>
                                        <p:cTn id="50" dur="770" fill="hold"/>
                                        <p:tgtEl>
                                          <p:spTgt spid="5">
                                            <p:txEl>
                                              <p:pRg st="3" end="3"/>
                                            </p:txEl>
                                          </p:spTgt>
                                        </p:tgtEl>
                                        <p:attrNameLst>
                                          <p:attrName>ppt_x</p:attrName>
                                        </p:attrNameLst>
                                      </p:cBhvr>
                                      <p:to>
                                        <p:strVal val="(0.5)"/>
                                      </p:to>
                                    </p:set>
                                    <p:anim from="(0.5)" to="(#ppt_x)" calcmode="lin" valueType="num">
                                      <p:cBhvr>
                                        <p:cTn id="51" dur="1230" accel="100000" fill="hold">
                                          <p:stCondLst>
                                            <p:cond delay="770"/>
                                          </p:stCondLst>
                                        </p:cTn>
                                        <p:tgtEl>
                                          <p:spTgt spid="5">
                                            <p:txEl>
                                              <p:pRg st="3" end="3"/>
                                            </p:txEl>
                                          </p:spTgt>
                                        </p:tgtEl>
                                        <p:attrNameLst>
                                          <p:attrName>ppt_x</p:attrName>
                                        </p:attrNameLst>
                                      </p:cBhvr>
                                    </p:anim>
                                    <p:set>
                                      <p:cBhvr>
                                        <p:cTn id="52" dur="770" fill="hold"/>
                                        <p:tgtEl>
                                          <p:spTgt spid="5">
                                            <p:txEl>
                                              <p:pRg st="3" end="3"/>
                                            </p:txEl>
                                          </p:spTgt>
                                        </p:tgtEl>
                                        <p:attrNameLst>
                                          <p:attrName>ppt_y</p:attrName>
                                        </p:attrNameLst>
                                      </p:cBhvr>
                                      <p:to>
                                        <p:strVal val="(#ppt_y+0.4)"/>
                                      </p:to>
                                    </p:set>
                                    <p:anim from="(#ppt_y+0.4)" to="(#ppt_y)" calcmode="lin" valueType="num">
                                      <p:cBhvr>
                                        <p:cTn id="53" dur="1230" accel="100000" fill="hold">
                                          <p:stCondLst>
                                            <p:cond delay="770"/>
                                          </p:stCondLst>
                                        </p:cTn>
                                        <p:tgtEl>
                                          <p:spTgt spid="5">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76200" y="1371600"/>
            <a:ext cx="8991600" cy="4876800"/>
          </a:xfrm>
          <a:solidFill>
            <a:srgbClr val="FFC000">
              <a:alpha val="80000"/>
            </a:srgbClr>
          </a:solidFill>
        </p:spPr>
        <p:txBody>
          <a:bodyPr>
            <a:noAutofit/>
          </a:bodyPr>
          <a:lstStyle/>
          <a:p>
            <a:pPr hangingPunct="0">
              <a:buNone/>
            </a:pPr>
            <a:r>
              <a:rPr lang="en-US" sz="2800" b="1" dirty="0">
                <a:solidFill>
                  <a:schemeClr val="tx1"/>
                </a:solidFill>
                <a:effectLst>
                  <a:outerShdw blurRad="38100" dist="38100" dir="2700000" algn="tl">
                    <a:srgbClr val="000000">
                      <a:alpha val="43137"/>
                    </a:srgbClr>
                  </a:outerShdw>
                </a:effectLst>
              </a:rPr>
              <a:t>The Law of Gravity:</a:t>
            </a:r>
            <a:endParaRPr lang="en-US" sz="2800" b="1" dirty="0">
              <a:solidFill>
                <a:schemeClr val="tx1"/>
              </a:solidFill>
              <a:effectLst>
                <a:outerShdw blurRad="38100" dist="38100" dir="2700000" algn="tl">
                  <a:srgbClr val="000000">
                    <a:alpha val="43137"/>
                  </a:srgbClr>
                </a:outerShdw>
              </a:effectLst>
            </a:endParaRPr>
          </a:p>
          <a:p>
            <a:pPr lvl="1" hangingPunct="0">
              <a:spcBef>
                <a:spcPts val="0"/>
              </a:spcBef>
              <a:buClrTx/>
              <a:buSzPct val="99000"/>
              <a:buFont typeface="Wingdings" panose="05000000000000000000" pitchFamily="2" charset="2"/>
              <a:buChar char="§"/>
            </a:pPr>
            <a:r>
              <a:rPr lang="en-US" b="1" i="1" dirty="0">
                <a:solidFill>
                  <a:schemeClr val="tx1"/>
                </a:solidFill>
                <a:effectLst>
                  <a:outerShdw blurRad="38100" dist="38100" dir="2700000" algn="tl">
                    <a:srgbClr val="000000">
                      <a:alpha val="43137"/>
                    </a:srgbClr>
                  </a:outerShdw>
                </a:effectLst>
              </a:rPr>
              <a:t>whatever goes up must come down</a:t>
            </a:r>
            <a:endParaRPr lang="en-US" b="1" i="1" dirty="0">
              <a:solidFill>
                <a:schemeClr val="tx1"/>
              </a:solidFill>
              <a:effectLst>
                <a:outerShdw blurRad="38100" dist="38100" dir="2700000" algn="tl">
                  <a:srgbClr val="000000">
                    <a:alpha val="43137"/>
                  </a:srgbClr>
                </a:outerShdw>
              </a:effectLst>
            </a:endParaRPr>
          </a:p>
          <a:p>
            <a:pPr hangingPunct="0">
              <a:buClrTx/>
              <a:buSzPct val="99000"/>
              <a:buNone/>
            </a:pPr>
            <a:r>
              <a:rPr lang="en-US" sz="2800" b="1" dirty="0">
                <a:solidFill>
                  <a:schemeClr val="tx1"/>
                </a:solidFill>
                <a:effectLst>
                  <a:outerShdw blurRad="38100" dist="38100" dir="2700000" algn="tl">
                    <a:srgbClr val="000000">
                      <a:alpha val="43137"/>
                    </a:srgbClr>
                  </a:outerShdw>
                </a:effectLst>
              </a:rPr>
              <a:t>The Law of Mathematics:</a:t>
            </a:r>
            <a:endParaRPr lang="en-US" sz="2800" b="1" dirty="0">
              <a:solidFill>
                <a:schemeClr val="tx1"/>
              </a:solidFill>
              <a:effectLst>
                <a:outerShdw blurRad="38100" dist="38100" dir="2700000" algn="tl">
                  <a:srgbClr val="000000">
                    <a:alpha val="43137"/>
                  </a:srgbClr>
                </a:outerShdw>
              </a:effectLst>
            </a:endParaRPr>
          </a:p>
          <a:p>
            <a:pPr lvl="1" hangingPunct="0">
              <a:spcBef>
                <a:spcPts val="0"/>
              </a:spcBef>
              <a:buClrTx/>
              <a:buSzPct val="99000"/>
              <a:buFont typeface="Wingdings" panose="05000000000000000000" pitchFamily="2" charset="2"/>
              <a:buChar char="§"/>
            </a:pPr>
            <a:r>
              <a:rPr lang="en-US" b="1" i="1" dirty="0">
                <a:solidFill>
                  <a:schemeClr val="tx1"/>
                </a:solidFill>
                <a:effectLst>
                  <a:outerShdw blurRad="38100" dist="38100" dir="2700000" algn="tl">
                    <a:srgbClr val="000000">
                      <a:alpha val="43137"/>
                    </a:srgbClr>
                  </a:outerShdw>
                </a:effectLst>
              </a:rPr>
              <a:t>two parallel lines do not meet</a:t>
            </a:r>
            <a:endParaRPr lang="en-US" b="1" i="1" dirty="0">
              <a:solidFill>
                <a:schemeClr val="tx1"/>
              </a:solidFill>
              <a:effectLst>
                <a:outerShdw blurRad="38100" dist="38100" dir="2700000" algn="tl">
                  <a:srgbClr val="000000">
                    <a:alpha val="43137"/>
                  </a:srgbClr>
                </a:outerShdw>
              </a:effectLst>
            </a:endParaRPr>
          </a:p>
          <a:p>
            <a:pPr lvl="1" hangingPunct="0">
              <a:spcBef>
                <a:spcPts val="0"/>
              </a:spcBef>
              <a:buClrTx/>
              <a:buSzPct val="99000"/>
              <a:buFont typeface="Wingdings" panose="05000000000000000000" pitchFamily="2" charset="2"/>
              <a:buChar char="§"/>
            </a:pPr>
            <a:r>
              <a:rPr lang="en-US" b="1" i="1" dirty="0">
                <a:solidFill>
                  <a:schemeClr val="tx1"/>
                </a:solidFill>
                <a:effectLst>
                  <a:outerShdw blurRad="38100" dist="38100" dir="2700000" algn="tl">
                    <a:srgbClr val="000000">
                      <a:alpha val="43137"/>
                    </a:srgbClr>
                  </a:outerShdw>
                </a:effectLst>
              </a:rPr>
              <a:t>1 + 1 = 2  </a:t>
            </a:r>
            <a:r>
              <a:rPr lang="en-US" b="1" dirty="0">
                <a:solidFill>
                  <a:schemeClr val="tx1"/>
                </a:solidFill>
                <a:effectLst>
                  <a:outerShdw blurRad="38100" dist="38100" dir="2700000" algn="tl">
                    <a:srgbClr val="000000">
                      <a:alpha val="43137"/>
                    </a:srgbClr>
                  </a:outerShdw>
                </a:effectLst>
              </a:rPr>
              <a:t>(except with hamsters)</a:t>
            </a:r>
            <a:endParaRPr lang="en-US" b="1" dirty="0">
              <a:solidFill>
                <a:schemeClr val="tx1"/>
              </a:solidFill>
              <a:effectLst>
                <a:outerShdw blurRad="38100" dist="38100" dir="2700000" algn="tl">
                  <a:srgbClr val="000000">
                    <a:alpha val="43137"/>
                  </a:srgbClr>
                </a:outerShdw>
              </a:effectLst>
            </a:endParaRPr>
          </a:p>
          <a:p>
            <a:pPr hangingPunct="0">
              <a:buClrTx/>
              <a:buSzPct val="99000"/>
              <a:buNone/>
            </a:pPr>
            <a:r>
              <a:rPr lang="en-US" sz="2800" b="1" dirty="0">
                <a:solidFill>
                  <a:schemeClr val="tx1"/>
                </a:solidFill>
                <a:effectLst>
                  <a:outerShdw blurRad="38100" dist="38100" dir="2700000" algn="tl">
                    <a:srgbClr val="000000">
                      <a:alpha val="43137"/>
                    </a:srgbClr>
                  </a:outerShdw>
                </a:effectLst>
              </a:rPr>
              <a:t>The Law of Housekeeping:</a:t>
            </a:r>
            <a:endParaRPr lang="en-US" sz="2800" b="1" dirty="0">
              <a:solidFill>
                <a:schemeClr val="tx1"/>
              </a:solidFill>
              <a:effectLst>
                <a:outerShdw blurRad="38100" dist="38100" dir="2700000" algn="tl">
                  <a:srgbClr val="000000">
                    <a:alpha val="43137"/>
                  </a:srgbClr>
                </a:outerShdw>
              </a:effectLst>
            </a:endParaRPr>
          </a:p>
          <a:p>
            <a:pPr lvl="1" hangingPunct="0">
              <a:spcBef>
                <a:spcPts val="0"/>
              </a:spcBef>
              <a:buClrTx/>
              <a:buSzPct val="99000"/>
              <a:buFont typeface="Wingdings" panose="05000000000000000000" pitchFamily="2" charset="2"/>
              <a:buChar char="§"/>
            </a:pPr>
            <a:r>
              <a:rPr lang="en-US" b="1" i="1" dirty="0">
                <a:solidFill>
                  <a:schemeClr val="tx1"/>
                </a:solidFill>
                <a:effectLst>
                  <a:outerShdw blurRad="38100" dist="38100" dir="2700000" algn="tl">
                    <a:srgbClr val="000000">
                      <a:alpha val="43137"/>
                    </a:srgbClr>
                  </a:outerShdw>
                </a:effectLst>
              </a:rPr>
              <a:t>as you make your bed so you will sleep on it</a:t>
            </a:r>
            <a:endParaRPr lang="en-US" b="1" i="1" dirty="0">
              <a:solidFill>
                <a:schemeClr val="tx1"/>
              </a:solidFill>
              <a:effectLst>
                <a:outerShdw blurRad="38100" dist="38100" dir="2700000" algn="tl">
                  <a:srgbClr val="000000">
                    <a:alpha val="43137"/>
                  </a:srgbClr>
                </a:outerShdw>
              </a:effectLst>
            </a:endParaRPr>
          </a:p>
          <a:p>
            <a:pPr lvl="1" hangingPunct="0">
              <a:spcBef>
                <a:spcPts val="0"/>
              </a:spcBef>
              <a:buClrTx/>
              <a:buSzPct val="99000"/>
              <a:buFont typeface="Wingdings" panose="05000000000000000000" pitchFamily="2" charset="2"/>
              <a:buChar char="§"/>
            </a:pPr>
            <a:r>
              <a:rPr lang="en-US" b="1" i="1" dirty="0">
                <a:solidFill>
                  <a:schemeClr val="tx1"/>
                </a:solidFill>
                <a:effectLst>
                  <a:outerShdw blurRad="38100" dist="38100" dir="2700000" algn="tl">
                    <a:srgbClr val="000000">
                      <a:alpha val="43137"/>
                    </a:srgbClr>
                  </a:outerShdw>
                </a:effectLst>
              </a:rPr>
              <a:t>The day you clean it is the day the kids bring guests</a:t>
            </a:r>
            <a:endParaRPr lang="en-US" b="1" i="1" dirty="0">
              <a:solidFill>
                <a:schemeClr val="tx1"/>
              </a:solidFill>
              <a:effectLst>
                <a:outerShdw blurRad="38100" dist="38100" dir="2700000" algn="tl">
                  <a:srgbClr val="000000">
                    <a:alpha val="43137"/>
                  </a:srgbClr>
                </a:outerShdw>
              </a:effectLst>
            </a:endParaRPr>
          </a:p>
          <a:p>
            <a:pPr hangingPunct="0">
              <a:buClrTx/>
              <a:buSzPct val="99000"/>
              <a:buNone/>
            </a:pPr>
            <a:r>
              <a:rPr lang="en-US" sz="2800" b="1" dirty="0">
                <a:solidFill>
                  <a:schemeClr val="tx1"/>
                </a:solidFill>
                <a:effectLst>
                  <a:outerShdw blurRad="38100" dist="38100" dir="2700000" algn="tl">
                    <a:srgbClr val="000000">
                      <a:alpha val="43137"/>
                    </a:srgbClr>
                  </a:outerShdw>
                </a:effectLst>
              </a:rPr>
              <a:t>The Law of the Prophets: </a:t>
            </a:r>
            <a:endParaRPr lang="en-US" sz="2800" b="1" dirty="0">
              <a:solidFill>
                <a:schemeClr val="tx1"/>
              </a:solidFill>
              <a:effectLst>
                <a:outerShdw blurRad="38100" dist="38100" dir="2700000" algn="tl">
                  <a:srgbClr val="000000">
                    <a:alpha val="43137"/>
                  </a:srgbClr>
                </a:outerShdw>
              </a:effectLst>
            </a:endParaRPr>
          </a:p>
          <a:p>
            <a:pPr lvl="1" hangingPunct="0">
              <a:spcBef>
                <a:spcPts val="0"/>
              </a:spcBef>
              <a:buClrTx/>
              <a:buSzPct val="99000"/>
              <a:buFont typeface="Wingdings" panose="05000000000000000000" pitchFamily="2" charset="2"/>
              <a:buChar char="§"/>
            </a:pPr>
            <a:r>
              <a:rPr lang="en-US" b="1" i="1" dirty="0">
                <a:solidFill>
                  <a:schemeClr val="tx1"/>
                </a:solidFill>
                <a:effectLst>
                  <a:outerShdw blurRad="38100" dist="38100" dir="2700000" algn="tl">
                    <a:srgbClr val="000000">
                      <a:alpha val="43137"/>
                    </a:srgbClr>
                  </a:outerShdw>
                </a:effectLst>
              </a:rPr>
              <a:t>what you want men to do to you do the same to them</a:t>
            </a:r>
            <a:endParaRPr lang="en-US" b="1" i="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533400" y="228600"/>
            <a:ext cx="83058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Set Up a System of Laws</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par>
                          <p:cTn id="23" fill="hold">
                            <p:stCondLst>
                              <p:cond delay="2000"/>
                            </p:stCondLst>
                            <p:childTnLst>
                              <p:par>
                                <p:cTn id="24" presetID="51" presetClass="entr" presetSubtype="0" fill="hold" grpId="0"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770" decel="100000"/>
                                        <p:tgtEl>
                                          <p:spTgt spid="5">
                                            <p:txEl>
                                              <p:pRg st="1" end="1"/>
                                            </p:txEl>
                                          </p:spTgt>
                                        </p:tgtEl>
                                      </p:cBhvr>
                                    </p:animEffect>
                                    <p:animScale>
                                      <p:cBhvr>
                                        <p:cTn id="27" dur="770" decel="100000"/>
                                        <p:tgtEl>
                                          <p:spTgt spid="5">
                                            <p:txEl>
                                              <p:pRg st="1" end="1"/>
                                            </p:txEl>
                                          </p:spTgt>
                                        </p:tgtEl>
                                      </p:cBhvr>
                                      <p:from x="10000" y="10000"/>
                                      <p:to x="200000" y="450000"/>
                                    </p:animScale>
                                    <p:animScale>
                                      <p:cBhvr>
                                        <p:cTn id="28" dur="1230" accel="100000" fill="hold">
                                          <p:stCondLst>
                                            <p:cond delay="770"/>
                                          </p:stCondLst>
                                        </p:cTn>
                                        <p:tgtEl>
                                          <p:spTgt spid="5">
                                            <p:txEl>
                                              <p:pRg st="1" end="1"/>
                                            </p:txEl>
                                          </p:spTgt>
                                        </p:tgtEl>
                                      </p:cBhvr>
                                      <p:from x="200000" y="450000"/>
                                      <p:to x="100000" y="100000"/>
                                    </p:animScale>
                                    <p:set>
                                      <p:cBhvr>
                                        <p:cTn id="29" dur="770" fill="hold"/>
                                        <p:tgtEl>
                                          <p:spTgt spid="5">
                                            <p:txEl>
                                              <p:pRg st="1" end="1"/>
                                            </p:txEl>
                                          </p:spTgt>
                                        </p:tgtEl>
                                        <p:attrNameLst>
                                          <p:attrName>ppt_x</p:attrName>
                                        </p:attrNameLst>
                                      </p:cBhvr>
                                      <p:to>
                                        <p:strVal val="(0.5)"/>
                                      </p:to>
                                    </p:set>
                                    <p:anim from="(0.5)" to="(#ppt_x)" calcmode="lin" valueType="num">
                                      <p:cBhvr>
                                        <p:cTn id="30" dur="1230" accel="100000" fill="hold">
                                          <p:stCondLst>
                                            <p:cond delay="770"/>
                                          </p:stCondLst>
                                        </p:cTn>
                                        <p:tgtEl>
                                          <p:spTgt spid="5">
                                            <p:txEl>
                                              <p:pRg st="1" end="1"/>
                                            </p:txEl>
                                          </p:spTgt>
                                        </p:tgtEl>
                                        <p:attrNameLst>
                                          <p:attrName>ppt_x</p:attrName>
                                        </p:attrNameLst>
                                      </p:cBhvr>
                                    </p:anim>
                                    <p:set>
                                      <p:cBhvr>
                                        <p:cTn id="31" dur="770" fill="hold"/>
                                        <p:tgtEl>
                                          <p:spTgt spid="5">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5">
                                            <p:txEl>
                                              <p:pRg st="1" end="1"/>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childTnLst>
                          </p:cTn>
                        </p:par>
                        <p:par>
                          <p:cTn id="44" fill="hold">
                            <p:stCondLst>
                              <p:cond delay="2000"/>
                            </p:stCondLst>
                            <p:childTnLst>
                              <p:par>
                                <p:cTn id="45" presetID="51" presetClass="entr" presetSubtype="0" fill="hold" grpId="0" nodeType="after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770" decel="100000"/>
                                        <p:tgtEl>
                                          <p:spTgt spid="5">
                                            <p:txEl>
                                              <p:pRg st="3" end="3"/>
                                            </p:txEl>
                                          </p:spTgt>
                                        </p:tgtEl>
                                      </p:cBhvr>
                                    </p:animEffect>
                                    <p:animScale>
                                      <p:cBhvr>
                                        <p:cTn id="48" dur="770" decel="100000"/>
                                        <p:tgtEl>
                                          <p:spTgt spid="5">
                                            <p:txEl>
                                              <p:pRg st="3" end="3"/>
                                            </p:txEl>
                                          </p:spTgt>
                                        </p:tgtEl>
                                      </p:cBhvr>
                                      <p:from x="10000" y="10000"/>
                                      <p:to x="200000" y="450000"/>
                                    </p:animScale>
                                    <p:animScale>
                                      <p:cBhvr>
                                        <p:cTn id="49" dur="1230" accel="100000" fill="hold">
                                          <p:stCondLst>
                                            <p:cond delay="770"/>
                                          </p:stCondLst>
                                        </p:cTn>
                                        <p:tgtEl>
                                          <p:spTgt spid="5">
                                            <p:txEl>
                                              <p:pRg st="3" end="3"/>
                                            </p:txEl>
                                          </p:spTgt>
                                        </p:tgtEl>
                                      </p:cBhvr>
                                      <p:from x="200000" y="450000"/>
                                      <p:to x="100000" y="100000"/>
                                    </p:animScale>
                                    <p:set>
                                      <p:cBhvr>
                                        <p:cTn id="50" dur="770" fill="hold"/>
                                        <p:tgtEl>
                                          <p:spTgt spid="5">
                                            <p:txEl>
                                              <p:pRg st="3" end="3"/>
                                            </p:txEl>
                                          </p:spTgt>
                                        </p:tgtEl>
                                        <p:attrNameLst>
                                          <p:attrName>ppt_x</p:attrName>
                                        </p:attrNameLst>
                                      </p:cBhvr>
                                      <p:to>
                                        <p:strVal val="(0.5)"/>
                                      </p:to>
                                    </p:set>
                                    <p:anim from="(0.5)" to="(#ppt_x)" calcmode="lin" valueType="num">
                                      <p:cBhvr>
                                        <p:cTn id="51" dur="1230" accel="100000" fill="hold">
                                          <p:stCondLst>
                                            <p:cond delay="770"/>
                                          </p:stCondLst>
                                        </p:cTn>
                                        <p:tgtEl>
                                          <p:spTgt spid="5">
                                            <p:txEl>
                                              <p:pRg st="3" end="3"/>
                                            </p:txEl>
                                          </p:spTgt>
                                        </p:tgtEl>
                                        <p:attrNameLst>
                                          <p:attrName>ppt_x</p:attrName>
                                        </p:attrNameLst>
                                      </p:cBhvr>
                                    </p:anim>
                                    <p:set>
                                      <p:cBhvr>
                                        <p:cTn id="52" dur="770" fill="hold"/>
                                        <p:tgtEl>
                                          <p:spTgt spid="5">
                                            <p:txEl>
                                              <p:pRg st="3" end="3"/>
                                            </p:txEl>
                                          </p:spTgt>
                                        </p:tgtEl>
                                        <p:attrNameLst>
                                          <p:attrName>ppt_y</p:attrName>
                                        </p:attrNameLst>
                                      </p:cBhvr>
                                      <p:to>
                                        <p:strVal val="(#ppt_y+0.4)"/>
                                      </p:to>
                                    </p:set>
                                    <p:anim from="(#ppt_y+0.4)" to="(#ppt_y)" calcmode="lin" valueType="num">
                                      <p:cBhvr>
                                        <p:cTn id="53" dur="1230" accel="100000" fill="hold">
                                          <p:stCondLst>
                                            <p:cond delay="770"/>
                                          </p:stCondLst>
                                        </p:cTn>
                                        <p:tgtEl>
                                          <p:spTgt spid="5">
                                            <p:txEl>
                                              <p:pRg st="3" end="3"/>
                                            </p:txEl>
                                          </p:spTgt>
                                        </p:tgtEl>
                                        <p:attrNameLst>
                                          <p:attrName>ppt_y</p:attrName>
                                        </p:attrNameLst>
                                      </p:cBhvr>
                                    </p:anim>
                                  </p:childTnLst>
                                </p:cTn>
                              </p:par>
                            </p:childTnLst>
                          </p:cTn>
                        </p:par>
                        <p:par>
                          <p:cTn id="54" fill="hold">
                            <p:stCondLst>
                              <p:cond delay="4000"/>
                            </p:stCondLst>
                            <p:childTnLst>
                              <p:par>
                                <p:cTn id="55" presetID="51" presetClass="entr" presetSubtype="0" fill="hold" grpId="0" nodeType="after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fade">
                                      <p:cBhvr>
                                        <p:cTn id="57" dur="770" decel="100000"/>
                                        <p:tgtEl>
                                          <p:spTgt spid="5">
                                            <p:txEl>
                                              <p:pRg st="4" end="4"/>
                                            </p:txEl>
                                          </p:spTgt>
                                        </p:tgtEl>
                                      </p:cBhvr>
                                    </p:animEffect>
                                    <p:animScale>
                                      <p:cBhvr>
                                        <p:cTn id="58" dur="770" decel="100000"/>
                                        <p:tgtEl>
                                          <p:spTgt spid="5">
                                            <p:txEl>
                                              <p:pRg st="4" end="4"/>
                                            </p:txEl>
                                          </p:spTgt>
                                        </p:tgtEl>
                                      </p:cBhvr>
                                      <p:from x="10000" y="10000"/>
                                      <p:to x="200000" y="450000"/>
                                    </p:animScale>
                                    <p:animScale>
                                      <p:cBhvr>
                                        <p:cTn id="59" dur="1230" accel="100000" fill="hold">
                                          <p:stCondLst>
                                            <p:cond delay="770"/>
                                          </p:stCondLst>
                                        </p:cTn>
                                        <p:tgtEl>
                                          <p:spTgt spid="5">
                                            <p:txEl>
                                              <p:pRg st="4" end="4"/>
                                            </p:txEl>
                                          </p:spTgt>
                                        </p:tgtEl>
                                      </p:cBhvr>
                                      <p:from x="200000" y="450000"/>
                                      <p:to x="100000" y="100000"/>
                                    </p:animScale>
                                    <p:set>
                                      <p:cBhvr>
                                        <p:cTn id="60" dur="770" fill="hold"/>
                                        <p:tgtEl>
                                          <p:spTgt spid="5">
                                            <p:txEl>
                                              <p:pRg st="4" end="4"/>
                                            </p:txEl>
                                          </p:spTgt>
                                        </p:tgtEl>
                                        <p:attrNameLst>
                                          <p:attrName>ppt_x</p:attrName>
                                        </p:attrNameLst>
                                      </p:cBhvr>
                                      <p:to>
                                        <p:strVal val="(0.5)"/>
                                      </p:to>
                                    </p:set>
                                    <p:anim from="(0.5)" to="(#ppt_x)" calcmode="lin" valueType="num">
                                      <p:cBhvr>
                                        <p:cTn id="61" dur="1230" accel="100000" fill="hold">
                                          <p:stCondLst>
                                            <p:cond delay="770"/>
                                          </p:stCondLst>
                                        </p:cTn>
                                        <p:tgtEl>
                                          <p:spTgt spid="5">
                                            <p:txEl>
                                              <p:pRg st="4" end="4"/>
                                            </p:txEl>
                                          </p:spTgt>
                                        </p:tgtEl>
                                        <p:attrNameLst>
                                          <p:attrName>ppt_x</p:attrName>
                                        </p:attrNameLst>
                                      </p:cBhvr>
                                    </p:anim>
                                    <p:set>
                                      <p:cBhvr>
                                        <p:cTn id="62" dur="770" fill="hold"/>
                                        <p:tgtEl>
                                          <p:spTgt spid="5">
                                            <p:txEl>
                                              <p:pRg st="4" end="4"/>
                                            </p:txEl>
                                          </p:spTgt>
                                        </p:tgtEl>
                                        <p:attrNameLst>
                                          <p:attrName>ppt_y</p:attrName>
                                        </p:attrNameLst>
                                      </p:cBhvr>
                                      <p:to>
                                        <p:strVal val="(#ppt_y+0.4)"/>
                                      </p:to>
                                    </p:set>
                                    <p:anim from="(#ppt_y+0.4)" to="(#ppt_y)" calcmode="lin" valueType="num">
                                      <p:cBhvr>
                                        <p:cTn id="63" dur="1230" accel="100000" fill="hold">
                                          <p:stCondLst>
                                            <p:cond delay="770"/>
                                          </p:stCondLst>
                                        </p:cTn>
                                        <p:tgtEl>
                                          <p:spTgt spid="5">
                                            <p:txEl>
                                              <p:pRg st="4" end="4"/>
                                            </p:txEl>
                                          </p:spTgt>
                                        </p:tgtEl>
                                        <p:attrNameLst>
                                          <p:attrName>ppt_y</p:attrName>
                                        </p:attrNameLst>
                                      </p:cBhvr>
                                    </p:anim>
                                  </p:childTnLst>
                                </p:cTn>
                              </p:par>
                            </p:childTnLst>
                          </p:cTn>
                        </p:par>
                      </p:childTnLst>
                    </p:cTn>
                  </p:par>
                  <p:par>
                    <p:cTn id="64" fill="hold">
                      <p:stCondLst>
                        <p:cond delay="indefinite"/>
                      </p:stCondLst>
                      <p:childTnLst>
                        <p:par>
                          <p:cTn id="65" fill="hold">
                            <p:stCondLst>
                              <p:cond delay="0"/>
                            </p:stCondLst>
                            <p:childTnLst>
                              <p:par>
                                <p:cTn id="66" presetID="51" presetClass="entr" presetSubtype="0" fill="hold" grpId="0" nodeType="clickEffect">
                                  <p:stCondLst>
                                    <p:cond delay="0"/>
                                  </p:stCondLst>
                                  <p:childTnLst>
                                    <p:set>
                                      <p:cBhvr>
                                        <p:cTn id="67" dur="1" fill="hold">
                                          <p:stCondLst>
                                            <p:cond delay="0"/>
                                          </p:stCondLst>
                                        </p:cTn>
                                        <p:tgtEl>
                                          <p:spTgt spid="5">
                                            <p:txEl>
                                              <p:pRg st="5" end="5"/>
                                            </p:txEl>
                                          </p:spTgt>
                                        </p:tgtEl>
                                        <p:attrNameLst>
                                          <p:attrName>style.visibility</p:attrName>
                                        </p:attrNameLst>
                                      </p:cBhvr>
                                      <p:to>
                                        <p:strVal val="visible"/>
                                      </p:to>
                                    </p:set>
                                    <p:animEffect transition="in" filter="fade">
                                      <p:cBhvr>
                                        <p:cTn id="68" dur="770" decel="100000"/>
                                        <p:tgtEl>
                                          <p:spTgt spid="5">
                                            <p:txEl>
                                              <p:pRg st="5" end="5"/>
                                            </p:txEl>
                                          </p:spTgt>
                                        </p:tgtEl>
                                      </p:cBhvr>
                                    </p:animEffect>
                                    <p:animScale>
                                      <p:cBhvr>
                                        <p:cTn id="69" dur="770" decel="100000"/>
                                        <p:tgtEl>
                                          <p:spTgt spid="5">
                                            <p:txEl>
                                              <p:pRg st="5" end="5"/>
                                            </p:txEl>
                                          </p:spTgt>
                                        </p:tgtEl>
                                      </p:cBhvr>
                                      <p:from x="10000" y="10000"/>
                                      <p:to x="200000" y="450000"/>
                                    </p:animScale>
                                    <p:animScale>
                                      <p:cBhvr>
                                        <p:cTn id="70" dur="1230" accel="100000" fill="hold">
                                          <p:stCondLst>
                                            <p:cond delay="770"/>
                                          </p:stCondLst>
                                        </p:cTn>
                                        <p:tgtEl>
                                          <p:spTgt spid="5">
                                            <p:txEl>
                                              <p:pRg st="5" end="5"/>
                                            </p:txEl>
                                          </p:spTgt>
                                        </p:tgtEl>
                                      </p:cBhvr>
                                      <p:from x="200000" y="450000"/>
                                      <p:to x="100000" y="100000"/>
                                    </p:animScale>
                                    <p:set>
                                      <p:cBhvr>
                                        <p:cTn id="71" dur="770" fill="hold"/>
                                        <p:tgtEl>
                                          <p:spTgt spid="5">
                                            <p:txEl>
                                              <p:pRg st="5" end="5"/>
                                            </p:txEl>
                                          </p:spTgt>
                                        </p:tgtEl>
                                        <p:attrNameLst>
                                          <p:attrName>ppt_x</p:attrName>
                                        </p:attrNameLst>
                                      </p:cBhvr>
                                      <p:to>
                                        <p:strVal val="(0.5)"/>
                                      </p:to>
                                    </p:set>
                                    <p:anim from="(0.5)" to="(#ppt_x)" calcmode="lin" valueType="num">
                                      <p:cBhvr>
                                        <p:cTn id="72" dur="1230" accel="100000" fill="hold">
                                          <p:stCondLst>
                                            <p:cond delay="770"/>
                                          </p:stCondLst>
                                        </p:cTn>
                                        <p:tgtEl>
                                          <p:spTgt spid="5">
                                            <p:txEl>
                                              <p:pRg st="5" end="5"/>
                                            </p:txEl>
                                          </p:spTgt>
                                        </p:tgtEl>
                                        <p:attrNameLst>
                                          <p:attrName>ppt_x</p:attrName>
                                        </p:attrNameLst>
                                      </p:cBhvr>
                                    </p:anim>
                                    <p:set>
                                      <p:cBhvr>
                                        <p:cTn id="73" dur="770" fill="hold"/>
                                        <p:tgtEl>
                                          <p:spTgt spid="5">
                                            <p:txEl>
                                              <p:pRg st="5" end="5"/>
                                            </p:txEl>
                                          </p:spTgt>
                                        </p:tgtEl>
                                        <p:attrNameLst>
                                          <p:attrName>ppt_y</p:attrName>
                                        </p:attrNameLst>
                                      </p:cBhvr>
                                      <p:to>
                                        <p:strVal val="(#ppt_y+0.4)"/>
                                      </p:to>
                                    </p:set>
                                    <p:anim from="(#ppt_y+0.4)" to="(#ppt_y)" calcmode="lin" valueType="num">
                                      <p:cBhvr>
                                        <p:cTn id="74" dur="1230" accel="100000" fill="hold">
                                          <p:stCondLst>
                                            <p:cond delay="770"/>
                                          </p:stCondLst>
                                        </p:cTn>
                                        <p:tgtEl>
                                          <p:spTgt spid="5">
                                            <p:txEl>
                                              <p:pRg st="5" end="5"/>
                                            </p:txEl>
                                          </p:spTgt>
                                        </p:tgtEl>
                                        <p:attrNameLst>
                                          <p:attrName>ppt_y</p:attrName>
                                        </p:attrNameLst>
                                      </p:cBhvr>
                                    </p:anim>
                                  </p:childTnLst>
                                </p:cTn>
                              </p:par>
                            </p:childTnLst>
                          </p:cTn>
                        </p:par>
                        <p:par>
                          <p:cTn id="75" fill="hold">
                            <p:stCondLst>
                              <p:cond delay="2000"/>
                            </p:stCondLst>
                            <p:childTnLst>
                              <p:par>
                                <p:cTn id="76" presetID="51" presetClass="entr" presetSubtype="0" fill="hold" grpId="0" nodeType="afterEffect">
                                  <p:stCondLst>
                                    <p:cond delay="0"/>
                                  </p:stCondLst>
                                  <p:childTnLst>
                                    <p:set>
                                      <p:cBhvr>
                                        <p:cTn id="77" dur="1" fill="hold">
                                          <p:stCondLst>
                                            <p:cond delay="0"/>
                                          </p:stCondLst>
                                        </p:cTn>
                                        <p:tgtEl>
                                          <p:spTgt spid="5">
                                            <p:txEl>
                                              <p:pRg st="6" end="6"/>
                                            </p:txEl>
                                          </p:spTgt>
                                        </p:tgtEl>
                                        <p:attrNameLst>
                                          <p:attrName>style.visibility</p:attrName>
                                        </p:attrNameLst>
                                      </p:cBhvr>
                                      <p:to>
                                        <p:strVal val="visible"/>
                                      </p:to>
                                    </p:set>
                                    <p:animEffect transition="in" filter="fade">
                                      <p:cBhvr>
                                        <p:cTn id="78" dur="770" decel="100000"/>
                                        <p:tgtEl>
                                          <p:spTgt spid="5">
                                            <p:txEl>
                                              <p:pRg st="6" end="6"/>
                                            </p:txEl>
                                          </p:spTgt>
                                        </p:tgtEl>
                                      </p:cBhvr>
                                    </p:animEffect>
                                    <p:animScale>
                                      <p:cBhvr>
                                        <p:cTn id="79" dur="770" decel="100000"/>
                                        <p:tgtEl>
                                          <p:spTgt spid="5">
                                            <p:txEl>
                                              <p:pRg st="6" end="6"/>
                                            </p:txEl>
                                          </p:spTgt>
                                        </p:tgtEl>
                                      </p:cBhvr>
                                      <p:from x="10000" y="10000"/>
                                      <p:to x="200000" y="450000"/>
                                    </p:animScale>
                                    <p:animScale>
                                      <p:cBhvr>
                                        <p:cTn id="80" dur="1230" accel="100000" fill="hold">
                                          <p:stCondLst>
                                            <p:cond delay="770"/>
                                          </p:stCondLst>
                                        </p:cTn>
                                        <p:tgtEl>
                                          <p:spTgt spid="5">
                                            <p:txEl>
                                              <p:pRg st="6" end="6"/>
                                            </p:txEl>
                                          </p:spTgt>
                                        </p:tgtEl>
                                      </p:cBhvr>
                                      <p:from x="200000" y="450000"/>
                                      <p:to x="100000" y="100000"/>
                                    </p:animScale>
                                    <p:set>
                                      <p:cBhvr>
                                        <p:cTn id="81" dur="770" fill="hold"/>
                                        <p:tgtEl>
                                          <p:spTgt spid="5">
                                            <p:txEl>
                                              <p:pRg st="6" end="6"/>
                                            </p:txEl>
                                          </p:spTgt>
                                        </p:tgtEl>
                                        <p:attrNameLst>
                                          <p:attrName>ppt_x</p:attrName>
                                        </p:attrNameLst>
                                      </p:cBhvr>
                                      <p:to>
                                        <p:strVal val="(0.5)"/>
                                      </p:to>
                                    </p:set>
                                    <p:anim from="(0.5)" to="(#ppt_x)" calcmode="lin" valueType="num">
                                      <p:cBhvr>
                                        <p:cTn id="82" dur="1230" accel="100000" fill="hold">
                                          <p:stCondLst>
                                            <p:cond delay="770"/>
                                          </p:stCondLst>
                                        </p:cTn>
                                        <p:tgtEl>
                                          <p:spTgt spid="5">
                                            <p:txEl>
                                              <p:pRg st="6" end="6"/>
                                            </p:txEl>
                                          </p:spTgt>
                                        </p:tgtEl>
                                        <p:attrNameLst>
                                          <p:attrName>ppt_x</p:attrName>
                                        </p:attrNameLst>
                                      </p:cBhvr>
                                    </p:anim>
                                    <p:set>
                                      <p:cBhvr>
                                        <p:cTn id="83" dur="770" fill="hold"/>
                                        <p:tgtEl>
                                          <p:spTgt spid="5">
                                            <p:txEl>
                                              <p:pRg st="6" end="6"/>
                                            </p:txEl>
                                          </p:spTgt>
                                        </p:tgtEl>
                                        <p:attrNameLst>
                                          <p:attrName>ppt_y</p:attrName>
                                        </p:attrNameLst>
                                      </p:cBhvr>
                                      <p:to>
                                        <p:strVal val="(#ppt_y+0.4)"/>
                                      </p:to>
                                    </p:set>
                                    <p:anim from="(#ppt_y+0.4)" to="(#ppt_y)" calcmode="lin" valueType="num">
                                      <p:cBhvr>
                                        <p:cTn id="84" dur="1230" accel="100000" fill="hold">
                                          <p:stCondLst>
                                            <p:cond delay="770"/>
                                          </p:stCondLst>
                                        </p:cTn>
                                        <p:tgtEl>
                                          <p:spTgt spid="5">
                                            <p:txEl>
                                              <p:pRg st="6" end="6"/>
                                            </p:txEl>
                                          </p:spTgt>
                                        </p:tgtEl>
                                        <p:attrNameLst>
                                          <p:attrName>ppt_y</p:attrName>
                                        </p:attrNameLst>
                                      </p:cBhvr>
                                    </p:anim>
                                  </p:childTnLst>
                                </p:cTn>
                              </p:par>
                            </p:childTnLst>
                          </p:cTn>
                        </p:par>
                        <p:par>
                          <p:cTn id="85" fill="hold">
                            <p:stCondLst>
                              <p:cond delay="4000"/>
                            </p:stCondLst>
                            <p:childTnLst>
                              <p:par>
                                <p:cTn id="86" presetID="51" presetClass="entr" presetSubtype="0" fill="hold" grpId="0" nodeType="afterEffect">
                                  <p:stCondLst>
                                    <p:cond delay="0"/>
                                  </p:stCondLst>
                                  <p:childTnLst>
                                    <p:set>
                                      <p:cBhvr>
                                        <p:cTn id="87" dur="1" fill="hold">
                                          <p:stCondLst>
                                            <p:cond delay="0"/>
                                          </p:stCondLst>
                                        </p:cTn>
                                        <p:tgtEl>
                                          <p:spTgt spid="5">
                                            <p:txEl>
                                              <p:pRg st="7" end="7"/>
                                            </p:txEl>
                                          </p:spTgt>
                                        </p:tgtEl>
                                        <p:attrNameLst>
                                          <p:attrName>style.visibility</p:attrName>
                                        </p:attrNameLst>
                                      </p:cBhvr>
                                      <p:to>
                                        <p:strVal val="visible"/>
                                      </p:to>
                                    </p:set>
                                    <p:animEffect transition="in" filter="fade">
                                      <p:cBhvr>
                                        <p:cTn id="88" dur="770" decel="100000"/>
                                        <p:tgtEl>
                                          <p:spTgt spid="5">
                                            <p:txEl>
                                              <p:pRg st="7" end="7"/>
                                            </p:txEl>
                                          </p:spTgt>
                                        </p:tgtEl>
                                      </p:cBhvr>
                                    </p:animEffect>
                                    <p:animScale>
                                      <p:cBhvr>
                                        <p:cTn id="89" dur="770" decel="100000"/>
                                        <p:tgtEl>
                                          <p:spTgt spid="5">
                                            <p:txEl>
                                              <p:pRg st="7" end="7"/>
                                            </p:txEl>
                                          </p:spTgt>
                                        </p:tgtEl>
                                      </p:cBhvr>
                                      <p:from x="10000" y="10000"/>
                                      <p:to x="200000" y="450000"/>
                                    </p:animScale>
                                    <p:animScale>
                                      <p:cBhvr>
                                        <p:cTn id="90" dur="1230" accel="100000" fill="hold">
                                          <p:stCondLst>
                                            <p:cond delay="770"/>
                                          </p:stCondLst>
                                        </p:cTn>
                                        <p:tgtEl>
                                          <p:spTgt spid="5">
                                            <p:txEl>
                                              <p:pRg st="7" end="7"/>
                                            </p:txEl>
                                          </p:spTgt>
                                        </p:tgtEl>
                                      </p:cBhvr>
                                      <p:from x="200000" y="450000"/>
                                      <p:to x="100000" y="100000"/>
                                    </p:animScale>
                                    <p:set>
                                      <p:cBhvr>
                                        <p:cTn id="91" dur="770" fill="hold"/>
                                        <p:tgtEl>
                                          <p:spTgt spid="5">
                                            <p:txEl>
                                              <p:pRg st="7" end="7"/>
                                            </p:txEl>
                                          </p:spTgt>
                                        </p:tgtEl>
                                        <p:attrNameLst>
                                          <p:attrName>ppt_x</p:attrName>
                                        </p:attrNameLst>
                                      </p:cBhvr>
                                      <p:to>
                                        <p:strVal val="(0.5)"/>
                                      </p:to>
                                    </p:set>
                                    <p:anim from="(0.5)" to="(#ppt_x)" calcmode="lin" valueType="num">
                                      <p:cBhvr>
                                        <p:cTn id="92" dur="1230" accel="100000" fill="hold">
                                          <p:stCondLst>
                                            <p:cond delay="770"/>
                                          </p:stCondLst>
                                        </p:cTn>
                                        <p:tgtEl>
                                          <p:spTgt spid="5">
                                            <p:txEl>
                                              <p:pRg st="7" end="7"/>
                                            </p:txEl>
                                          </p:spTgt>
                                        </p:tgtEl>
                                        <p:attrNameLst>
                                          <p:attrName>ppt_x</p:attrName>
                                        </p:attrNameLst>
                                      </p:cBhvr>
                                    </p:anim>
                                    <p:set>
                                      <p:cBhvr>
                                        <p:cTn id="93" dur="770" fill="hold"/>
                                        <p:tgtEl>
                                          <p:spTgt spid="5">
                                            <p:txEl>
                                              <p:pRg st="7" end="7"/>
                                            </p:txEl>
                                          </p:spTgt>
                                        </p:tgtEl>
                                        <p:attrNameLst>
                                          <p:attrName>ppt_y</p:attrName>
                                        </p:attrNameLst>
                                      </p:cBhvr>
                                      <p:to>
                                        <p:strVal val="(#ppt_y+0.4)"/>
                                      </p:to>
                                    </p:set>
                                    <p:anim from="(#ppt_y+0.4)" to="(#ppt_y)" calcmode="lin" valueType="num">
                                      <p:cBhvr>
                                        <p:cTn id="94" dur="1230" accel="100000" fill="hold">
                                          <p:stCondLst>
                                            <p:cond delay="770"/>
                                          </p:stCondLst>
                                        </p:cTn>
                                        <p:tgtEl>
                                          <p:spTgt spid="5">
                                            <p:txEl>
                                              <p:pRg st="7" end="7"/>
                                            </p:txEl>
                                          </p:spTgt>
                                        </p:tgtEl>
                                        <p:attrNameLst>
                                          <p:attrName>ppt_y</p:attrName>
                                        </p:attrNameLst>
                                      </p:cBhvr>
                                    </p:anim>
                                  </p:childTnLst>
                                </p:cTn>
                              </p:par>
                            </p:childTnLst>
                          </p:cTn>
                        </p:par>
                      </p:childTnLst>
                    </p:cTn>
                  </p:par>
                  <p:par>
                    <p:cTn id="95" fill="hold">
                      <p:stCondLst>
                        <p:cond delay="indefinite"/>
                      </p:stCondLst>
                      <p:childTnLst>
                        <p:par>
                          <p:cTn id="96" fill="hold">
                            <p:stCondLst>
                              <p:cond delay="0"/>
                            </p:stCondLst>
                            <p:childTnLst>
                              <p:par>
                                <p:cTn id="97" presetID="51" presetClass="entr" presetSubtype="0" fill="hold" grpId="0" nodeType="clickEffect">
                                  <p:stCondLst>
                                    <p:cond delay="0"/>
                                  </p:stCondLst>
                                  <p:childTnLst>
                                    <p:set>
                                      <p:cBhvr>
                                        <p:cTn id="98" dur="1" fill="hold">
                                          <p:stCondLst>
                                            <p:cond delay="0"/>
                                          </p:stCondLst>
                                        </p:cTn>
                                        <p:tgtEl>
                                          <p:spTgt spid="5">
                                            <p:txEl>
                                              <p:pRg st="8" end="8"/>
                                            </p:txEl>
                                          </p:spTgt>
                                        </p:tgtEl>
                                        <p:attrNameLst>
                                          <p:attrName>style.visibility</p:attrName>
                                        </p:attrNameLst>
                                      </p:cBhvr>
                                      <p:to>
                                        <p:strVal val="visible"/>
                                      </p:to>
                                    </p:set>
                                    <p:animEffect transition="in" filter="fade">
                                      <p:cBhvr>
                                        <p:cTn id="99" dur="770" decel="100000"/>
                                        <p:tgtEl>
                                          <p:spTgt spid="5">
                                            <p:txEl>
                                              <p:pRg st="8" end="8"/>
                                            </p:txEl>
                                          </p:spTgt>
                                        </p:tgtEl>
                                      </p:cBhvr>
                                    </p:animEffect>
                                    <p:animScale>
                                      <p:cBhvr>
                                        <p:cTn id="100" dur="770" decel="100000"/>
                                        <p:tgtEl>
                                          <p:spTgt spid="5">
                                            <p:txEl>
                                              <p:pRg st="8" end="8"/>
                                            </p:txEl>
                                          </p:spTgt>
                                        </p:tgtEl>
                                      </p:cBhvr>
                                      <p:from x="10000" y="10000"/>
                                      <p:to x="200000" y="450000"/>
                                    </p:animScale>
                                    <p:animScale>
                                      <p:cBhvr>
                                        <p:cTn id="101" dur="1230" accel="100000" fill="hold">
                                          <p:stCondLst>
                                            <p:cond delay="770"/>
                                          </p:stCondLst>
                                        </p:cTn>
                                        <p:tgtEl>
                                          <p:spTgt spid="5">
                                            <p:txEl>
                                              <p:pRg st="8" end="8"/>
                                            </p:txEl>
                                          </p:spTgt>
                                        </p:tgtEl>
                                      </p:cBhvr>
                                      <p:from x="200000" y="450000"/>
                                      <p:to x="100000" y="100000"/>
                                    </p:animScale>
                                    <p:set>
                                      <p:cBhvr>
                                        <p:cTn id="102" dur="770" fill="hold"/>
                                        <p:tgtEl>
                                          <p:spTgt spid="5">
                                            <p:txEl>
                                              <p:pRg st="8" end="8"/>
                                            </p:txEl>
                                          </p:spTgt>
                                        </p:tgtEl>
                                        <p:attrNameLst>
                                          <p:attrName>ppt_x</p:attrName>
                                        </p:attrNameLst>
                                      </p:cBhvr>
                                      <p:to>
                                        <p:strVal val="(0.5)"/>
                                      </p:to>
                                    </p:set>
                                    <p:anim from="(0.5)" to="(#ppt_x)" calcmode="lin" valueType="num">
                                      <p:cBhvr>
                                        <p:cTn id="103" dur="1230" accel="100000" fill="hold">
                                          <p:stCondLst>
                                            <p:cond delay="770"/>
                                          </p:stCondLst>
                                        </p:cTn>
                                        <p:tgtEl>
                                          <p:spTgt spid="5">
                                            <p:txEl>
                                              <p:pRg st="8" end="8"/>
                                            </p:txEl>
                                          </p:spTgt>
                                        </p:tgtEl>
                                        <p:attrNameLst>
                                          <p:attrName>ppt_x</p:attrName>
                                        </p:attrNameLst>
                                      </p:cBhvr>
                                    </p:anim>
                                    <p:set>
                                      <p:cBhvr>
                                        <p:cTn id="104" dur="770" fill="hold"/>
                                        <p:tgtEl>
                                          <p:spTgt spid="5">
                                            <p:txEl>
                                              <p:pRg st="8" end="8"/>
                                            </p:txEl>
                                          </p:spTgt>
                                        </p:tgtEl>
                                        <p:attrNameLst>
                                          <p:attrName>ppt_y</p:attrName>
                                        </p:attrNameLst>
                                      </p:cBhvr>
                                      <p:to>
                                        <p:strVal val="(#ppt_y+0.4)"/>
                                      </p:to>
                                    </p:set>
                                    <p:anim from="(#ppt_y+0.4)" to="(#ppt_y)" calcmode="lin" valueType="num">
                                      <p:cBhvr>
                                        <p:cTn id="105" dur="1230" accel="100000" fill="hold">
                                          <p:stCondLst>
                                            <p:cond delay="770"/>
                                          </p:stCondLst>
                                        </p:cTn>
                                        <p:tgtEl>
                                          <p:spTgt spid="5">
                                            <p:txEl>
                                              <p:pRg st="8" end="8"/>
                                            </p:txEl>
                                          </p:spTgt>
                                        </p:tgtEl>
                                        <p:attrNameLst>
                                          <p:attrName>ppt_y</p:attrName>
                                        </p:attrNameLst>
                                      </p:cBhvr>
                                    </p:anim>
                                  </p:childTnLst>
                                </p:cTn>
                              </p:par>
                            </p:childTnLst>
                          </p:cTn>
                        </p:par>
                        <p:par>
                          <p:cTn id="106" fill="hold">
                            <p:stCondLst>
                              <p:cond delay="2000"/>
                            </p:stCondLst>
                            <p:childTnLst>
                              <p:par>
                                <p:cTn id="107" presetID="51" presetClass="entr" presetSubtype="0" fill="hold" grpId="0" nodeType="afterEffect">
                                  <p:stCondLst>
                                    <p:cond delay="0"/>
                                  </p:stCondLst>
                                  <p:childTnLst>
                                    <p:set>
                                      <p:cBhvr>
                                        <p:cTn id="108" dur="1" fill="hold">
                                          <p:stCondLst>
                                            <p:cond delay="0"/>
                                          </p:stCondLst>
                                        </p:cTn>
                                        <p:tgtEl>
                                          <p:spTgt spid="5">
                                            <p:txEl>
                                              <p:pRg st="9" end="9"/>
                                            </p:txEl>
                                          </p:spTgt>
                                        </p:tgtEl>
                                        <p:attrNameLst>
                                          <p:attrName>style.visibility</p:attrName>
                                        </p:attrNameLst>
                                      </p:cBhvr>
                                      <p:to>
                                        <p:strVal val="visible"/>
                                      </p:to>
                                    </p:set>
                                    <p:animEffect transition="in" filter="fade">
                                      <p:cBhvr>
                                        <p:cTn id="109" dur="770" decel="100000"/>
                                        <p:tgtEl>
                                          <p:spTgt spid="5">
                                            <p:txEl>
                                              <p:pRg st="9" end="9"/>
                                            </p:txEl>
                                          </p:spTgt>
                                        </p:tgtEl>
                                      </p:cBhvr>
                                    </p:animEffect>
                                    <p:animScale>
                                      <p:cBhvr>
                                        <p:cTn id="110" dur="770" decel="100000"/>
                                        <p:tgtEl>
                                          <p:spTgt spid="5">
                                            <p:txEl>
                                              <p:pRg st="9" end="9"/>
                                            </p:txEl>
                                          </p:spTgt>
                                        </p:tgtEl>
                                      </p:cBhvr>
                                      <p:from x="10000" y="10000"/>
                                      <p:to x="200000" y="450000"/>
                                    </p:animScale>
                                    <p:animScale>
                                      <p:cBhvr>
                                        <p:cTn id="111" dur="1230" accel="100000" fill="hold">
                                          <p:stCondLst>
                                            <p:cond delay="770"/>
                                          </p:stCondLst>
                                        </p:cTn>
                                        <p:tgtEl>
                                          <p:spTgt spid="5">
                                            <p:txEl>
                                              <p:pRg st="9" end="9"/>
                                            </p:txEl>
                                          </p:spTgt>
                                        </p:tgtEl>
                                      </p:cBhvr>
                                      <p:from x="200000" y="450000"/>
                                      <p:to x="100000" y="100000"/>
                                    </p:animScale>
                                    <p:set>
                                      <p:cBhvr>
                                        <p:cTn id="112" dur="770" fill="hold"/>
                                        <p:tgtEl>
                                          <p:spTgt spid="5">
                                            <p:txEl>
                                              <p:pRg st="9" end="9"/>
                                            </p:txEl>
                                          </p:spTgt>
                                        </p:tgtEl>
                                        <p:attrNameLst>
                                          <p:attrName>ppt_x</p:attrName>
                                        </p:attrNameLst>
                                      </p:cBhvr>
                                      <p:to>
                                        <p:strVal val="(0.5)"/>
                                      </p:to>
                                    </p:set>
                                    <p:anim from="(0.5)" to="(#ppt_x)" calcmode="lin" valueType="num">
                                      <p:cBhvr>
                                        <p:cTn id="113" dur="1230" accel="100000" fill="hold">
                                          <p:stCondLst>
                                            <p:cond delay="770"/>
                                          </p:stCondLst>
                                        </p:cTn>
                                        <p:tgtEl>
                                          <p:spTgt spid="5">
                                            <p:txEl>
                                              <p:pRg st="9" end="9"/>
                                            </p:txEl>
                                          </p:spTgt>
                                        </p:tgtEl>
                                        <p:attrNameLst>
                                          <p:attrName>ppt_x</p:attrName>
                                        </p:attrNameLst>
                                      </p:cBhvr>
                                    </p:anim>
                                    <p:set>
                                      <p:cBhvr>
                                        <p:cTn id="114" dur="770" fill="hold"/>
                                        <p:tgtEl>
                                          <p:spTgt spid="5">
                                            <p:txEl>
                                              <p:pRg st="9" end="9"/>
                                            </p:txEl>
                                          </p:spTgt>
                                        </p:tgtEl>
                                        <p:attrNameLst>
                                          <p:attrName>ppt_y</p:attrName>
                                        </p:attrNameLst>
                                      </p:cBhvr>
                                      <p:to>
                                        <p:strVal val="(#ppt_y+0.4)"/>
                                      </p:to>
                                    </p:set>
                                    <p:anim from="(#ppt_y+0.4)" to="(#ppt_y)" calcmode="lin" valueType="num">
                                      <p:cBhvr>
                                        <p:cTn id="115" dur="1230" accel="100000" fill="hold">
                                          <p:stCondLst>
                                            <p:cond delay="770"/>
                                          </p:stCondLst>
                                        </p:cTn>
                                        <p:tgtEl>
                                          <p:spTgt spid="5">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6" descr="http://ts3.mm.bing.net/images/thumbnail.aspx?q=1444270715050&amp;id=ba56f7eb4344964caa1c1fd436b5e9cd&amp;url=http%3a%2f%2fcatholiclane.com%2fwp-content%2fuploads%2fwheat-field-harvest-sunset.jpg"/>
          <p:cNvPicPr>
            <a:picLocks noChangeAspect="1" noChangeArrowheads="1"/>
          </p:cNvPicPr>
          <p:nvPr/>
        </p:nvPicPr>
        <p:blipFill>
          <a:blip r:embed="rId1" cstate="print"/>
          <a:srcRect/>
          <a:stretch>
            <a:fillRect/>
          </a:stretch>
        </p:blipFill>
        <p:spPr bwMode="auto">
          <a:xfrm>
            <a:off x="1371600" y="1524000"/>
            <a:ext cx="5943600" cy="5029200"/>
          </a:xfrm>
          <a:prstGeom prst="rect">
            <a:avLst/>
          </a:prstGeom>
          <a:noFill/>
        </p:spPr>
      </p:pic>
      <p:sp>
        <p:nvSpPr>
          <p:cNvPr id="5" name="Content Placeholder 4"/>
          <p:cNvSpPr>
            <a:spLocks noGrp="1"/>
          </p:cNvSpPr>
          <p:nvPr>
            <p:ph idx="1"/>
          </p:nvPr>
        </p:nvSpPr>
        <p:spPr>
          <a:xfrm>
            <a:off x="228600" y="1554162"/>
            <a:ext cx="8763000" cy="4846638"/>
          </a:xfrm>
          <a:solidFill>
            <a:srgbClr val="FFC000">
              <a:alpha val="70000"/>
            </a:srgbClr>
          </a:solidFill>
        </p:spPr>
        <p:txBody>
          <a:bodyPr>
            <a:normAutofit fontScale="85000" lnSpcReduction="20000"/>
          </a:bodyPr>
          <a:lstStyle/>
          <a:p>
            <a:pPr>
              <a:spcBef>
                <a:spcPts val="1200"/>
              </a:spcBef>
              <a:buNone/>
            </a:pPr>
            <a:r>
              <a:rPr lang="en-US" sz="3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Positive</a:t>
            </a:r>
            <a:r>
              <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Psalms 126:5-6 </a:t>
            </a:r>
            <a:br>
              <a:rPr lang="en-US" sz="33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3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5</a:t>
            </a:r>
            <a:r>
              <a:rPr lang="en-US" sz="3300"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3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They that sow in tears shall reap in joy. </a:t>
            </a:r>
            <a:br>
              <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3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6 </a:t>
            </a:r>
            <a:r>
              <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that goeth forth and weepeth, bearing precious seed, shall doubtless come again with rejoicing, bringing his sheaves with him.” </a:t>
            </a:r>
            <a:endPar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endPar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buNone/>
            </a:pPr>
            <a:r>
              <a:rPr lang="en-US" sz="33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Galatians 6:9-10 (KJV) </a:t>
            </a:r>
            <a:br>
              <a:rPr lang="en-US" sz="33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3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9 </a:t>
            </a:r>
            <a:r>
              <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let us not be weary in well doing: for in due season we shall reap, if we faint not. </a:t>
            </a:r>
            <a:br>
              <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300" i="1" baseline="30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10 </a:t>
            </a:r>
            <a:r>
              <a:rPr lang="en-US" sz="33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As we have therefore opportunity, let us do good unto all men, especially unto them who are of the household of faith.</a:t>
            </a:r>
            <a:endParaRPr lang="en-US" sz="3300" b="1"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28600" y="228600"/>
            <a:ext cx="8305800" cy="707886"/>
          </a:xfrm>
          <a:prstGeom prst="rect">
            <a:avLst/>
          </a:prstGeom>
          <a:noFill/>
        </p:spPr>
        <p:txBody>
          <a:bodyPr wrap="square" rtlCol="0">
            <a:spAutoFit/>
          </a:bodyPr>
          <a:lstStyle/>
          <a:p>
            <a:pPr lvl="1">
              <a:buClrTx/>
              <a:buSzPct val="99000"/>
            </a:pPr>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Reaping From What We Sow</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1" nodeType="with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1"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1" nodeType="clickEffect">
                                  <p:stCondLst>
                                    <p:cond delay="0"/>
                                  </p:stCondLst>
                                  <p:iterate type="lt">
                                    <p:tmPct val="1000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2" fill="hold">
                            <p:stCondLst>
                              <p:cond delay="20200"/>
                            </p:stCondLst>
                            <p:childTnLst>
                              <p:par>
                                <p:cTn id="23" presetID="40" presetClass="entr" presetSubtype="0" fill="hold" grpId="1" nodeType="afterEffect">
                                  <p:stCondLst>
                                    <p:cond delay="0"/>
                                  </p:stCondLst>
                                  <p:iterate type="lt">
                                    <p:tmPct val="10000"/>
                                  </p:iterate>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95997" y="3154362"/>
            <a:ext cx="8382000" cy="3703638"/>
          </a:xfrm>
          <a:solidFill>
            <a:schemeClr val="bg1">
              <a:alpha val="70000"/>
            </a:schemeClr>
          </a:solidFill>
        </p:spPr>
        <p:txBody>
          <a:bodyPr/>
          <a:lstStyle/>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Law of Harvest Can Be Divided into…</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…7 Laws and </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…3 Basic Principles</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spcBef>
                <a:spcPts val="1200"/>
              </a:spcBef>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First  Principle…</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Harvest is a Consequence </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hangingPunct="0">
              <a:spcBef>
                <a:spcPts val="1200"/>
              </a:spcBef>
              <a:buNone/>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“You Will Always Reap What You Sow”</a:t>
            </a:r>
            <a:endPar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TextBox 6"/>
          <p:cNvSpPr txBox="1"/>
          <p:nvPr/>
        </p:nvSpPr>
        <p:spPr>
          <a:xfrm>
            <a:off x="533400" y="228600"/>
            <a:ext cx="59436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Law of the Harvest </a:t>
            </a:r>
            <a:endParaRPr lang="en-US" sz="4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1"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770" decel="100000"/>
                                        <p:tgtEl>
                                          <p:spTgt spid="5">
                                            <p:bg/>
                                          </p:spTgt>
                                        </p:tgtEl>
                                      </p:cBhvr>
                                    </p:animEffect>
                                    <p:animScale>
                                      <p:cBhvr>
                                        <p:cTn id="12" dur="770" decel="100000"/>
                                        <p:tgtEl>
                                          <p:spTgt spid="5">
                                            <p:bg/>
                                          </p:spTgt>
                                        </p:tgtEl>
                                      </p:cBhvr>
                                      <p:from x="10000" y="10000"/>
                                      <p:to x="200000" y="450000"/>
                                    </p:animScale>
                                    <p:animScale>
                                      <p:cBhvr>
                                        <p:cTn id="13" dur="1230" accel="100000" fill="hold">
                                          <p:stCondLst>
                                            <p:cond delay="770"/>
                                          </p:stCondLst>
                                        </p:cTn>
                                        <p:tgtEl>
                                          <p:spTgt spid="5">
                                            <p:bg/>
                                          </p:spTgt>
                                        </p:tgtEl>
                                      </p:cBhvr>
                                      <p:from x="200000" y="450000"/>
                                      <p:to x="100000" y="100000"/>
                                    </p:animScale>
                                    <p:set>
                                      <p:cBhvr>
                                        <p:cTn id="14" dur="770" fill="hold"/>
                                        <p:tgtEl>
                                          <p:spTgt spid="5">
                                            <p:bg/>
                                          </p:spTgt>
                                        </p:tgtEl>
                                        <p:attrNameLst>
                                          <p:attrName>ppt_x</p:attrName>
                                        </p:attrNameLst>
                                      </p:cBhvr>
                                      <p:to>
                                        <p:strVal val="(0.5)"/>
                                      </p:to>
                                    </p:set>
                                    <p:anim from="(0.5)" to="(#ppt_x)" calcmode="lin" valueType="num">
                                      <p:cBhvr>
                                        <p:cTn id="15" dur="1230" accel="100000" fill="hold">
                                          <p:stCondLst>
                                            <p:cond delay="770"/>
                                          </p:stCondLst>
                                        </p:cTn>
                                        <p:tgtEl>
                                          <p:spTgt spid="5">
                                            <p:bg/>
                                          </p:spTgt>
                                        </p:tgtEl>
                                        <p:attrNameLst>
                                          <p:attrName>ppt_x</p:attrName>
                                        </p:attrNameLst>
                                      </p:cBhvr>
                                    </p:anim>
                                    <p:set>
                                      <p:cBhvr>
                                        <p:cTn id="16" dur="770" fill="hold"/>
                                        <p:tgtEl>
                                          <p:spTgt spid="5">
                                            <p:bg/>
                                          </p:spTgt>
                                        </p:tgtEl>
                                        <p:attrNameLst>
                                          <p:attrName>ppt_y</p:attrName>
                                        </p:attrNameLst>
                                      </p:cBhvr>
                                      <p:to>
                                        <p:strVal val="(#ppt_y+0.4)"/>
                                      </p:to>
                                    </p:set>
                                    <p:anim from="(#ppt_y+0.4)" to="(#ppt_y)" calcmode="lin" valueType="num">
                                      <p:cBhvr>
                                        <p:cTn id="17" dur="1230" accel="100000" fill="hold">
                                          <p:stCondLst>
                                            <p:cond delay="770"/>
                                          </p:stCondLst>
                                        </p:cTn>
                                        <p:tgtEl>
                                          <p:spTgt spid="5">
                                            <p:bg/>
                                          </p:spTgt>
                                        </p:tgtEl>
                                        <p:attrNameLst>
                                          <p:attrName>ppt_y</p:attrName>
                                        </p:attrNameLst>
                                      </p:cBhvr>
                                    </p:anim>
                                  </p:childTnLst>
                                </p:cTn>
                              </p:par>
                              <p:par>
                                <p:cTn id="18" presetID="51"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770" decel="100000"/>
                                        <p:tgtEl>
                                          <p:spTgt spid="5">
                                            <p:txEl>
                                              <p:pRg st="0" end="0"/>
                                            </p:txEl>
                                          </p:spTgt>
                                        </p:tgtEl>
                                      </p:cBhvr>
                                    </p:animEffect>
                                    <p:animScale>
                                      <p:cBhvr>
                                        <p:cTn id="21" dur="770" decel="100000"/>
                                        <p:tgtEl>
                                          <p:spTgt spid="5">
                                            <p:txEl>
                                              <p:pRg st="0" end="0"/>
                                            </p:txEl>
                                          </p:spTgt>
                                        </p:tgtEl>
                                      </p:cBhvr>
                                      <p:from x="10000" y="10000"/>
                                      <p:to x="200000" y="450000"/>
                                    </p:animScale>
                                    <p:animScale>
                                      <p:cBhvr>
                                        <p:cTn id="22" dur="1230" accel="100000" fill="hold">
                                          <p:stCondLst>
                                            <p:cond delay="770"/>
                                          </p:stCondLst>
                                        </p:cTn>
                                        <p:tgtEl>
                                          <p:spTgt spid="5">
                                            <p:txEl>
                                              <p:pRg st="0" end="0"/>
                                            </p:txEl>
                                          </p:spTgt>
                                        </p:tgtEl>
                                      </p:cBhvr>
                                      <p:from x="200000" y="450000"/>
                                      <p:to x="100000" y="100000"/>
                                    </p:animScale>
                                    <p:set>
                                      <p:cBhvr>
                                        <p:cTn id="23" dur="770" fill="hold"/>
                                        <p:tgtEl>
                                          <p:spTgt spid="5">
                                            <p:txEl>
                                              <p:pRg st="0" end="0"/>
                                            </p:txEl>
                                          </p:spTgt>
                                        </p:tgtEl>
                                        <p:attrNameLst>
                                          <p:attrName>ppt_x</p:attrName>
                                        </p:attrNameLst>
                                      </p:cBhvr>
                                      <p:to>
                                        <p:strVal val="(0.5)"/>
                                      </p:to>
                                    </p:set>
                                    <p:anim from="(0.5)" to="(#ppt_x)" calcmode="lin" valueType="num">
                                      <p:cBhvr>
                                        <p:cTn id="24" dur="1230" accel="100000" fill="hold">
                                          <p:stCondLst>
                                            <p:cond delay="770"/>
                                          </p:stCondLst>
                                        </p:cTn>
                                        <p:tgtEl>
                                          <p:spTgt spid="5">
                                            <p:txEl>
                                              <p:pRg st="0" end="0"/>
                                            </p:txEl>
                                          </p:spTgt>
                                        </p:tgtEl>
                                        <p:attrNameLst>
                                          <p:attrName>ppt_x</p:attrName>
                                        </p:attrNameLst>
                                      </p:cBhvr>
                                    </p:anim>
                                    <p:set>
                                      <p:cBhvr>
                                        <p:cTn id="25" dur="770" fill="hold"/>
                                        <p:tgtEl>
                                          <p:spTgt spid="5">
                                            <p:txEl>
                                              <p:pRg st="0" end="0"/>
                                            </p:txEl>
                                          </p:spTgt>
                                        </p:tgtEl>
                                        <p:attrNameLst>
                                          <p:attrName>ppt_y</p:attrName>
                                        </p:attrNameLst>
                                      </p:cBhvr>
                                      <p:to>
                                        <p:strVal val="(#ppt_y+0.4)"/>
                                      </p:to>
                                    </p:set>
                                    <p:anim from="(#ppt_y+0.4)" to="(#ppt_y)" calcmode="lin" valueType="num">
                                      <p:cBhvr>
                                        <p:cTn id="26" dur="1230" accel="100000" fill="hold">
                                          <p:stCondLst>
                                            <p:cond delay="770"/>
                                          </p:stCondLst>
                                        </p:cTn>
                                        <p:tgtEl>
                                          <p:spTgt spid="5">
                                            <p:txEl>
                                              <p:pRg st="0" end="0"/>
                                            </p:txEl>
                                          </p:spTgt>
                                        </p:tgtEl>
                                        <p:attrNameLst>
                                          <p:attrName>ppt_y</p:attrName>
                                        </p:attrNameLst>
                                      </p:cBhvr>
                                    </p:anim>
                                  </p:childTnLst>
                                </p:cTn>
                              </p:par>
                            </p:childTnLst>
                          </p:cTn>
                        </p:par>
                        <p:par>
                          <p:cTn id="27" fill="hold">
                            <p:stCondLst>
                              <p:cond delay="2500"/>
                            </p:stCondLst>
                            <p:childTnLst>
                              <p:par>
                                <p:cTn id="28" presetID="51" presetClass="entr" presetSubtype="0" fill="hold" grpId="0" nodeType="after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70" decel="100000"/>
                                        <p:tgtEl>
                                          <p:spTgt spid="5">
                                            <p:txEl>
                                              <p:pRg st="1" end="1"/>
                                            </p:txEl>
                                          </p:spTgt>
                                        </p:tgtEl>
                                      </p:cBhvr>
                                    </p:animEffect>
                                    <p:animScale>
                                      <p:cBhvr>
                                        <p:cTn id="31" dur="770" decel="100000"/>
                                        <p:tgtEl>
                                          <p:spTgt spid="5">
                                            <p:txEl>
                                              <p:pRg st="1" end="1"/>
                                            </p:txEl>
                                          </p:spTgt>
                                        </p:tgtEl>
                                      </p:cBhvr>
                                      <p:from x="10000" y="10000"/>
                                      <p:to x="200000" y="450000"/>
                                    </p:animScale>
                                    <p:animScale>
                                      <p:cBhvr>
                                        <p:cTn id="32" dur="1230" accel="100000" fill="hold">
                                          <p:stCondLst>
                                            <p:cond delay="770"/>
                                          </p:stCondLst>
                                        </p:cTn>
                                        <p:tgtEl>
                                          <p:spTgt spid="5">
                                            <p:txEl>
                                              <p:pRg st="1" end="1"/>
                                            </p:txEl>
                                          </p:spTgt>
                                        </p:tgtEl>
                                      </p:cBhvr>
                                      <p:from x="200000" y="450000"/>
                                      <p:to x="100000" y="100000"/>
                                    </p:animScale>
                                    <p:set>
                                      <p:cBhvr>
                                        <p:cTn id="33" dur="770" fill="hold"/>
                                        <p:tgtEl>
                                          <p:spTgt spid="5">
                                            <p:txEl>
                                              <p:pRg st="1" end="1"/>
                                            </p:txEl>
                                          </p:spTgt>
                                        </p:tgtEl>
                                        <p:attrNameLst>
                                          <p:attrName>ppt_x</p:attrName>
                                        </p:attrNameLst>
                                      </p:cBhvr>
                                      <p:to>
                                        <p:strVal val="(0.5)"/>
                                      </p:to>
                                    </p:set>
                                    <p:anim from="(0.5)" to="(#ppt_x)" calcmode="lin" valueType="num">
                                      <p:cBhvr>
                                        <p:cTn id="34" dur="1230" accel="100000" fill="hold">
                                          <p:stCondLst>
                                            <p:cond delay="770"/>
                                          </p:stCondLst>
                                        </p:cTn>
                                        <p:tgtEl>
                                          <p:spTgt spid="5">
                                            <p:txEl>
                                              <p:pRg st="1" end="1"/>
                                            </p:txEl>
                                          </p:spTgt>
                                        </p:tgtEl>
                                        <p:attrNameLst>
                                          <p:attrName>ppt_x</p:attrName>
                                        </p:attrNameLst>
                                      </p:cBhvr>
                                    </p:anim>
                                    <p:set>
                                      <p:cBhvr>
                                        <p:cTn id="35" dur="770" fill="hold"/>
                                        <p:tgtEl>
                                          <p:spTgt spid="5">
                                            <p:txEl>
                                              <p:pRg st="1" end="1"/>
                                            </p:txEl>
                                          </p:spTgt>
                                        </p:tgtEl>
                                        <p:attrNameLst>
                                          <p:attrName>ppt_y</p:attrName>
                                        </p:attrNameLst>
                                      </p:cBhvr>
                                      <p:to>
                                        <p:strVal val="(#ppt_y+0.4)"/>
                                      </p:to>
                                    </p:set>
                                    <p:anim from="(#ppt_y+0.4)" to="(#ppt_y)" calcmode="lin" valueType="num">
                                      <p:cBhvr>
                                        <p:cTn id="36" dur="1230" accel="100000" fill="hold">
                                          <p:stCondLst>
                                            <p:cond delay="770"/>
                                          </p:stCondLst>
                                        </p:cTn>
                                        <p:tgtEl>
                                          <p:spTgt spid="5">
                                            <p:txEl>
                                              <p:pRg st="1" end="1"/>
                                            </p:txEl>
                                          </p:spTgt>
                                        </p:tgtEl>
                                        <p:attrNameLst>
                                          <p:attrName>ppt_y</p:attrName>
                                        </p:attrNameLst>
                                      </p:cBhvr>
                                    </p:anim>
                                  </p:childTnLst>
                                </p:cTn>
                              </p:par>
                            </p:childTnLst>
                          </p:cTn>
                        </p:par>
                        <p:par>
                          <p:cTn id="37" fill="hold">
                            <p:stCondLst>
                              <p:cond delay="4500"/>
                            </p:stCondLst>
                            <p:childTnLst>
                              <p:par>
                                <p:cTn id="38" presetID="51" presetClass="entr" presetSubtype="0" fill="hold" grpId="0" nodeType="after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770" decel="100000"/>
                                        <p:tgtEl>
                                          <p:spTgt spid="5">
                                            <p:txEl>
                                              <p:pRg st="2" end="2"/>
                                            </p:txEl>
                                          </p:spTgt>
                                        </p:tgtEl>
                                      </p:cBhvr>
                                    </p:animEffect>
                                    <p:animScale>
                                      <p:cBhvr>
                                        <p:cTn id="41" dur="770" decel="100000"/>
                                        <p:tgtEl>
                                          <p:spTgt spid="5">
                                            <p:txEl>
                                              <p:pRg st="2" end="2"/>
                                            </p:txEl>
                                          </p:spTgt>
                                        </p:tgtEl>
                                      </p:cBhvr>
                                      <p:from x="10000" y="10000"/>
                                      <p:to x="200000" y="450000"/>
                                    </p:animScale>
                                    <p:animScale>
                                      <p:cBhvr>
                                        <p:cTn id="42" dur="1230" accel="100000" fill="hold">
                                          <p:stCondLst>
                                            <p:cond delay="770"/>
                                          </p:stCondLst>
                                        </p:cTn>
                                        <p:tgtEl>
                                          <p:spTgt spid="5">
                                            <p:txEl>
                                              <p:pRg st="2" end="2"/>
                                            </p:txEl>
                                          </p:spTgt>
                                        </p:tgtEl>
                                      </p:cBhvr>
                                      <p:from x="200000" y="450000"/>
                                      <p:to x="100000" y="100000"/>
                                    </p:animScale>
                                    <p:set>
                                      <p:cBhvr>
                                        <p:cTn id="43" dur="770" fill="hold"/>
                                        <p:tgtEl>
                                          <p:spTgt spid="5">
                                            <p:txEl>
                                              <p:pRg st="2" end="2"/>
                                            </p:txEl>
                                          </p:spTgt>
                                        </p:tgtEl>
                                        <p:attrNameLst>
                                          <p:attrName>ppt_x</p:attrName>
                                        </p:attrNameLst>
                                      </p:cBhvr>
                                      <p:to>
                                        <p:strVal val="(0.5)"/>
                                      </p:to>
                                    </p:set>
                                    <p:anim from="(0.5)" to="(#ppt_x)" calcmode="lin" valueType="num">
                                      <p:cBhvr>
                                        <p:cTn id="44" dur="1230" accel="100000" fill="hold">
                                          <p:stCondLst>
                                            <p:cond delay="770"/>
                                          </p:stCondLst>
                                        </p:cTn>
                                        <p:tgtEl>
                                          <p:spTgt spid="5">
                                            <p:txEl>
                                              <p:pRg st="2" end="2"/>
                                            </p:txEl>
                                          </p:spTgt>
                                        </p:tgtEl>
                                        <p:attrNameLst>
                                          <p:attrName>ppt_x</p:attrName>
                                        </p:attrNameLst>
                                      </p:cBhvr>
                                    </p:anim>
                                    <p:set>
                                      <p:cBhvr>
                                        <p:cTn id="45" dur="770" fill="hold"/>
                                        <p:tgtEl>
                                          <p:spTgt spid="5">
                                            <p:txEl>
                                              <p:pRg st="2" end="2"/>
                                            </p:txEl>
                                          </p:spTgt>
                                        </p:tgtEl>
                                        <p:attrNameLst>
                                          <p:attrName>ppt_y</p:attrName>
                                        </p:attrNameLst>
                                      </p:cBhvr>
                                      <p:to>
                                        <p:strVal val="(#ppt_y+0.4)"/>
                                      </p:to>
                                    </p:set>
                                    <p:anim from="(#ppt_y+0.4)" to="(#ppt_y)" calcmode="lin" valueType="num">
                                      <p:cBhvr>
                                        <p:cTn id="46" dur="1230" accel="100000" fill="hold">
                                          <p:stCondLst>
                                            <p:cond delay="770"/>
                                          </p:stCondLst>
                                        </p:cTn>
                                        <p:tgtEl>
                                          <p:spTgt spid="5">
                                            <p:txEl>
                                              <p:pRg st="2" end="2"/>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770" decel="100000"/>
                                        <p:tgtEl>
                                          <p:spTgt spid="5">
                                            <p:txEl>
                                              <p:pRg st="3" end="3"/>
                                            </p:txEl>
                                          </p:spTgt>
                                        </p:tgtEl>
                                      </p:cBhvr>
                                    </p:animEffect>
                                    <p:animScale>
                                      <p:cBhvr>
                                        <p:cTn id="52" dur="770" decel="100000"/>
                                        <p:tgtEl>
                                          <p:spTgt spid="5">
                                            <p:txEl>
                                              <p:pRg st="3" end="3"/>
                                            </p:txEl>
                                          </p:spTgt>
                                        </p:tgtEl>
                                      </p:cBhvr>
                                      <p:from x="10000" y="10000"/>
                                      <p:to x="200000" y="450000"/>
                                    </p:animScale>
                                    <p:animScale>
                                      <p:cBhvr>
                                        <p:cTn id="53" dur="1230" accel="100000" fill="hold">
                                          <p:stCondLst>
                                            <p:cond delay="770"/>
                                          </p:stCondLst>
                                        </p:cTn>
                                        <p:tgtEl>
                                          <p:spTgt spid="5">
                                            <p:txEl>
                                              <p:pRg st="3" end="3"/>
                                            </p:txEl>
                                          </p:spTgt>
                                        </p:tgtEl>
                                      </p:cBhvr>
                                      <p:from x="200000" y="450000"/>
                                      <p:to x="100000" y="100000"/>
                                    </p:animScale>
                                    <p:set>
                                      <p:cBhvr>
                                        <p:cTn id="54" dur="770" fill="hold"/>
                                        <p:tgtEl>
                                          <p:spTgt spid="5">
                                            <p:txEl>
                                              <p:pRg st="3" end="3"/>
                                            </p:txEl>
                                          </p:spTgt>
                                        </p:tgtEl>
                                        <p:attrNameLst>
                                          <p:attrName>ppt_x</p:attrName>
                                        </p:attrNameLst>
                                      </p:cBhvr>
                                      <p:to>
                                        <p:strVal val="(0.5)"/>
                                      </p:to>
                                    </p:set>
                                    <p:anim from="(0.5)" to="(#ppt_x)" calcmode="lin" valueType="num">
                                      <p:cBhvr>
                                        <p:cTn id="55" dur="1230" accel="100000" fill="hold">
                                          <p:stCondLst>
                                            <p:cond delay="770"/>
                                          </p:stCondLst>
                                        </p:cTn>
                                        <p:tgtEl>
                                          <p:spTgt spid="5">
                                            <p:txEl>
                                              <p:pRg st="3" end="3"/>
                                            </p:txEl>
                                          </p:spTgt>
                                        </p:tgtEl>
                                        <p:attrNameLst>
                                          <p:attrName>ppt_x</p:attrName>
                                        </p:attrNameLst>
                                      </p:cBhvr>
                                    </p:anim>
                                    <p:set>
                                      <p:cBhvr>
                                        <p:cTn id="56" dur="770" fill="hold"/>
                                        <p:tgtEl>
                                          <p:spTgt spid="5">
                                            <p:txEl>
                                              <p:pRg st="3" end="3"/>
                                            </p:txEl>
                                          </p:spTgt>
                                        </p:tgtEl>
                                        <p:attrNameLst>
                                          <p:attrName>ppt_y</p:attrName>
                                        </p:attrNameLst>
                                      </p:cBhvr>
                                      <p:to>
                                        <p:strVal val="(#ppt_y+0.4)"/>
                                      </p:to>
                                    </p:set>
                                    <p:anim from="(#ppt_y+0.4)" to="(#ppt_y)" calcmode="lin" valueType="num">
                                      <p:cBhvr>
                                        <p:cTn id="57" dur="1230" accel="100000" fill="hold">
                                          <p:stCondLst>
                                            <p:cond delay="770"/>
                                          </p:stCondLst>
                                        </p:cTn>
                                        <p:tgtEl>
                                          <p:spTgt spid="5">
                                            <p:txEl>
                                              <p:pRg st="3" end="3"/>
                                            </p:txEl>
                                          </p:spTgt>
                                        </p:tgtEl>
                                        <p:attrNameLst>
                                          <p:attrName>ppt_y</p:attrName>
                                        </p:attrNameLst>
                                      </p:cBhvr>
                                    </p:anim>
                                  </p:childTnLst>
                                </p:cTn>
                              </p:par>
                            </p:childTnLst>
                          </p:cTn>
                        </p:par>
                        <p:par>
                          <p:cTn id="58" fill="hold">
                            <p:stCondLst>
                              <p:cond delay="2000"/>
                            </p:stCondLst>
                            <p:childTnLst>
                              <p:par>
                                <p:cTn id="59" presetID="51" presetClass="entr" presetSubtype="0" fill="hold" grpId="0" nodeType="after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fade">
                                      <p:cBhvr>
                                        <p:cTn id="61" dur="770" decel="100000"/>
                                        <p:tgtEl>
                                          <p:spTgt spid="5">
                                            <p:txEl>
                                              <p:pRg st="4" end="4"/>
                                            </p:txEl>
                                          </p:spTgt>
                                        </p:tgtEl>
                                      </p:cBhvr>
                                    </p:animEffect>
                                    <p:animScale>
                                      <p:cBhvr>
                                        <p:cTn id="62" dur="770" decel="100000"/>
                                        <p:tgtEl>
                                          <p:spTgt spid="5">
                                            <p:txEl>
                                              <p:pRg st="4" end="4"/>
                                            </p:txEl>
                                          </p:spTgt>
                                        </p:tgtEl>
                                      </p:cBhvr>
                                      <p:from x="10000" y="10000"/>
                                      <p:to x="200000" y="450000"/>
                                    </p:animScale>
                                    <p:animScale>
                                      <p:cBhvr>
                                        <p:cTn id="63" dur="1230" accel="100000" fill="hold">
                                          <p:stCondLst>
                                            <p:cond delay="770"/>
                                          </p:stCondLst>
                                        </p:cTn>
                                        <p:tgtEl>
                                          <p:spTgt spid="5">
                                            <p:txEl>
                                              <p:pRg st="4" end="4"/>
                                            </p:txEl>
                                          </p:spTgt>
                                        </p:tgtEl>
                                      </p:cBhvr>
                                      <p:from x="200000" y="450000"/>
                                      <p:to x="100000" y="100000"/>
                                    </p:animScale>
                                    <p:set>
                                      <p:cBhvr>
                                        <p:cTn id="64" dur="770" fill="hold"/>
                                        <p:tgtEl>
                                          <p:spTgt spid="5">
                                            <p:txEl>
                                              <p:pRg st="4" end="4"/>
                                            </p:txEl>
                                          </p:spTgt>
                                        </p:tgtEl>
                                        <p:attrNameLst>
                                          <p:attrName>ppt_x</p:attrName>
                                        </p:attrNameLst>
                                      </p:cBhvr>
                                      <p:to>
                                        <p:strVal val="(0.5)"/>
                                      </p:to>
                                    </p:set>
                                    <p:anim from="(0.5)" to="(#ppt_x)" calcmode="lin" valueType="num">
                                      <p:cBhvr>
                                        <p:cTn id="65" dur="1230" accel="100000" fill="hold">
                                          <p:stCondLst>
                                            <p:cond delay="770"/>
                                          </p:stCondLst>
                                        </p:cTn>
                                        <p:tgtEl>
                                          <p:spTgt spid="5">
                                            <p:txEl>
                                              <p:pRg st="4" end="4"/>
                                            </p:txEl>
                                          </p:spTgt>
                                        </p:tgtEl>
                                        <p:attrNameLst>
                                          <p:attrName>ppt_x</p:attrName>
                                        </p:attrNameLst>
                                      </p:cBhvr>
                                    </p:anim>
                                    <p:set>
                                      <p:cBhvr>
                                        <p:cTn id="66" dur="770" fill="hold"/>
                                        <p:tgtEl>
                                          <p:spTgt spid="5">
                                            <p:txEl>
                                              <p:pRg st="4" end="4"/>
                                            </p:txEl>
                                          </p:spTgt>
                                        </p:tgtEl>
                                        <p:attrNameLst>
                                          <p:attrName>ppt_y</p:attrName>
                                        </p:attrNameLst>
                                      </p:cBhvr>
                                      <p:to>
                                        <p:strVal val="(#ppt_y+0.4)"/>
                                      </p:to>
                                    </p:set>
                                    <p:anim from="(#ppt_y+0.4)" to="(#ppt_y)" calcmode="lin" valueType="num">
                                      <p:cBhvr>
                                        <p:cTn id="67" dur="1230" accel="100000" fill="hold">
                                          <p:stCondLst>
                                            <p:cond delay="770"/>
                                          </p:stCondLst>
                                        </p:cTn>
                                        <p:tgtEl>
                                          <p:spTgt spid="5">
                                            <p:txEl>
                                              <p:pRg st="4" end="4"/>
                                            </p:txEl>
                                          </p:spTgt>
                                        </p:tgtEl>
                                        <p:attrNameLst>
                                          <p:attrName>ppt_y</p:attrName>
                                        </p:attrNameLst>
                                      </p:cBhvr>
                                    </p:anim>
                                  </p:childTnLst>
                                </p:cTn>
                              </p:par>
                            </p:childTnLst>
                          </p:cTn>
                        </p:par>
                        <p:par>
                          <p:cTn id="68" fill="hold">
                            <p:stCondLst>
                              <p:cond delay="4000"/>
                            </p:stCondLst>
                            <p:childTnLst>
                              <p:par>
                                <p:cTn id="69" presetID="51" presetClass="entr" presetSubtype="0" fill="hold" grpId="0" nodeType="after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Effect transition="in" filter="fade">
                                      <p:cBhvr>
                                        <p:cTn id="71" dur="770" decel="100000"/>
                                        <p:tgtEl>
                                          <p:spTgt spid="5">
                                            <p:txEl>
                                              <p:pRg st="5" end="5"/>
                                            </p:txEl>
                                          </p:spTgt>
                                        </p:tgtEl>
                                      </p:cBhvr>
                                    </p:animEffect>
                                    <p:animScale>
                                      <p:cBhvr>
                                        <p:cTn id="72" dur="770" decel="100000"/>
                                        <p:tgtEl>
                                          <p:spTgt spid="5">
                                            <p:txEl>
                                              <p:pRg st="5" end="5"/>
                                            </p:txEl>
                                          </p:spTgt>
                                        </p:tgtEl>
                                      </p:cBhvr>
                                      <p:from x="10000" y="10000"/>
                                      <p:to x="200000" y="450000"/>
                                    </p:animScale>
                                    <p:animScale>
                                      <p:cBhvr>
                                        <p:cTn id="73" dur="1230" accel="100000" fill="hold">
                                          <p:stCondLst>
                                            <p:cond delay="770"/>
                                          </p:stCondLst>
                                        </p:cTn>
                                        <p:tgtEl>
                                          <p:spTgt spid="5">
                                            <p:txEl>
                                              <p:pRg st="5" end="5"/>
                                            </p:txEl>
                                          </p:spTgt>
                                        </p:tgtEl>
                                      </p:cBhvr>
                                      <p:from x="200000" y="450000"/>
                                      <p:to x="100000" y="100000"/>
                                    </p:animScale>
                                    <p:set>
                                      <p:cBhvr>
                                        <p:cTn id="74" dur="770" fill="hold"/>
                                        <p:tgtEl>
                                          <p:spTgt spid="5">
                                            <p:txEl>
                                              <p:pRg st="5" end="5"/>
                                            </p:txEl>
                                          </p:spTgt>
                                        </p:tgtEl>
                                        <p:attrNameLst>
                                          <p:attrName>ppt_x</p:attrName>
                                        </p:attrNameLst>
                                      </p:cBhvr>
                                      <p:to>
                                        <p:strVal val="(0.5)"/>
                                      </p:to>
                                    </p:set>
                                    <p:anim from="(0.5)" to="(#ppt_x)" calcmode="lin" valueType="num">
                                      <p:cBhvr>
                                        <p:cTn id="75" dur="1230" accel="100000" fill="hold">
                                          <p:stCondLst>
                                            <p:cond delay="770"/>
                                          </p:stCondLst>
                                        </p:cTn>
                                        <p:tgtEl>
                                          <p:spTgt spid="5">
                                            <p:txEl>
                                              <p:pRg st="5" end="5"/>
                                            </p:txEl>
                                          </p:spTgt>
                                        </p:tgtEl>
                                        <p:attrNameLst>
                                          <p:attrName>ppt_x</p:attrName>
                                        </p:attrNameLst>
                                      </p:cBhvr>
                                    </p:anim>
                                    <p:set>
                                      <p:cBhvr>
                                        <p:cTn id="76" dur="770" fill="hold"/>
                                        <p:tgtEl>
                                          <p:spTgt spid="5">
                                            <p:txEl>
                                              <p:pRg st="5" end="5"/>
                                            </p:txEl>
                                          </p:spTgt>
                                        </p:tgtEl>
                                        <p:attrNameLst>
                                          <p:attrName>ppt_y</p:attrName>
                                        </p:attrNameLst>
                                      </p:cBhvr>
                                      <p:to>
                                        <p:strVal val="(#ppt_y+0.4)"/>
                                      </p:to>
                                    </p:set>
                                    <p:anim from="(#ppt_y+0.4)" to="(#ppt_y)" calcmode="lin" valueType="num">
                                      <p:cBhvr>
                                        <p:cTn id="77" dur="1230" accel="100000" fill="hold">
                                          <p:stCondLst>
                                            <p:cond delay="770"/>
                                          </p:stCondLst>
                                        </p:cTn>
                                        <p:tgtEl>
                                          <p:spTgt spid="5">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554162"/>
            <a:ext cx="8686800" cy="3932237"/>
          </a:xfrm>
          <a:solidFill>
            <a:schemeClr val="bg1">
              <a:alpha val="70000"/>
            </a:schemeClr>
          </a:solidFill>
        </p:spPr>
        <p:txBody>
          <a:bodyPr>
            <a:normAutofit/>
          </a:bodyPr>
          <a:lstStyle/>
          <a:p>
            <a:pPr>
              <a:lnSpc>
                <a:spcPct val="110000"/>
              </a:lnSpc>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First Law Can Be Divided into:</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10000"/>
              </a:lnSpc>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Reaping From What We Sow</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10000"/>
              </a:lnSpc>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Reaping From What Others Sow</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10000"/>
              </a:lnSpc>
              <a:buClrTx/>
              <a:buSzPct val="99000"/>
              <a:buFont typeface="Wingdings" panose="05000000000000000000" pitchFamily="2" charset="2"/>
              <a:buChar char="§"/>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Sowing Always Involves Seeds</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10000"/>
              </a:lnSpc>
              <a:buClrTx/>
              <a:buSzPct val="9900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Seeds = Potential</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10000"/>
              </a:lnSpc>
              <a:buClrTx/>
              <a:buSzPct val="99000"/>
              <a:buFont typeface="Wingdings" panose="05000000000000000000" pitchFamily="2" charset="2"/>
              <a:buChar char="§"/>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Seeds Always Produces a Harvest </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10000"/>
              </a:lnSpc>
              <a:buClrTx/>
              <a:buSzPct val="99000"/>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Harvest = Results</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buNone/>
            </a:pPr>
            <a:endParaRPr lang="en-US" b="1" dirty="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152400" y="228600"/>
            <a:ext cx="88392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We Reap Only What Has Been Sown </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430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76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0" presetClass="entr" presetSubtype="0" fill="hold" grpId="0" nodeType="clickEffect">
                                  <p:stCondLst>
                                    <p:cond delay="0"/>
                                  </p:stCondLst>
                                  <p:iterate type="lt">
                                    <p:tmPct val="10000"/>
                                  </p:iterate>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37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1000"/>
                                        <p:tgtEl>
                                          <p:spTgt spid="5">
                                            <p:txEl>
                                              <p:pRg st="4" end="4"/>
                                            </p:txEl>
                                          </p:spTgt>
                                        </p:tgtEl>
                                      </p:cBhvr>
                                    </p:animEffect>
                                    <p:anim calcmode="lin" valueType="num">
                                      <p:cBhvr>
                                        <p:cTn id="38"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39"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5">
                                            <p:txEl>
                                              <p:pRg st="5" end="5"/>
                                            </p:txEl>
                                          </p:spTgt>
                                        </p:tgtEl>
                                        <p:attrNameLst>
                                          <p:attrName>style.visibility</p:attrName>
                                        </p:attrNameLst>
                                      </p:cBhvr>
                                      <p:to>
                                        <p:strVal val="visible"/>
                                      </p:to>
                                    </p:set>
                                    <p:animEffect transition="in" filter="fade">
                                      <p:cBhvr>
                                        <p:cTn id="44" dur="1000"/>
                                        <p:tgtEl>
                                          <p:spTgt spid="5">
                                            <p:txEl>
                                              <p:pRg st="5" end="5"/>
                                            </p:txEl>
                                          </p:spTgt>
                                        </p:tgtEl>
                                      </p:cBhvr>
                                    </p:animEffect>
                                    <p:anim calcmode="lin" valueType="num">
                                      <p:cBhvr>
                                        <p:cTn id="45"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46"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47" fill="hold">
                            <p:stCondLst>
                              <p:cond delay="4099"/>
                            </p:stCondLst>
                            <p:childTnLst>
                              <p:par>
                                <p:cTn id="48" presetID="40" presetClass="entr" presetSubtype="0" fill="hold" grpId="0" nodeType="afterEffect">
                                  <p:stCondLst>
                                    <p:cond delay="0"/>
                                  </p:stCondLst>
                                  <p:iterate type="lt">
                                    <p:tmPct val="10000"/>
                                  </p:iterate>
                                  <p:childTnLst>
                                    <p:set>
                                      <p:cBhvr>
                                        <p:cTn id="49" dur="1" fill="hold">
                                          <p:stCondLst>
                                            <p:cond delay="0"/>
                                          </p:stCondLst>
                                        </p:cTn>
                                        <p:tgtEl>
                                          <p:spTgt spid="5">
                                            <p:txEl>
                                              <p:pRg st="6" end="6"/>
                                            </p:txEl>
                                          </p:spTgt>
                                        </p:tgtEl>
                                        <p:attrNameLst>
                                          <p:attrName>style.visibility</p:attrName>
                                        </p:attrNameLst>
                                      </p:cBhvr>
                                      <p:to>
                                        <p:strVal val="visible"/>
                                      </p:to>
                                    </p:set>
                                    <p:animEffect transition="in" filter="fade">
                                      <p:cBhvr>
                                        <p:cTn id="50" dur="1000"/>
                                        <p:tgtEl>
                                          <p:spTgt spid="5">
                                            <p:txEl>
                                              <p:pRg st="6" end="6"/>
                                            </p:txEl>
                                          </p:spTgt>
                                        </p:tgtEl>
                                      </p:cBhvr>
                                    </p:animEffect>
                                    <p:anim calcmode="lin" valueType="num">
                                      <p:cBhvr>
                                        <p:cTn id="51" dur="1000" fill="hold"/>
                                        <p:tgtEl>
                                          <p:spTgt spid="5">
                                            <p:txEl>
                                              <p:pRg st="6" end="6"/>
                                            </p:txEl>
                                          </p:spTgt>
                                        </p:tgtEl>
                                        <p:attrNameLst>
                                          <p:attrName>ppt_x</p:attrName>
                                        </p:attrNameLst>
                                      </p:cBhvr>
                                      <p:tavLst>
                                        <p:tav tm="0">
                                          <p:val>
                                            <p:strVal val="#ppt_x-.1"/>
                                          </p:val>
                                        </p:tav>
                                        <p:tav tm="100000">
                                          <p:val>
                                            <p:strVal val="#ppt_x"/>
                                          </p:val>
                                        </p:tav>
                                      </p:tavLst>
                                    </p:anim>
                                    <p:anim calcmode="lin" valueType="num">
                                      <p:cBhvr>
                                        <p:cTn id="52"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828800"/>
            <a:ext cx="8458200" cy="5029200"/>
          </a:xfrm>
          <a:solidFill>
            <a:schemeClr val="bg1">
              <a:alpha val="70000"/>
            </a:schemeClr>
          </a:solidFill>
        </p:spPr>
        <p:txBody>
          <a:bodyPr>
            <a:noAutofit/>
          </a:bodyPr>
          <a:lstStyle/>
          <a:p>
            <a:pP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Seed </a:t>
            </a:r>
            <a:r>
              <a:rPr lang="en-US" sz="28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Always</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Surrenders</a:t>
            </a: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to the…</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…Law of Reproduction</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Genesis 1:11-13, 21-25 </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30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Grass, Seed Plants &amp; Trees (11-12)</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30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Sea Creatures (21a) </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30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Birds (21b)</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spcBef>
                <a:spcPts val="300"/>
              </a:spcBef>
              <a:buClrTx/>
              <a:buSzPct val="99000"/>
              <a:buFont typeface="Courier New" panose="02070309020205020404" pitchFamily="49" charset="0"/>
              <a:buChar char="o"/>
            </a:pPr>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Land Creatures (24-25)</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buNone/>
            </a:pPr>
            <a:r>
              <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Just Natural Seeds…</a:t>
            </a:r>
            <a:endParaRPr lang="en-US" sz="28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a:buNone/>
            </a:pPr>
            <a:r>
              <a:rPr lang="en-US" sz="2800" b="1" i="1" baseline="30000" dirty="0">
                <a:solidFill>
                  <a:schemeClr val="tx1"/>
                </a:solidFill>
                <a:effectLst>
                  <a:outerShdw blurRad="38100" dist="38100" dir="2700000" algn="tl">
                    <a:srgbClr val="000000">
                      <a:alpha val="43137"/>
                    </a:srgbClr>
                  </a:outerShdw>
                </a:effectLst>
                <a:latin typeface="Arial Rounded MT Bold" panose="020F0704030504030204" pitchFamily="34" charset="0"/>
              </a:rPr>
              <a:t>7 </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rPr>
              <a:t>Be not deceived; God is </a:t>
            </a:r>
            <a:r>
              <a:rPr lang="en-US" sz="2800" i="1" u="sng" dirty="0">
                <a:solidFill>
                  <a:schemeClr val="tx1"/>
                </a:solidFill>
                <a:effectLst>
                  <a:outerShdw blurRad="38100" dist="38100" dir="2700000" algn="tl">
                    <a:srgbClr val="000000">
                      <a:alpha val="43137"/>
                    </a:srgbClr>
                  </a:outerShdw>
                </a:effectLst>
                <a:latin typeface="Arial Rounded MT Bold" panose="020F0704030504030204" pitchFamily="34" charset="0"/>
              </a:rPr>
              <a:t>not mocked</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rPr>
              <a:t>: for </a:t>
            </a:r>
            <a:endPar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pPr>
              <a:spcBef>
                <a:spcPts val="0"/>
              </a:spcBef>
              <a:buNone/>
            </a:pP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rPr>
              <a:t>   </a:t>
            </a:r>
            <a:r>
              <a:rPr lang="en-US" sz="2800" i="1" u="sng" dirty="0">
                <a:solidFill>
                  <a:schemeClr val="tx1"/>
                </a:solidFill>
                <a:effectLst>
                  <a:outerShdw blurRad="38100" dist="38100" dir="2700000" algn="tl">
                    <a:srgbClr val="000000">
                      <a:alpha val="43137"/>
                    </a:srgbClr>
                  </a:outerShdw>
                </a:effectLst>
                <a:latin typeface="Arial Rounded MT Bold" panose="020F0704030504030204" pitchFamily="34" charset="0"/>
              </a:rPr>
              <a:t>whatsoever</a:t>
            </a:r>
            <a:r>
              <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rPr>
              <a:t> a man soweth, shall he also reap.</a:t>
            </a:r>
            <a:endParaRPr lang="en-US" sz="2800" i="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7" name="TextBox 6"/>
          <p:cNvSpPr txBox="1"/>
          <p:nvPr/>
        </p:nvSpPr>
        <p:spPr>
          <a:xfrm>
            <a:off x="0" y="228600"/>
            <a:ext cx="88392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We Reap the Same In Kind As We Sow</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770" decel="100000"/>
                                        <p:tgtEl>
                                          <p:spTgt spid="5">
                                            <p:bg/>
                                          </p:spTgt>
                                        </p:tgtEl>
                                      </p:cBhvr>
                                    </p:animEffect>
                                    <p:animScale>
                                      <p:cBhvr>
                                        <p:cTn id="8" dur="770" decel="100000"/>
                                        <p:tgtEl>
                                          <p:spTgt spid="5">
                                            <p:bg/>
                                          </p:spTgt>
                                        </p:tgtEl>
                                      </p:cBhvr>
                                      <p:from x="10000" y="10000"/>
                                      <p:to x="200000" y="450000"/>
                                    </p:animScale>
                                    <p:animScale>
                                      <p:cBhvr>
                                        <p:cTn id="9" dur="1230" accel="100000" fill="hold">
                                          <p:stCondLst>
                                            <p:cond delay="770"/>
                                          </p:stCondLst>
                                        </p:cTn>
                                        <p:tgtEl>
                                          <p:spTgt spid="5">
                                            <p:bg/>
                                          </p:spTgt>
                                        </p:tgtEl>
                                      </p:cBhvr>
                                      <p:from x="200000" y="450000"/>
                                      <p:to x="100000" y="100000"/>
                                    </p:animScale>
                                    <p:set>
                                      <p:cBhvr>
                                        <p:cTn id="10" dur="770" fill="hold"/>
                                        <p:tgtEl>
                                          <p:spTgt spid="5">
                                            <p:bg/>
                                          </p:spTgt>
                                        </p:tgtEl>
                                        <p:attrNameLst>
                                          <p:attrName>ppt_x</p:attrName>
                                        </p:attrNameLst>
                                      </p:cBhvr>
                                      <p:to>
                                        <p:strVal val="(0.5)"/>
                                      </p:to>
                                    </p:set>
                                    <p:anim from="(0.5)" to="(#ppt_x)" calcmode="lin" valueType="num">
                                      <p:cBhvr>
                                        <p:cTn id="11" dur="1230" accel="100000" fill="hold">
                                          <p:stCondLst>
                                            <p:cond delay="770"/>
                                          </p:stCondLst>
                                        </p:cTn>
                                        <p:tgtEl>
                                          <p:spTgt spid="5">
                                            <p:bg/>
                                          </p:spTgt>
                                        </p:tgtEl>
                                        <p:attrNameLst>
                                          <p:attrName>ppt_x</p:attrName>
                                        </p:attrNameLst>
                                      </p:cBhvr>
                                    </p:anim>
                                    <p:set>
                                      <p:cBhvr>
                                        <p:cTn id="12" dur="770" fill="hold"/>
                                        <p:tgtEl>
                                          <p:spTgt spid="5">
                                            <p:bg/>
                                          </p:spTgt>
                                        </p:tgtEl>
                                        <p:attrNameLst>
                                          <p:attrName>ppt_y</p:attrName>
                                        </p:attrNameLst>
                                      </p:cBhvr>
                                      <p:to>
                                        <p:strVal val="(#ppt_y+0.4)"/>
                                      </p:to>
                                    </p:set>
                                    <p:anim from="(#ppt_y+0.4)" to="(#ppt_y)" calcmode="lin" valueType="num">
                                      <p:cBhvr>
                                        <p:cTn id="13" dur="1230" accel="100000" fill="hold">
                                          <p:stCondLst>
                                            <p:cond delay="770"/>
                                          </p:stCondLst>
                                        </p:cTn>
                                        <p:tgtEl>
                                          <p:spTgt spid="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70" decel="100000"/>
                                        <p:tgtEl>
                                          <p:spTgt spid="5">
                                            <p:txEl>
                                              <p:pRg st="0" end="0"/>
                                            </p:txEl>
                                          </p:spTgt>
                                        </p:tgtEl>
                                      </p:cBhvr>
                                    </p:animEffect>
                                    <p:animScale>
                                      <p:cBhvr>
                                        <p:cTn id="17" dur="770" decel="100000"/>
                                        <p:tgtEl>
                                          <p:spTgt spid="5">
                                            <p:txEl>
                                              <p:pRg st="0" end="0"/>
                                            </p:txEl>
                                          </p:spTgt>
                                        </p:tgtEl>
                                      </p:cBhvr>
                                      <p:from x="10000" y="10000"/>
                                      <p:to x="200000" y="450000"/>
                                    </p:animScale>
                                    <p:animScale>
                                      <p:cBhvr>
                                        <p:cTn id="18" dur="1230" accel="100000" fill="hold">
                                          <p:stCondLst>
                                            <p:cond delay="770"/>
                                          </p:stCondLst>
                                        </p:cTn>
                                        <p:tgtEl>
                                          <p:spTgt spid="5">
                                            <p:txEl>
                                              <p:pRg st="0" end="0"/>
                                            </p:txEl>
                                          </p:spTgt>
                                        </p:tgtEl>
                                      </p:cBhvr>
                                      <p:from x="200000" y="450000"/>
                                      <p:to x="100000" y="100000"/>
                                    </p:animScale>
                                    <p:set>
                                      <p:cBhvr>
                                        <p:cTn id="19" dur="770" fill="hold"/>
                                        <p:tgtEl>
                                          <p:spTgt spid="5">
                                            <p:txEl>
                                              <p:pRg st="0" end="0"/>
                                            </p:txEl>
                                          </p:spTgt>
                                        </p:tgtEl>
                                        <p:attrNameLst>
                                          <p:attrName>ppt_x</p:attrName>
                                        </p:attrNameLst>
                                      </p:cBhvr>
                                      <p:to>
                                        <p:strVal val="(0.5)"/>
                                      </p:to>
                                    </p:set>
                                    <p:anim from="(0.5)" to="(#ppt_x)" calcmode="lin" valueType="num">
                                      <p:cBhvr>
                                        <p:cTn id="20" dur="1230" accel="100000" fill="hold">
                                          <p:stCondLst>
                                            <p:cond delay="770"/>
                                          </p:stCondLst>
                                        </p:cTn>
                                        <p:tgtEl>
                                          <p:spTgt spid="5">
                                            <p:txEl>
                                              <p:pRg st="0" end="0"/>
                                            </p:txEl>
                                          </p:spTgt>
                                        </p:tgtEl>
                                        <p:attrNameLst>
                                          <p:attrName>ppt_x</p:attrName>
                                        </p:attrNameLst>
                                      </p:cBhvr>
                                    </p:anim>
                                    <p:set>
                                      <p:cBhvr>
                                        <p:cTn id="21" dur="770" fill="hold"/>
                                        <p:tgtEl>
                                          <p:spTgt spid="5">
                                            <p:txEl>
                                              <p:pRg st="0" end="0"/>
                                            </p:txEl>
                                          </p:spTgt>
                                        </p:tgtEl>
                                        <p:attrNameLst>
                                          <p:attrName>ppt_y</p:attrName>
                                        </p:attrNameLst>
                                      </p:cBhvr>
                                      <p:to>
                                        <p:strVal val="(#ppt_y+0.4)"/>
                                      </p:to>
                                    </p:set>
                                    <p:anim from="(#ppt_y+0.4)" to="(#ppt_y)" calcmode="lin" valueType="num">
                                      <p:cBhvr>
                                        <p:cTn id="22" dur="1230" accel="100000" fill="hold">
                                          <p:stCondLst>
                                            <p:cond delay="770"/>
                                          </p:stCondLst>
                                        </p:cTn>
                                        <p:tgtEl>
                                          <p:spTgt spid="5">
                                            <p:txEl>
                                              <p:pRg st="0" end="0"/>
                                            </p:txEl>
                                          </p:spTgt>
                                        </p:tgtEl>
                                        <p:attrNameLst>
                                          <p:attrName>ppt_y</p:attrName>
                                        </p:attrNameLst>
                                      </p:cBhvr>
                                    </p:anim>
                                  </p:childTnLst>
                                </p:cTn>
                              </p:par>
                            </p:childTnLst>
                          </p:cTn>
                        </p:par>
                        <p:par>
                          <p:cTn id="23" fill="hold">
                            <p:stCondLst>
                              <p:cond delay="2000"/>
                            </p:stCondLst>
                            <p:childTnLst>
                              <p:par>
                                <p:cTn id="24" presetID="51" presetClass="entr" presetSubtype="0" fill="hold" grpId="0" nodeType="after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770" decel="100000"/>
                                        <p:tgtEl>
                                          <p:spTgt spid="5">
                                            <p:txEl>
                                              <p:pRg st="1" end="1"/>
                                            </p:txEl>
                                          </p:spTgt>
                                        </p:tgtEl>
                                      </p:cBhvr>
                                    </p:animEffect>
                                    <p:animScale>
                                      <p:cBhvr>
                                        <p:cTn id="27" dur="770" decel="100000"/>
                                        <p:tgtEl>
                                          <p:spTgt spid="5">
                                            <p:txEl>
                                              <p:pRg st="1" end="1"/>
                                            </p:txEl>
                                          </p:spTgt>
                                        </p:tgtEl>
                                      </p:cBhvr>
                                      <p:from x="10000" y="10000"/>
                                      <p:to x="200000" y="450000"/>
                                    </p:animScale>
                                    <p:animScale>
                                      <p:cBhvr>
                                        <p:cTn id="28" dur="1230" accel="100000" fill="hold">
                                          <p:stCondLst>
                                            <p:cond delay="770"/>
                                          </p:stCondLst>
                                        </p:cTn>
                                        <p:tgtEl>
                                          <p:spTgt spid="5">
                                            <p:txEl>
                                              <p:pRg st="1" end="1"/>
                                            </p:txEl>
                                          </p:spTgt>
                                        </p:tgtEl>
                                      </p:cBhvr>
                                      <p:from x="200000" y="450000"/>
                                      <p:to x="100000" y="100000"/>
                                    </p:animScale>
                                    <p:set>
                                      <p:cBhvr>
                                        <p:cTn id="29" dur="770" fill="hold"/>
                                        <p:tgtEl>
                                          <p:spTgt spid="5">
                                            <p:txEl>
                                              <p:pRg st="1" end="1"/>
                                            </p:txEl>
                                          </p:spTgt>
                                        </p:tgtEl>
                                        <p:attrNameLst>
                                          <p:attrName>ppt_x</p:attrName>
                                        </p:attrNameLst>
                                      </p:cBhvr>
                                      <p:to>
                                        <p:strVal val="(0.5)"/>
                                      </p:to>
                                    </p:set>
                                    <p:anim from="(0.5)" to="(#ppt_x)" calcmode="lin" valueType="num">
                                      <p:cBhvr>
                                        <p:cTn id="30" dur="1230" accel="100000" fill="hold">
                                          <p:stCondLst>
                                            <p:cond delay="770"/>
                                          </p:stCondLst>
                                        </p:cTn>
                                        <p:tgtEl>
                                          <p:spTgt spid="5">
                                            <p:txEl>
                                              <p:pRg st="1" end="1"/>
                                            </p:txEl>
                                          </p:spTgt>
                                        </p:tgtEl>
                                        <p:attrNameLst>
                                          <p:attrName>ppt_x</p:attrName>
                                        </p:attrNameLst>
                                      </p:cBhvr>
                                    </p:anim>
                                    <p:set>
                                      <p:cBhvr>
                                        <p:cTn id="31" dur="770" fill="hold"/>
                                        <p:tgtEl>
                                          <p:spTgt spid="5">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5">
                                            <p:txEl>
                                              <p:pRg st="1" end="1"/>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par>
                                <p:cTn id="44" presetID="51" presetClass="entr" presetSubtype="0" fill="hold" grpId="0" nodeType="with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770" decel="100000"/>
                                        <p:tgtEl>
                                          <p:spTgt spid="5">
                                            <p:txEl>
                                              <p:pRg st="3" end="3"/>
                                            </p:txEl>
                                          </p:spTgt>
                                        </p:tgtEl>
                                      </p:cBhvr>
                                    </p:animEffect>
                                    <p:animScale>
                                      <p:cBhvr>
                                        <p:cTn id="47" dur="770" decel="100000"/>
                                        <p:tgtEl>
                                          <p:spTgt spid="5">
                                            <p:txEl>
                                              <p:pRg st="3" end="3"/>
                                            </p:txEl>
                                          </p:spTgt>
                                        </p:tgtEl>
                                      </p:cBhvr>
                                      <p:from x="10000" y="10000"/>
                                      <p:to x="200000" y="450000"/>
                                    </p:animScale>
                                    <p:animScale>
                                      <p:cBhvr>
                                        <p:cTn id="48" dur="1230" accel="100000" fill="hold">
                                          <p:stCondLst>
                                            <p:cond delay="770"/>
                                          </p:stCondLst>
                                        </p:cTn>
                                        <p:tgtEl>
                                          <p:spTgt spid="5">
                                            <p:txEl>
                                              <p:pRg st="3" end="3"/>
                                            </p:txEl>
                                          </p:spTgt>
                                        </p:tgtEl>
                                      </p:cBhvr>
                                      <p:from x="200000" y="450000"/>
                                      <p:to x="100000" y="100000"/>
                                    </p:animScale>
                                    <p:set>
                                      <p:cBhvr>
                                        <p:cTn id="49" dur="770" fill="hold"/>
                                        <p:tgtEl>
                                          <p:spTgt spid="5">
                                            <p:txEl>
                                              <p:pRg st="3" end="3"/>
                                            </p:txEl>
                                          </p:spTgt>
                                        </p:tgtEl>
                                        <p:attrNameLst>
                                          <p:attrName>ppt_x</p:attrName>
                                        </p:attrNameLst>
                                      </p:cBhvr>
                                      <p:to>
                                        <p:strVal val="(0.5)"/>
                                      </p:to>
                                    </p:set>
                                    <p:anim from="(0.5)" to="(#ppt_x)" calcmode="lin" valueType="num">
                                      <p:cBhvr>
                                        <p:cTn id="50" dur="1230" accel="100000" fill="hold">
                                          <p:stCondLst>
                                            <p:cond delay="770"/>
                                          </p:stCondLst>
                                        </p:cTn>
                                        <p:tgtEl>
                                          <p:spTgt spid="5">
                                            <p:txEl>
                                              <p:pRg st="3" end="3"/>
                                            </p:txEl>
                                          </p:spTgt>
                                        </p:tgtEl>
                                        <p:attrNameLst>
                                          <p:attrName>ppt_x</p:attrName>
                                        </p:attrNameLst>
                                      </p:cBhvr>
                                    </p:anim>
                                    <p:set>
                                      <p:cBhvr>
                                        <p:cTn id="51" dur="770" fill="hold"/>
                                        <p:tgtEl>
                                          <p:spTgt spid="5">
                                            <p:txEl>
                                              <p:pRg st="3" end="3"/>
                                            </p:txEl>
                                          </p:spTgt>
                                        </p:tgtEl>
                                        <p:attrNameLst>
                                          <p:attrName>ppt_y</p:attrName>
                                        </p:attrNameLst>
                                      </p:cBhvr>
                                      <p:to>
                                        <p:strVal val="(#ppt_y+0.4)"/>
                                      </p:to>
                                    </p:set>
                                    <p:anim from="(#ppt_y+0.4)" to="(#ppt_y)" calcmode="lin" valueType="num">
                                      <p:cBhvr>
                                        <p:cTn id="52" dur="1230" accel="100000" fill="hold">
                                          <p:stCondLst>
                                            <p:cond delay="770"/>
                                          </p:stCondLst>
                                        </p:cTn>
                                        <p:tgtEl>
                                          <p:spTgt spid="5">
                                            <p:txEl>
                                              <p:pRg st="3" end="3"/>
                                            </p:txEl>
                                          </p:spTgt>
                                        </p:tgtEl>
                                        <p:attrNameLst>
                                          <p:attrName>ppt_y</p:attrName>
                                        </p:attrNameLst>
                                      </p:cBhvr>
                                    </p:anim>
                                  </p:childTnLst>
                                </p:cTn>
                              </p:par>
                              <p:par>
                                <p:cTn id="53" presetID="51" presetClass="entr" presetSubtype="0" fill="hold" grpId="0"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fade">
                                      <p:cBhvr>
                                        <p:cTn id="55" dur="770" decel="100000"/>
                                        <p:tgtEl>
                                          <p:spTgt spid="5">
                                            <p:txEl>
                                              <p:pRg st="4" end="4"/>
                                            </p:txEl>
                                          </p:spTgt>
                                        </p:tgtEl>
                                      </p:cBhvr>
                                    </p:animEffect>
                                    <p:animScale>
                                      <p:cBhvr>
                                        <p:cTn id="56" dur="770" decel="100000"/>
                                        <p:tgtEl>
                                          <p:spTgt spid="5">
                                            <p:txEl>
                                              <p:pRg st="4" end="4"/>
                                            </p:txEl>
                                          </p:spTgt>
                                        </p:tgtEl>
                                      </p:cBhvr>
                                      <p:from x="10000" y="10000"/>
                                      <p:to x="200000" y="450000"/>
                                    </p:animScale>
                                    <p:animScale>
                                      <p:cBhvr>
                                        <p:cTn id="57" dur="1230" accel="100000" fill="hold">
                                          <p:stCondLst>
                                            <p:cond delay="770"/>
                                          </p:stCondLst>
                                        </p:cTn>
                                        <p:tgtEl>
                                          <p:spTgt spid="5">
                                            <p:txEl>
                                              <p:pRg st="4" end="4"/>
                                            </p:txEl>
                                          </p:spTgt>
                                        </p:tgtEl>
                                      </p:cBhvr>
                                      <p:from x="200000" y="450000"/>
                                      <p:to x="100000" y="100000"/>
                                    </p:animScale>
                                    <p:set>
                                      <p:cBhvr>
                                        <p:cTn id="58" dur="770" fill="hold"/>
                                        <p:tgtEl>
                                          <p:spTgt spid="5">
                                            <p:txEl>
                                              <p:pRg st="4" end="4"/>
                                            </p:txEl>
                                          </p:spTgt>
                                        </p:tgtEl>
                                        <p:attrNameLst>
                                          <p:attrName>ppt_x</p:attrName>
                                        </p:attrNameLst>
                                      </p:cBhvr>
                                      <p:to>
                                        <p:strVal val="(0.5)"/>
                                      </p:to>
                                    </p:set>
                                    <p:anim from="(0.5)" to="(#ppt_x)" calcmode="lin" valueType="num">
                                      <p:cBhvr>
                                        <p:cTn id="59" dur="1230" accel="100000" fill="hold">
                                          <p:stCondLst>
                                            <p:cond delay="770"/>
                                          </p:stCondLst>
                                        </p:cTn>
                                        <p:tgtEl>
                                          <p:spTgt spid="5">
                                            <p:txEl>
                                              <p:pRg st="4" end="4"/>
                                            </p:txEl>
                                          </p:spTgt>
                                        </p:tgtEl>
                                        <p:attrNameLst>
                                          <p:attrName>ppt_x</p:attrName>
                                        </p:attrNameLst>
                                      </p:cBhvr>
                                    </p:anim>
                                    <p:set>
                                      <p:cBhvr>
                                        <p:cTn id="60" dur="770" fill="hold"/>
                                        <p:tgtEl>
                                          <p:spTgt spid="5">
                                            <p:txEl>
                                              <p:pRg st="4" end="4"/>
                                            </p:txEl>
                                          </p:spTgt>
                                        </p:tgtEl>
                                        <p:attrNameLst>
                                          <p:attrName>ppt_y</p:attrName>
                                        </p:attrNameLst>
                                      </p:cBhvr>
                                      <p:to>
                                        <p:strVal val="(#ppt_y+0.4)"/>
                                      </p:to>
                                    </p:set>
                                    <p:anim from="(#ppt_y+0.4)" to="(#ppt_y)" calcmode="lin" valueType="num">
                                      <p:cBhvr>
                                        <p:cTn id="61" dur="1230" accel="100000" fill="hold">
                                          <p:stCondLst>
                                            <p:cond delay="770"/>
                                          </p:stCondLst>
                                        </p:cTn>
                                        <p:tgtEl>
                                          <p:spTgt spid="5">
                                            <p:txEl>
                                              <p:pRg st="4" end="4"/>
                                            </p:txEl>
                                          </p:spTgt>
                                        </p:tgtEl>
                                        <p:attrNameLst>
                                          <p:attrName>ppt_y</p:attrName>
                                        </p:attrNameLst>
                                      </p:cBhvr>
                                    </p:anim>
                                  </p:childTnLst>
                                </p:cTn>
                              </p:par>
                              <p:par>
                                <p:cTn id="62" presetID="51" presetClass="entr" presetSubtype="0" fill="hold" grpId="0" nodeType="with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Effect transition="in" filter="fade">
                                      <p:cBhvr>
                                        <p:cTn id="64" dur="770" decel="100000"/>
                                        <p:tgtEl>
                                          <p:spTgt spid="5">
                                            <p:txEl>
                                              <p:pRg st="5" end="5"/>
                                            </p:txEl>
                                          </p:spTgt>
                                        </p:tgtEl>
                                      </p:cBhvr>
                                    </p:animEffect>
                                    <p:animScale>
                                      <p:cBhvr>
                                        <p:cTn id="65" dur="770" decel="100000"/>
                                        <p:tgtEl>
                                          <p:spTgt spid="5">
                                            <p:txEl>
                                              <p:pRg st="5" end="5"/>
                                            </p:txEl>
                                          </p:spTgt>
                                        </p:tgtEl>
                                      </p:cBhvr>
                                      <p:from x="10000" y="10000"/>
                                      <p:to x="200000" y="450000"/>
                                    </p:animScale>
                                    <p:animScale>
                                      <p:cBhvr>
                                        <p:cTn id="66" dur="1230" accel="100000" fill="hold">
                                          <p:stCondLst>
                                            <p:cond delay="770"/>
                                          </p:stCondLst>
                                        </p:cTn>
                                        <p:tgtEl>
                                          <p:spTgt spid="5">
                                            <p:txEl>
                                              <p:pRg st="5" end="5"/>
                                            </p:txEl>
                                          </p:spTgt>
                                        </p:tgtEl>
                                      </p:cBhvr>
                                      <p:from x="200000" y="450000"/>
                                      <p:to x="100000" y="100000"/>
                                    </p:animScale>
                                    <p:set>
                                      <p:cBhvr>
                                        <p:cTn id="67" dur="770" fill="hold"/>
                                        <p:tgtEl>
                                          <p:spTgt spid="5">
                                            <p:txEl>
                                              <p:pRg st="5" end="5"/>
                                            </p:txEl>
                                          </p:spTgt>
                                        </p:tgtEl>
                                        <p:attrNameLst>
                                          <p:attrName>ppt_x</p:attrName>
                                        </p:attrNameLst>
                                      </p:cBhvr>
                                      <p:to>
                                        <p:strVal val="(0.5)"/>
                                      </p:to>
                                    </p:set>
                                    <p:anim from="(0.5)" to="(#ppt_x)" calcmode="lin" valueType="num">
                                      <p:cBhvr>
                                        <p:cTn id="68" dur="1230" accel="100000" fill="hold">
                                          <p:stCondLst>
                                            <p:cond delay="770"/>
                                          </p:stCondLst>
                                        </p:cTn>
                                        <p:tgtEl>
                                          <p:spTgt spid="5">
                                            <p:txEl>
                                              <p:pRg st="5" end="5"/>
                                            </p:txEl>
                                          </p:spTgt>
                                        </p:tgtEl>
                                        <p:attrNameLst>
                                          <p:attrName>ppt_x</p:attrName>
                                        </p:attrNameLst>
                                      </p:cBhvr>
                                    </p:anim>
                                    <p:set>
                                      <p:cBhvr>
                                        <p:cTn id="69" dur="770" fill="hold"/>
                                        <p:tgtEl>
                                          <p:spTgt spid="5">
                                            <p:txEl>
                                              <p:pRg st="5" end="5"/>
                                            </p:txEl>
                                          </p:spTgt>
                                        </p:tgtEl>
                                        <p:attrNameLst>
                                          <p:attrName>ppt_y</p:attrName>
                                        </p:attrNameLst>
                                      </p:cBhvr>
                                      <p:to>
                                        <p:strVal val="(#ppt_y+0.4)"/>
                                      </p:to>
                                    </p:set>
                                    <p:anim from="(#ppt_y+0.4)" to="(#ppt_y)" calcmode="lin" valueType="num">
                                      <p:cBhvr>
                                        <p:cTn id="70" dur="1230" accel="100000" fill="hold">
                                          <p:stCondLst>
                                            <p:cond delay="770"/>
                                          </p:stCondLst>
                                        </p:cTn>
                                        <p:tgtEl>
                                          <p:spTgt spid="5">
                                            <p:txEl>
                                              <p:pRg st="5" end="5"/>
                                            </p:txEl>
                                          </p:spTgt>
                                        </p:tgtEl>
                                        <p:attrNameLst>
                                          <p:attrName>ppt_y</p:attrName>
                                        </p:attrNameLst>
                                      </p:cBhvr>
                                    </p:anim>
                                  </p:childTnLst>
                                </p:cTn>
                              </p:par>
                              <p:par>
                                <p:cTn id="71" presetID="51" presetClass="entr" presetSubtype="0" fill="hold" grpId="0" nodeType="with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Effect transition="in" filter="fade">
                                      <p:cBhvr>
                                        <p:cTn id="73" dur="770" decel="100000"/>
                                        <p:tgtEl>
                                          <p:spTgt spid="5">
                                            <p:txEl>
                                              <p:pRg st="6" end="6"/>
                                            </p:txEl>
                                          </p:spTgt>
                                        </p:tgtEl>
                                      </p:cBhvr>
                                    </p:animEffect>
                                    <p:animScale>
                                      <p:cBhvr>
                                        <p:cTn id="74" dur="770" decel="100000"/>
                                        <p:tgtEl>
                                          <p:spTgt spid="5">
                                            <p:txEl>
                                              <p:pRg st="6" end="6"/>
                                            </p:txEl>
                                          </p:spTgt>
                                        </p:tgtEl>
                                      </p:cBhvr>
                                      <p:from x="10000" y="10000"/>
                                      <p:to x="200000" y="450000"/>
                                    </p:animScale>
                                    <p:animScale>
                                      <p:cBhvr>
                                        <p:cTn id="75" dur="1230" accel="100000" fill="hold">
                                          <p:stCondLst>
                                            <p:cond delay="770"/>
                                          </p:stCondLst>
                                        </p:cTn>
                                        <p:tgtEl>
                                          <p:spTgt spid="5">
                                            <p:txEl>
                                              <p:pRg st="6" end="6"/>
                                            </p:txEl>
                                          </p:spTgt>
                                        </p:tgtEl>
                                      </p:cBhvr>
                                      <p:from x="200000" y="450000"/>
                                      <p:to x="100000" y="100000"/>
                                    </p:animScale>
                                    <p:set>
                                      <p:cBhvr>
                                        <p:cTn id="76" dur="770" fill="hold"/>
                                        <p:tgtEl>
                                          <p:spTgt spid="5">
                                            <p:txEl>
                                              <p:pRg st="6" end="6"/>
                                            </p:txEl>
                                          </p:spTgt>
                                        </p:tgtEl>
                                        <p:attrNameLst>
                                          <p:attrName>ppt_x</p:attrName>
                                        </p:attrNameLst>
                                      </p:cBhvr>
                                      <p:to>
                                        <p:strVal val="(0.5)"/>
                                      </p:to>
                                    </p:set>
                                    <p:anim from="(0.5)" to="(#ppt_x)" calcmode="lin" valueType="num">
                                      <p:cBhvr>
                                        <p:cTn id="77" dur="1230" accel="100000" fill="hold">
                                          <p:stCondLst>
                                            <p:cond delay="770"/>
                                          </p:stCondLst>
                                        </p:cTn>
                                        <p:tgtEl>
                                          <p:spTgt spid="5">
                                            <p:txEl>
                                              <p:pRg st="6" end="6"/>
                                            </p:txEl>
                                          </p:spTgt>
                                        </p:tgtEl>
                                        <p:attrNameLst>
                                          <p:attrName>ppt_x</p:attrName>
                                        </p:attrNameLst>
                                      </p:cBhvr>
                                    </p:anim>
                                    <p:set>
                                      <p:cBhvr>
                                        <p:cTn id="78" dur="770" fill="hold"/>
                                        <p:tgtEl>
                                          <p:spTgt spid="5">
                                            <p:txEl>
                                              <p:pRg st="6" end="6"/>
                                            </p:txEl>
                                          </p:spTgt>
                                        </p:tgtEl>
                                        <p:attrNameLst>
                                          <p:attrName>ppt_y</p:attrName>
                                        </p:attrNameLst>
                                      </p:cBhvr>
                                      <p:to>
                                        <p:strVal val="(#ppt_y+0.4)"/>
                                      </p:to>
                                    </p:set>
                                    <p:anim from="(#ppt_y+0.4)" to="(#ppt_y)" calcmode="lin" valueType="num">
                                      <p:cBhvr>
                                        <p:cTn id="79" dur="1230" accel="100000" fill="hold">
                                          <p:stCondLst>
                                            <p:cond delay="770"/>
                                          </p:stCondLst>
                                        </p:cTn>
                                        <p:tgtEl>
                                          <p:spTgt spid="5">
                                            <p:txEl>
                                              <p:pRg st="6" end="6"/>
                                            </p:txEl>
                                          </p:spTgt>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51" presetClass="entr" presetSubtype="0" fill="hold" grpId="0" nodeType="clickEffect">
                                  <p:stCondLst>
                                    <p:cond delay="0"/>
                                  </p:stCondLst>
                                  <p:childTnLst>
                                    <p:set>
                                      <p:cBhvr>
                                        <p:cTn id="83" dur="1" fill="hold">
                                          <p:stCondLst>
                                            <p:cond delay="0"/>
                                          </p:stCondLst>
                                        </p:cTn>
                                        <p:tgtEl>
                                          <p:spTgt spid="5">
                                            <p:txEl>
                                              <p:pRg st="7" end="7"/>
                                            </p:txEl>
                                          </p:spTgt>
                                        </p:tgtEl>
                                        <p:attrNameLst>
                                          <p:attrName>style.visibility</p:attrName>
                                        </p:attrNameLst>
                                      </p:cBhvr>
                                      <p:to>
                                        <p:strVal val="visible"/>
                                      </p:to>
                                    </p:set>
                                    <p:animEffect transition="in" filter="fade">
                                      <p:cBhvr>
                                        <p:cTn id="84" dur="770" decel="100000"/>
                                        <p:tgtEl>
                                          <p:spTgt spid="5">
                                            <p:txEl>
                                              <p:pRg st="7" end="7"/>
                                            </p:txEl>
                                          </p:spTgt>
                                        </p:tgtEl>
                                      </p:cBhvr>
                                    </p:animEffect>
                                    <p:animScale>
                                      <p:cBhvr>
                                        <p:cTn id="85" dur="770" decel="100000"/>
                                        <p:tgtEl>
                                          <p:spTgt spid="5">
                                            <p:txEl>
                                              <p:pRg st="7" end="7"/>
                                            </p:txEl>
                                          </p:spTgt>
                                        </p:tgtEl>
                                      </p:cBhvr>
                                      <p:from x="10000" y="10000"/>
                                      <p:to x="200000" y="450000"/>
                                    </p:animScale>
                                    <p:animScale>
                                      <p:cBhvr>
                                        <p:cTn id="86" dur="1230" accel="100000" fill="hold">
                                          <p:stCondLst>
                                            <p:cond delay="770"/>
                                          </p:stCondLst>
                                        </p:cTn>
                                        <p:tgtEl>
                                          <p:spTgt spid="5">
                                            <p:txEl>
                                              <p:pRg st="7" end="7"/>
                                            </p:txEl>
                                          </p:spTgt>
                                        </p:tgtEl>
                                      </p:cBhvr>
                                      <p:from x="200000" y="450000"/>
                                      <p:to x="100000" y="100000"/>
                                    </p:animScale>
                                    <p:set>
                                      <p:cBhvr>
                                        <p:cTn id="87" dur="770" fill="hold"/>
                                        <p:tgtEl>
                                          <p:spTgt spid="5">
                                            <p:txEl>
                                              <p:pRg st="7" end="7"/>
                                            </p:txEl>
                                          </p:spTgt>
                                        </p:tgtEl>
                                        <p:attrNameLst>
                                          <p:attrName>ppt_x</p:attrName>
                                        </p:attrNameLst>
                                      </p:cBhvr>
                                      <p:to>
                                        <p:strVal val="(0.5)"/>
                                      </p:to>
                                    </p:set>
                                    <p:anim from="(0.5)" to="(#ppt_x)" calcmode="lin" valueType="num">
                                      <p:cBhvr>
                                        <p:cTn id="88" dur="1230" accel="100000" fill="hold">
                                          <p:stCondLst>
                                            <p:cond delay="770"/>
                                          </p:stCondLst>
                                        </p:cTn>
                                        <p:tgtEl>
                                          <p:spTgt spid="5">
                                            <p:txEl>
                                              <p:pRg st="7" end="7"/>
                                            </p:txEl>
                                          </p:spTgt>
                                        </p:tgtEl>
                                        <p:attrNameLst>
                                          <p:attrName>ppt_x</p:attrName>
                                        </p:attrNameLst>
                                      </p:cBhvr>
                                    </p:anim>
                                    <p:set>
                                      <p:cBhvr>
                                        <p:cTn id="89" dur="770" fill="hold"/>
                                        <p:tgtEl>
                                          <p:spTgt spid="5">
                                            <p:txEl>
                                              <p:pRg st="7" end="7"/>
                                            </p:txEl>
                                          </p:spTgt>
                                        </p:tgtEl>
                                        <p:attrNameLst>
                                          <p:attrName>ppt_y</p:attrName>
                                        </p:attrNameLst>
                                      </p:cBhvr>
                                      <p:to>
                                        <p:strVal val="(#ppt_y+0.4)"/>
                                      </p:to>
                                    </p:set>
                                    <p:anim from="(#ppt_y+0.4)" to="(#ppt_y)" calcmode="lin" valueType="num">
                                      <p:cBhvr>
                                        <p:cTn id="90" dur="1230" accel="100000" fill="hold">
                                          <p:stCondLst>
                                            <p:cond delay="770"/>
                                          </p:stCondLst>
                                        </p:cTn>
                                        <p:tgtEl>
                                          <p:spTgt spid="5">
                                            <p:txEl>
                                              <p:pRg st="7" end="7"/>
                                            </p:txEl>
                                          </p:spTgt>
                                        </p:tgtEl>
                                        <p:attrNameLst>
                                          <p:attrName>ppt_y</p:attrName>
                                        </p:attrNameLst>
                                      </p:cBhvr>
                                    </p:anim>
                                  </p:childTnLst>
                                </p:cTn>
                              </p:par>
                            </p:childTnLst>
                          </p:cTn>
                        </p:par>
                        <p:par>
                          <p:cTn id="91" fill="hold">
                            <p:stCondLst>
                              <p:cond delay="2000"/>
                            </p:stCondLst>
                            <p:childTnLst>
                              <p:par>
                                <p:cTn id="92" presetID="51" presetClass="entr" presetSubtype="0" fill="hold" grpId="0" nodeType="afterEffect">
                                  <p:stCondLst>
                                    <p:cond delay="0"/>
                                  </p:stCondLst>
                                  <p:childTnLst>
                                    <p:set>
                                      <p:cBhvr>
                                        <p:cTn id="93" dur="1" fill="hold">
                                          <p:stCondLst>
                                            <p:cond delay="0"/>
                                          </p:stCondLst>
                                        </p:cTn>
                                        <p:tgtEl>
                                          <p:spTgt spid="5">
                                            <p:txEl>
                                              <p:pRg st="8" end="8"/>
                                            </p:txEl>
                                          </p:spTgt>
                                        </p:tgtEl>
                                        <p:attrNameLst>
                                          <p:attrName>style.visibility</p:attrName>
                                        </p:attrNameLst>
                                      </p:cBhvr>
                                      <p:to>
                                        <p:strVal val="visible"/>
                                      </p:to>
                                    </p:set>
                                    <p:animEffect transition="in" filter="fade">
                                      <p:cBhvr>
                                        <p:cTn id="94" dur="770" decel="100000"/>
                                        <p:tgtEl>
                                          <p:spTgt spid="5">
                                            <p:txEl>
                                              <p:pRg st="8" end="8"/>
                                            </p:txEl>
                                          </p:spTgt>
                                        </p:tgtEl>
                                      </p:cBhvr>
                                    </p:animEffect>
                                    <p:animScale>
                                      <p:cBhvr>
                                        <p:cTn id="95" dur="770" decel="100000"/>
                                        <p:tgtEl>
                                          <p:spTgt spid="5">
                                            <p:txEl>
                                              <p:pRg st="8" end="8"/>
                                            </p:txEl>
                                          </p:spTgt>
                                        </p:tgtEl>
                                      </p:cBhvr>
                                      <p:from x="10000" y="10000"/>
                                      <p:to x="200000" y="450000"/>
                                    </p:animScale>
                                    <p:animScale>
                                      <p:cBhvr>
                                        <p:cTn id="96" dur="1230" accel="100000" fill="hold">
                                          <p:stCondLst>
                                            <p:cond delay="770"/>
                                          </p:stCondLst>
                                        </p:cTn>
                                        <p:tgtEl>
                                          <p:spTgt spid="5">
                                            <p:txEl>
                                              <p:pRg st="8" end="8"/>
                                            </p:txEl>
                                          </p:spTgt>
                                        </p:tgtEl>
                                      </p:cBhvr>
                                      <p:from x="200000" y="450000"/>
                                      <p:to x="100000" y="100000"/>
                                    </p:animScale>
                                    <p:set>
                                      <p:cBhvr>
                                        <p:cTn id="97" dur="770" fill="hold"/>
                                        <p:tgtEl>
                                          <p:spTgt spid="5">
                                            <p:txEl>
                                              <p:pRg st="8" end="8"/>
                                            </p:txEl>
                                          </p:spTgt>
                                        </p:tgtEl>
                                        <p:attrNameLst>
                                          <p:attrName>ppt_x</p:attrName>
                                        </p:attrNameLst>
                                      </p:cBhvr>
                                      <p:to>
                                        <p:strVal val="(0.5)"/>
                                      </p:to>
                                    </p:set>
                                    <p:anim from="(0.5)" to="(#ppt_x)" calcmode="lin" valueType="num">
                                      <p:cBhvr>
                                        <p:cTn id="98" dur="1230" accel="100000" fill="hold">
                                          <p:stCondLst>
                                            <p:cond delay="770"/>
                                          </p:stCondLst>
                                        </p:cTn>
                                        <p:tgtEl>
                                          <p:spTgt spid="5">
                                            <p:txEl>
                                              <p:pRg st="8" end="8"/>
                                            </p:txEl>
                                          </p:spTgt>
                                        </p:tgtEl>
                                        <p:attrNameLst>
                                          <p:attrName>ppt_x</p:attrName>
                                        </p:attrNameLst>
                                      </p:cBhvr>
                                    </p:anim>
                                    <p:set>
                                      <p:cBhvr>
                                        <p:cTn id="99" dur="770" fill="hold"/>
                                        <p:tgtEl>
                                          <p:spTgt spid="5">
                                            <p:txEl>
                                              <p:pRg st="8" end="8"/>
                                            </p:txEl>
                                          </p:spTgt>
                                        </p:tgtEl>
                                        <p:attrNameLst>
                                          <p:attrName>ppt_y</p:attrName>
                                        </p:attrNameLst>
                                      </p:cBhvr>
                                      <p:to>
                                        <p:strVal val="(#ppt_y+0.4)"/>
                                      </p:to>
                                    </p:set>
                                    <p:anim from="(#ppt_y+0.4)" to="(#ppt_y)" calcmode="lin" valueType="num">
                                      <p:cBhvr>
                                        <p:cTn id="100" dur="1230" accel="100000" fill="hold">
                                          <p:stCondLst>
                                            <p:cond delay="770"/>
                                          </p:stCondLst>
                                        </p:cTn>
                                        <p:tgtEl>
                                          <p:spTgt spid="5">
                                            <p:txEl>
                                              <p:pRg st="8" end="8"/>
                                            </p:txEl>
                                          </p:spTgt>
                                        </p:tgtEl>
                                        <p:attrNameLst>
                                          <p:attrName>ppt_y</p:attrName>
                                        </p:attrNameLst>
                                      </p:cBhvr>
                                    </p:anim>
                                  </p:childTnLst>
                                </p:cTn>
                              </p:par>
                            </p:childTnLst>
                          </p:cTn>
                        </p:par>
                        <p:par>
                          <p:cTn id="101" fill="hold">
                            <p:stCondLst>
                              <p:cond delay="4000"/>
                            </p:stCondLst>
                            <p:childTnLst>
                              <p:par>
                                <p:cTn id="102" presetID="51" presetClass="entr" presetSubtype="0" fill="hold" grpId="0" nodeType="afterEffect">
                                  <p:stCondLst>
                                    <p:cond delay="0"/>
                                  </p:stCondLst>
                                  <p:childTnLst>
                                    <p:set>
                                      <p:cBhvr>
                                        <p:cTn id="103" dur="1" fill="hold">
                                          <p:stCondLst>
                                            <p:cond delay="0"/>
                                          </p:stCondLst>
                                        </p:cTn>
                                        <p:tgtEl>
                                          <p:spTgt spid="5">
                                            <p:txEl>
                                              <p:pRg st="9" end="9"/>
                                            </p:txEl>
                                          </p:spTgt>
                                        </p:tgtEl>
                                        <p:attrNameLst>
                                          <p:attrName>style.visibility</p:attrName>
                                        </p:attrNameLst>
                                      </p:cBhvr>
                                      <p:to>
                                        <p:strVal val="visible"/>
                                      </p:to>
                                    </p:set>
                                    <p:animEffect transition="in" filter="fade">
                                      <p:cBhvr>
                                        <p:cTn id="104" dur="770" decel="100000"/>
                                        <p:tgtEl>
                                          <p:spTgt spid="5">
                                            <p:txEl>
                                              <p:pRg st="9" end="9"/>
                                            </p:txEl>
                                          </p:spTgt>
                                        </p:tgtEl>
                                      </p:cBhvr>
                                    </p:animEffect>
                                    <p:animScale>
                                      <p:cBhvr>
                                        <p:cTn id="105" dur="770" decel="100000"/>
                                        <p:tgtEl>
                                          <p:spTgt spid="5">
                                            <p:txEl>
                                              <p:pRg st="9" end="9"/>
                                            </p:txEl>
                                          </p:spTgt>
                                        </p:tgtEl>
                                      </p:cBhvr>
                                      <p:from x="10000" y="10000"/>
                                      <p:to x="200000" y="450000"/>
                                    </p:animScale>
                                    <p:animScale>
                                      <p:cBhvr>
                                        <p:cTn id="106" dur="1230" accel="100000" fill="hold">
                                          <p:stCondLst>
                                            <p:cond delay="770"/>
                                          </p:stCondLst>
                                        </p:cTn>
                                        <p:tgtEl>
                                          <p:spTgt spid="5">
                                            <p:txEl>
                                              <p:pRg st="9" end="9"/>
                                            </p:txEl>
                                          </p:spTgt>
                                        </p:tgtEl>
                                      </p:cBhvr>
                                      <p:from x="200000" y="450000"/>
                                      <p:to x="100000" y="100000"/>
                                    </p:animScale>
                                    <p:set>
                                      <p:cBhvr>
                                        <p:cTn id="107" dur="770" fill="hold"/>
                                        <p:tgtEl>
                                          <p:spTgt spid="5">
                                            <p:txEl>
                                              <p:pRg st="9" end="9"/>
                                            </p:txEl>
                                          </p:spTgt>
                                        </p:tgtEl>
                                        <p:attrNameLst>
                                          <p:attrName>ppt_x</p:attrName>
                                        </p:attrNameLst>
                                      </p:cBhvr>
                                      <p:to>
                                        <p:strVal val="(0.5)"/>
                                      </p:to>
                                    </p:set>
                                    <p:anim from="(0.5)" to="(#ppt_x)" calcmode="lin" valueType="num">
                                      <p:cBhvr>
                                        <p:cTn id="108" dur="1230" accel="100000" fill="hold">
                                          <p:stCondLst>
                                            <p:cond delay="770"/>
                                          </p:stCondLst>
                                        </p:cTn>
                                        <p:tgtEl>
                                          <p:spTgt spid="5">
                                            <p:txEl>
                                              <p:pRg st="9" end="9"/>
                                            </p:txEl>
                                          </p:spTgt>
                                        </p:tgtEl>
                                        <p:attrNameLst>
                                          <p:attrName>ppt_x</p:attrName>
                                        </p:attrNameLst>
                                      </p:cBhvr>
                                    </p:anim>
                                    <p:set>
                                      <p:cBhvr>
                                        <p:cTn id="109" dur="770" fill="hold"/>
                                        <p:tgtEl>
                                          <p:spTgt spid="5">
                                            <p:txEl>
                                              <p:pRg st="9" end="9"/>
                                            </p:txEl>
                                          </p:spTgt>
                                        </p:tgtEl>
                                        <p:attrNameLst>
                                          <p:attrName>ppt_y</p:attrName>
                                        </p:attrNameLst>
                                      </p:cBhvr>
                                      <p:to>
                                        <p:strVal val="(#ppt_y+0.4)"/>
                                      </p:to>
                                    </p:set>
                                    <p:anim from="(#ppt_y+0.4)" to="(#ppt_y)" calcmode="lin" valueType="num">
                                      <p:cBhvr>
                                        <p:cTn id="110" dur="1230" accel="100000" fill="hold">
                                          <p:stCondLst>
                                            <p:cond delay="770"/>
                                          </p:stCondLst>
                                        </p:cTn>
                                        <p:tgtEl>
                                          <p:spTgt spid="5">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209801"/>
            <a:ext cx="8686800" cy="4343400"/>
          </a:xfrm>
          <a:solidFill>
            <a:schemeClr val="bg2">
              <a:lumMod val="90000"/>
              <a:alpha val="70000"/>
            </a:schemeClr>
          </a:solidFill>
        </p:spPr>
        <p:txBody>
          <a:bodyPr>
            <a:normAutofit fontScale="92500"/>
          </a:bodyPr>
          <a:lstStyle/>
          <a:p>
            <a:pPr>
              <a:lnSpc>
                <a:spcPct val="110000"/>
              </a:lnSpc>
              <a:buNone/>
            </a:pPr>
            <a:r>
              <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Seed </a:t>
            </a:r>
            <a:r>
              <a:rPr lang="en-US" sz="30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Always</a:t>
            </a:r>
            <a:r>
              <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000" b="1" u="sng"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Surrenders</a:t>
            </a:r>
            <a:r>
              <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to the…</a:t>
            </a:r>
            <a:endPar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10000"/>
              </a:lnSpc>
              <a:buNone/>
            </a:pPr>
            <a:r>
              <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…Law of Reproduction</a:t>
            </a:r>
            <a:endPar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10000"/>
              </a:lnSpc>
              <a:buNone/>
            </a:pPr>
            <a:r>
              <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Not Just Natural Seeds…</a:t>
            </a:r>
            <a:endPar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10000"/>
              </a:lnSpc>
              <a:spcBef>
                <a:spcPts val="600"/>
              </a:spcBef>
              <a:buNone/>
            </a:pPr>
            <a:r>
              <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…But</a:t>
            </a:r>
            <a:endPar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10000"/>
              </a:lnSpc>
              <a:spcBef>
                <a:spcPts val="600"/>
              </a:spcBef>
              <a:buNone/>
            </a:pPr>
            <a:r>
              <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Seeds of…</a:t>
            </a:r>
            <a:endPar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5">
              <a:spcBef>
                <a:spcPts val="600"/>
              </a:spcBef>
              <a:buClrTx/>
              <a:buSzPct val="99000"/>
              <a:buFont typeface="Wingdings" panose="05000000000000000000" pitchFamily="2" charset="2"/>
              <a:buChar char="§"/>
            </a:pPr>
            <a:r>
              <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Attitudes</a:t>
            </a:r>
            <a:endPar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5">
              <a:spcBef>
                <a:spcPts val="600"/>
              </a:spcBef>
              <a:buClrTx/>
              <a:buSzPct val="99000"/>
              <a:buFont typeface="Wingdings" panose="05000000000000000000" pitchFamily="2" charset="2"/>
              <a:buChar char="§"/>
            </a:pPr>
            <a:r>
              <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Actions</a:t>
            </a:r>
            <a:endPar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nSpc>
                <a:spcPct val="110000"/>
              </a:lnSpc>
              <a:spcBef>
                <a:spcPts val="600"/>
              </a:spcBef>
              <a:buClrTx/>
              <a:buSzPct val="99000"/>
              <a:buNone/>
            </a:pPr>
            <a:r>
              <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Involves </a:t>
            </a:r>
            <a:r>
              <a:rPr lang="en-US" sz="30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Spiritual</a:t>
            </a:r>
            <a:r>
              <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0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Mental</a:t>
            </a:r>
            <a:r>
              <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000" b="1" i="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Emotional</a:t>
            </a:r>
            <a:r>
              <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Seeds</a:t>
            </a:r>
            <a:endParaRPr lang="en-US" sz="3000" b="1" dirty="0">
              <a:solidFill>
                <a:schemeClr val="tx1"/>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5">
              <a:spcBef>
                <a:spcPts val="600"/>
              </a:spcBef>
              <a:buClrTx/>
              <a:buSzPct val="99000"/>
              <a:buFont typeface="Wingdings" panose="05000000000000000000" pitchFamily="2" charset="2"/>
              <a:buChar char="q"/>
            </a:pP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7" name="TextBox 6"/>
          <p:cNvSpPr txBox="1"/>
          <p:nvPr/>
        </p:nvSpPr>
        <p:spPr>
          <a:xfrm>
            <a:off x="2438400" y="1425714"/>
            <a:ext cx="3886200" cy="707886"/>
          </a:xfrm>
          <a:prstGeom prst="rect">
            <a:avLst/>
          </a:prstGeom>
          <a:solidFill>
            <a:schemeClr val="bg2">
              <a:lumMod val="90000"/>
              <a:alpha val="77000"/>
            </a:schemeClr>
          </a:solidFill>
        </p:spPr>
        <p:txBody>
          <a:bodyPr wrap="square" rtlCol="0">
            <a:spAutoFit/>
          </a:bodyPr>
          <a:lstStyle/>
          <a:p>
            <a:pPr algn="ctr"/>
            <a:r>
              <a:rPr lang="en-US" sz="4000" b="1" i="1" dirty="0">
                <a:effectLst>
                  <a:outerShdw blurRad="38100" dist="38100" dir="2700000" algn="tl">
                    <a:srgbClr val="000000">
                      <a:alpha val="43137"/>
                    </a:srgbClr>
                  </a:outerShdw>
                </a:effectLst>
                <a:latin typeface="Arial Rounded MT Bold" panose="020F0704030504030204" pitchFamily="34" charset="0"/>
              </a:rPr>
              <a:t>Whatsoever</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grpId="0" nodeType="click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fade">
                                      <p:cBhvr>
                                        <p:cTn id="14" dur="770" decel="100000"/>
                                        <p:tgtEl>
                                          <p:spTgt spid="5">
                                            <p:bg/>
                                          </p:spTgt>
                                        </p:tgtEl>
                                      </p:cBhvr>
                                    </p:animEffect>
                                    <p:animScale>
                                      <p:cBhvr>
                                        <p:cTn id="15" dur="770" decel="100000"/>
                                        <p:tgtEl>
                                          <p:spTgt spid="5">
                                            <p:bg/>
                                          </p:spTgt>
                                        </p:tgtEl>
                                      </p:cBhvr>
                                      <p:from x="10000" y="10000"/>
                                      <p:to x="200000" y="450000"/>
                                    </p:animScale>
                                    <p:animScale>
                                      <p:cBhvr>
                                        <p:cTn id="16" dur="1230" accel="100000" fill="hold">
                                          <p:stCondLst>
                                            <p:cond delay="770"/>
                                          </p:stCondLst>
                                        </p:cTn>
                                        <p:tgtEl>
                                          <p:spTgt spid="5">
                                            <p:bg/>
                                          </p:spTgt>
                                        </p:tgtEl>
                                      </p:cBhvr>
                                      <p:from x="200000" y="450000"/>
                                      <p:to x="100000" y="100000"/>
                                    </p:animScale>
                                    <p:set>
                                      <p:cBhvr>
                                        <p:cTn id="17" dur="770" fill="hold"/>
                                        <p:tgtEl>
                                          <p:spTgt spid="5">
                                            <p:bg/>
                                          </p:spTgt>
                                        </p:tgtEl>
                                        <p:attrNameLst>
                                          <p:attrName>ppt_x</p:attrName>
                                        </p:attrNameLst>
                                      </p:cBhvr>
                                      <p:to>
                                        <p:strVal val="(0.5)"/>
                                      </p:to>
                                    </p:set>
                                    <p:anim from="(0.5)" to="(#ppt_x)" calcmode="lin" valueType="num">
                                      <p:cBhvr>
                                        <p:cTn id="18" dur="1230" accel="100000" fill="hold">
                                          <p:stCondLst>
                                            <p:cond delay="770"/>
                                          </p:stCondLst>
                                        </p:cTn>
                                        <p:tgtEl>
                                          <p:spTgt spid="5">
                                            <p:bg/>
                                          </p:spTgt>
                                        </p:tgtEl>
                                        <p:attrNameLst>
                                          <p:attrName>ppt_x</p:attrName>
                                        </p:attrNameLst>
                                      </p:cBhvr>
                                    </p:anim>
                                    <p:set>
                                      <p:cBhvr>
                                        <p:cTn id="19" dur="770" fill="hold"/>
                                        <p:tgtEl>
                                          <p:spTgt spid="5">
                                            <p:bg/>
                                          </p:spTgt>
                                        </p:tgtEl>
                                        <p:attrNameLst>
                                          <p:attrName>ppt_y</p:attrName>
                                        </p:attrNameLst>
                                      </p:cBhvr>
                                      <p:to>
                                        <p:strVal val="(#ppt_y+0.4)"/>
                                      </p:to>
                                    </p:set>
                                    <p:anim from="(#ppt_y+0.4)" to="(#ppt_y)" calcmode="lin" valueType="num">
                                      <p:cBhvr>
                                        <p:cTn id="20" dur="1230" accel="100000" fill="hold">
                                          <p:stCondLst>
                                            <p:cond delay="770"/>
                                          </p:stCondLst>
                                        </p:cTn>
                                        <p:tgtEl>
                                          <p:spTgt spid="5">
                                            <p:bg/>
                                          </p:spTgt>
                                        </p:tgtEl>
                                        <p:attrNameLst>
                                          <p:attrName>ppt_y</p:attrName>
                                        </p:attrNameLst>
                                      </p:cBhvr>
                                    </p:anim>
                                  </p:childTnLst>
                                </p:cTn>
                              </p:par>
                              <p:par>
                                <p:cTn id="21" presetID="51"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770" decel="100000"/>
                                        <p:tgtEl>
                                          <p:spTgt spid="5">
                                            <p:txEl>
                                              <p:pRg st="0" end="0"/>
                                            </p:txEl>
                                          </p:spTgt>
                                        </p:tgtEl>
                                      </p:cBhvr>
                                    </p:animEffect>
                                    <p:animScale>
                                      <p:cBhvr>
                                        <p:cTn id="24" dur="770" decel="100000"/>
                                        <p:tgtEl>
                                          <p:spTgt spid="5">
                                            <p:txEl>
                                              <p:pRg st="0" end="0"/>
                                            </p:txEl>
                                          </p:spTgt>
                                        </p:tgtEl>
                                      </p:cBhvr>
                                      <p:from x="10000" y="10000"/>
                                      <p:to x="200000" y="450000"/>
                                    </p:animScale>
                                    <p:animScale>
                                      <p:cBhvr>
                                        <p:cTn id="25" dur="1230" accel="100000" fill="hold">
                                          <p:stCondLst>
                                            <p:cond delay="770"/>
                                          </p:stCondLst>
                                        </p:cTn>
                                        <p:tgtEl>
                                          <p:spTgt spid="5">
                                            <p:txEl>
                                              <p:pRg st="0" end="0"/>
                                            </p:txEl>
                                          </p:spTgt>
                                        </p:tgtEl>
                                      </p:cBhvr>
                                      <p:from x="200000" y="450000"/>
                                      <p:to x="100000" y="100000"/>
                                    </p:animScale>
                                    <p:set>
                                      <p:cBhvr>
                                        <p:cTn id="26" dur="770" fill="hold"/>
                                        <p:tgtEl>
                                          <p:spTgt spid="5">
                                            <p:txEl>
                                              <p:pRg st="0" end="0"/>
                                            </p:txEl>
                                          </p:spTgt>
                                        </p:tgtEl>
                                        <p:attrNameLst>
                                          <p:attrName>ppt_x</p:attrName>
                                        </p:attrNameLst>
                                      </p:cBhvr>
                                      <p:to>
                                        <p:strVal val="(0.5)"/>
                                      </p:to>
                                    </p:set>
                                    <p:anim from="(0.5)" to="(#ppt_x)" calcmode="lin" valueType="num">
                                      <p:cBhvr>
                                        <p:cTn id="27" dur="1230" accel="100000" fill="hold">
                                          <p:stCondLst>
                                            <p:cond delay="770"/>
                                          </p:stCondLst>
                                        </p:cTn>
                                        <p:tgtEl>
                                          <p:spTgt spid="5">
                                            <p:txEl>
                                              <p:pRg st="0" end="0"/>
                                            </p:txEl>
                                          </p:spTgt>
                                        </p:tgtEl>
                                        <p:attrNameLst>
                                          <p:attrName>ppt_x</p:attrName>
                                        </p:attrNameLst>
                                      </p:cBhvr>
                                    </p:anim>
                                    <p:set>
                                      <p:cBhvr>
                                        <p:cTn id="28" dur="770" fill="hold"/>
                                        <p:tgtEl>
                                          <p:spTgt spid="5">
                                            <p:txEl>
                                              <p:pRg st="0" end="0"/>
                                            </p:txEl>
                                          </p:spTgt>
                                        </p:tgtEl>
                                        <p:attrNameLst>
                                          <p:attrName>ppt_y</p:attrName>
                                        </p:attrNameLst>
                                      </p:cBhvr>
                                      <p:to>
                                        <p:strVal val="(#ppt_y+0.4)"/>
                                      </p:to>
                                    </p:set>
                                    <p:anim from="(#ppt_y+0.4)" to="(#ppt_y)" calcmode="lin" valueType="num">
                                      <p:cBhvr>
                                        <p:cTn id="29" dur="1230" accel="100000" fill="hold">
                                          <p:stCondLst>
                                            <p:cond delay="770"/>
                                          </p:stCondLst>
                                        </p:cTn>
                                        <p:tgtEl>
                                          <p:spTgt spid="5">
                                            <p:txEl>
                                              <p:pRg st="0" end="0"/>
                                            </p:txEl>
                                          </p:spTgt>
                                        </p:tgtEl>
                                        <p:attrNameLst>
                                          <p:attrName>ppt_y</p:attrName>
                                        </p:attrNameLst>
                                      </p:cBhvr>
                                    </p:anim>
                                  </p:childTnLst>
                                </p:cTn>
                              </p:par>
                            </p:childTnLst>
                          </p:cTn>
                        </p:par>
                        <p:par>
                          <p:cTn id="30" fill="hold">
                            <p:stCondLst>
                              <p:cond delay="2000"/>
                            </p:stCondLst>
                            <p:childTnLst>
                              <p:par>
                                <p:cTn id="31" presetID="51" presetClass="entr" presetSubtype="0" fill="hold" grpId="0" nodeType="after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770" decel="100000"/>
                                        <p:tgtEl>
                                          <p:spTgt spid="5">
                                            <p:txEl>
                                              <p:pRg st="1" end="1"/>
                                            </p:txEl>
                                          </p:spTgt>
                                        </p:tgtEl>
                                      </p:cBhvr>
                                    </p:animEffect>
                                    <p:animScale>
                                      <p:cBhvr>
                                        <p:cTn id="34" dur="770" decel="100000"/>
                                        <p:tgtEl>
                                          <p:spTgt spid="5">
                                            <p:txEl>
                                              <p:pRg st="1" end="1"/>
                                            </p:txEl>
                                          </p:spTgt>
                                        </p:tgtEl>
                                      </p:cBhvr>
                                      <p:from x="10000" y="10000"/>
                                      <p:to x="200000" y="450000"/>
                                    </p:animScale>
                                    <p:animScale>
                                      <p:cBhvr>
                                        <p:cTn id="35" dur="1230" accel="100000" fill="hold">
                                          <p:stCondLst>
                                            <p:cond delay="770"/>
                                          </p:stCondLst>
                                        </p:cTn>
                                        <p:tgtEl>
                                          <p:spTgt spid="5">
                                            <p:txEl>
                                              <p:pRg st="1" end="1"/>
                                            </p:txEl>
                                          </p:spTgt>
                                        </p:tgtEl>
                                      </p:cBhvr>
                                      <p:from x="200000" y="450000"/>
                                      <p:to x="100000" y="100000"/>
                                    </p:animScale>
                                    <p:set>
                                      <p:cBhvr>
                                        <p:cTn id="36" dur="770" fill="hold"/>
                                        <p:tgtEl>
                                          <p:spTgt spid="5">
                                            <p:txEl>
                                              <p:pRg st="1" end="1"/>
                                            </p:txEl>
                                          </p:spTgt>
                                        </p:tgtEl>
                                        <p:attrNameLst>
                                          <p:attrName>ppt_x</p:attrName>
                                        </p:attrNameLst>
                                      </p:cBhvr>
                                      <p:to>
                                        <p:strVal val="(0.5)"/>
                                      </p:to>
                                    </p:set>
                                    <p:anim from="(0.5)" to="(#ppt_x)" calcmode="lin" valueType="num">
                                      <p:cBhvr>
                                        <p:cTn id="37" dur="1230" accel="100000" fill="hold">
                                          <p:stCondLst>
                                            <p:cond delay="770"/>
                                          </p:stCondLst>
                                        </p:cTn>
                                        <p:tgtEl>
                                          <p:spTgt spid="5">
                                            <p:txEl>
                                              <p:pRg st="1" end="1"/>
                                            </p:txEl>
                                          </p:spTgt>
                                        </p:tgtEl>
                                        <p:attrNameLst>
                                          <p:attrName>ppt_x</p:attrName>
                                        </p:attrNameLst>
                                      </p:cBhvr>
                                    </p:anim>
                                    <p:set>
                                      <p:cBhvr>
                                        <p:cTn id="38" dur="770" fill="hold"/>
                                        <p:tgtEl>
                                          <p:spTgt spid="5">
                                            <p:txEl>
                                              <p:pRg st="1" end="1"/>
                                            </p:txEl>
                                          </p:spTgt>
                                        </p:tgtEl>
                                        <p:attrNameLst>
                                          <p:attrName>ppt_y</p:attrName>
                                        </p:attrNameLst>
                                      </p:cBhvr>
                                      <p:to>
                                        <p:strVal val="(#ppt_y+0.4)"/>
                                      </p:to>
                                    </p:set>
                                    <p:anim from="(#ppt_y+0.4)" to="(#ppt_y)" calcmode="lin" valueType="num">
                                      <p:cBhvr>
                                        <p:cTn id="39" dur="1230" accel="100000" fill="hold">
                                          <p:stCondLst>
                                            <p:cond delay="770"/>
                                          </p:stCondLst>
                                        </p:cTn>
                                        <p:tgtEl>
                                          <p:spTgt spid="5">
                                            <p:txEl>
                                              <p:pRg st="1" end="1"/>
                                            </p:txEl>
                                          </p:spTgt>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fade">
                                      <p:cBhvr>
                                        <p:cTn id="44" dur="770" decel="100000"/>
                                        <p:tgtEl>
                                          <p:spTgt spid="5">
                                            <p:txEl>
                                              <p:pRg st="2" end="2"/>
                                            </p:txEl>
                                          </p:spTgt>
                                        </p:tgtEl>
                                      </p:cBhvr>
                                    </p:animEffect>
                                    <p:animScale>
                                      <p:cBhvr>
                                        <p:cTn id="45" dur="770" decel="100000"/>
                                        <p:tgtEl>
                                          <p:spTgt spid="5">
                                            <p:txEl>
                                              <p:pRg st="2" end="2"/>
                                            </p:txEl>
                                          </p:spTgt>
                                        </p:tgtEl>
                                      </p:cBhvr>
                                      <p:from x="10000" y="10000"/>
                                      <p:to x="200000" y="450000"/>
                                    </p:animScale>
                                    <p:animScale>
                                      <p:cBhvr>
                                        <p:cTn id="46" dur="1230" accel="100000" fill="hold">
                                          <p:stCondLst>
                                            <p:cond delay="770"/>
                                          </p:stCondLst>
                                        </p:cTn>
                                        <p:tgtEl>
                                          <p:spTgt spid="5">
                                            <p:txEl>
                                              <p:pRg st="2" end="2"/>
                                            </p:txEl>
                                          </p:spTgt>
                                        </p:tgtEl>
                                      </p:cBhvr>
                                      <p:from x="200000" y="450000"/>
                                      <p:to x="100000" y="100000"/>
                                    </p:animScale>
                                    <p:set>
                                      <p:cBhvr>
                                        <p:cTn id="47" dur="770" fill="hold"/>
                                        <p:tgtEl>
                                          <p:spTgt spid="5">
                                            <p:txEl>
                                              <p:pRg st="2" end="2"/>
                                            </p:txEl>
                                          </p:spTgt>
                                        </p:tgtEl>
                                        <p:attrNameLst>
                                          <p:attrName>ppt_x</p:attrName>
                                        </p:attrNameLst>
                                      </p:cBhvr>
                                      <p:to>
                                        <p:strVal val="(0.5)"/>
                                      </p:to>
                                    </p:set>
                                    <p:anim from="(0.5)" to="(#ppt_x)" calcmode="lin" valueType="num">
                                      <p:cBhvr>
                                        <p:cTn id="48" dur="1230" accel="100000" fill="hold">
                                          <p:stCondLst>
                                            <p:cond delay="770"/>
                                          </p:stCondLst>
                                        </p:cTn>
                                        <p:tgtEl>
                                          <p:spTgt spid="5">
                                            <p:txEl>
                                              <p:pRg st="2" end="2"/>
                                            </p:txEl>
                                          </p:spTgt>
                                        </p:tgtEl>
                                        <p:attrNameLst>
                                          <p:attrName>ppt_x</p:attrName>
                                        </p:attrNameLst>
                                      </p:cBhvr>
                                    </p:anim>
                                    <p:set>
                                      <p:cBhvr>
                                        <p:cTn id="49" dur="770" fill="hold"/>
                                        <p:tgtEl>
                                          <p:spTgt spid="5">
                                            <p:txEl>
                                              <p:pRg st="2" end="2"/>
                                            </p:txEl>
                                          </p:spTgt>
                                        </p:tgtEl>
                                        <p:attrNameLst>
                                          <p:attrName>ppt_y</p:attrName>
                                        </p:attrNameLst>
                                      </p:cBhvr>
                                      <p:to>
                                        <p:strVal val="(#ppt_y+0.4)"/>
                                      </p:to>
                                    </p:set>
                                    <p:anim from="(#ppt_y+0.4)" to="(#ppt_y)" calcmode="lin" valueType="num">
                                      <p:cBhvr>
                                        <p:cTn id="50" dur="1230" accel="100000" fill="hold">
                                          <p:stCondLst>
                                            <p:cond delay="770"/>
                                          </p:stCondLst>
                                        </p:cTn>
                                        <p:tgtEl>
                                          <p:spTgt spid="5">
                                            <p:txEl>
                                              <p:pRg st="2" end="2"/>
                                            </p:txEl>
                                          </p:spTgt>
                                        </p:tgtEl>
                                        <p:attrNameLst>
                                          <p:attrName>ppt_y</p:attrName>
                                        </p:attrNameLst>
                                      </p:cBhvr>
                                    </p:anim>
                                  </p:childTnLst>
                                </p:cTn>
                              </p:par>
                            </p:childTnLst>
                          </p:cTn>
                        </p:par>
                        <p:par>
                          <p:cTn id="51" fill="hold">
                            <p:stCondLst>
                              <p:cond delay="2000"/>
                            </p:stCondLst>
                            <p:childTnLst>
                              <p:par>
                                <p:cTn id="52" presetID="51" presetClass="entr" presetSubtype="0" fill="hold" grpId="0" nodeType="after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Effect transition="in" filter="fade">
                                      <p:cBhvr>
                                        <p:cTn id="54" dur="770" decel="100000"/>
                                        <p:tgtEl>
                                          <p:spTgt spid="5">
                                            <p:txEl>
                                              <p:pRg st="3" end="3"/>
                                            </p:txEl>
                                          </p:spTgt>
                                        </p:tgtEl>
                                      </p:cBhvr>
                                    </p:animEffect>
                                    <p:animScale>
                                      <p:cBhvr>
                                        <p:cTn id="55" dur="770" decel="100000"/>
                                        <p:tgtEl>
                                          <p:spTgt spid="5">
                                            <p:txEl>
                                              <p:pRg st="3" end="3"/>
                                            </p:txEl>
                                          </p:spTgt>
                                        </p:tgtEl>
                                      </p:cBhvr>
                                      <p:from x="10000" y="10000"/>
                                      <p:to x="200000" y="450000"/>
                                    </p:animScale>
                                    <p:animScale>
                                      <p:cBhvr>
                                        <p:cTn id="56" dur="1230" accel="100000" fill="hold">
                                          <p:stCondLst>
                                            <p:cond delay="770"/>
                                          </p:stCondLst>
                                        </p:cTn>
                                        <p:tgtEl>
                                          <p:spTgt spid="5">
                                            <p:txEl>
                                              <p:pRg st="3" end="3"/>
                                            </p:txEl>
                                          </p:spTgt>
                                        </p:tgtEl>
                                      </p:cBhvr>
                                      <p:from x="200000" y="450000"/>
                                      <p:to x="100000" y="100000"/>
                                    </p:animScale>
                                    <p:set>
                                      <p:cBhvr>
                                        <p:cTn id="57" dur="770" fill="hold"/>
                                        <p:tgtEl>
                                          <p:spTgt spid="5">
                                            <p:txEl>
                                              <p:pRg st="3" end="3"/>
                                            </p:txEl>
                                          </p:spTgt>
                                        </p:tgtEl>
                                        <p:attrNameLst>
                                          <p:attrName>ppt_x</p:attrName>
                                        </p:attrNameLst>
                                      </p:cBhvr>
                                      <p:to>
                                        <p:strVal val="(0.5)"/>
                                      </p:to>
                                    </p:set>
                                    <p:anim from="(0.5)" to="(#ppt_x)" calcmode="lin" valueType="num">
                                      <p:cBhvr>
                                        <p:cTn id="58" dur="1230" accel="100000" fill="hold">
                                          <p:stCondLst>
                                            <p:cond delay="770"/>
                                          </p:stCondLst>
                                        </p:cTn>
                                        <p:tgtEl>
                                          <p:spTgt spid="5">
                                            <p:txEl>
                                              <p:pRg st="3" end="3"/>
                                            </p:txEl>
                                          </p:spTgt>
                                        </p:tgtEl>
                                        <p:attrNameLst>
                                          <p:attrName>ppt_x</p:attrName>
                                        </p:attrNameLst>
                                      </p:cBhvr>
                                    </p:anim>
                                    <p:set>
                                      <p:cBhvr>
                                        <p:cTn id="59" dur="770" fill="hold"/>
                                        <p:tgtEl>
                                          <p:spTgt spid="5">
                                            <p:txEl>
                                              <p:pRg st="3" end="3"/>
                                            </p:txEl>
                                          </p:spTgt>
                                        </p:tgtEl>
                                        <p:attrNameLst>
                                          <p:attrName>ppt_y</p:attrName>
                                        </p:attrNameLst>
                                      </p:cBhvr>
                                      <p:to>
                                        <p:strVal val="(#ppt_y+0.4)"/>
                                      </p:to>
                                    </p:set>
                                    <p:anim from="(#ppt_y+0.4)" to="(#ppt_y)" calcmode="lin" valueType="num">
                                      <p:cBhvr>
                                        <p:cTn id="60" dur="1230" accel="100000" fill="hold">
                                          <p:stCondLst>
                                            <p:cond delay="770"/>
                                          </p:stCondLst>
                                        </p:cTn>
                                        <p:tgtEl>
                                          <p:spTgt spid="5">
                                            <p:txEl>
                                              <p:pRg st="3" end="3"/>
                                            </p:txEl>
                                          </p:spTgt>
                                        </p:tgtEl>
                                        <p:attrNameLst>
                                          <p:attrName>ppt_y</p:attrName>
                                        </p:attrNameLst>
                                      </p:cBhvr>
                                    </p:anim>
                                  </p:childTnLst>
                                </p:cTn>
                              </p:par>
                            </p:childTnLst>
                          </p:cTn>
                        </p:par>
                        <p:par>
                          <p:cTn id="61" fill="hold">
                            <p:stCondLst>
                              <p:cond delay="4000"/>
                            </p:stCondLst>
                            <p:childTnLst>
                              <p:par>
                                <p:cTn id="62" presetID="51" presetClass="entr" presetSubtype="0" fill="hold" grpId="0" nodeType="afterEffect">
                                  <p:stCondLst>
                                    <p:cond delay="0"/>
                                  </p:stCondLst>
                                  <p:childTnLst>
                                    <p:set>
                                      <p:cBhvr>
                                        <p:cTn id="63" dur="1" fill="hold">
                                          <p:stCondLst>
                                            <p:cond delay="0"/>
                                          </p:stCondLst>
                                        </p:cTn>
                                        <p:tgtEl>
                                          <p:spTgt spid="5">
                                            <p:txEl>
                                              <p:pRg st="4" end="4"/>
                                            </p:txEl>
                                          </p:spTgt>
                                        </p:tgtEl>
                                        <p:attrNameLst>
                                          <p:attrName>style.visibility</p:attrName>
                                        </p:attrNameLst>
                                      </p:cBhvr>
                                      <p:to>
                                        <p:strVal val="visible"/>
                                      </p:to>
                                    </p:set>
                                    <p:animEffect transition="in" filter="fade">
                                      <p:cBhvr>
                                        <p:cTn id="64" dur="770" decel="100000"/>
                                        <p:tgtEl>
                                          <p:spTgt spid="5">
                                            <p:txEl>
                                              <p:pRg st="4" end="4"/>
                                            </p:txEl>
                                          </p:spTgt>
                                        </p:tgtEl>
                                      </p:cBhvr>
                                    </p:animEffect>
                                    <p:animScale>
                                      <p:cBhvr>
                                        <p:cTn id="65" dur="770" decel="100000"/>
                                        <p:tgtEl>
                                          <p:spTgt spid="5">
                                            <p:txEl>
                                              <p:pRg st="4" end="4"/>
                                            </p:txEl>
                                          </p:spTgt>
                                        </p:tgtEl>
                                      </p:cBhvr>
                                      <p:from x="10000" y="10000"/>
                                      <p:to x="200000" y="450000"/>
                                    </p:animScale>
                                    <p:animScale>
                                      <p:cBhvr>
                                        <p:cTn id="66" dur="1230" accel="100000" fill="hold">
                                          <p:stCondLst>
                                            <p:cond delay="770"/>
                                          </p:stCondLst>
                                        </p:cTn>
                                        <p:tgtEl>
                                          <p:spTgt spid="5">
                                            <p:txEl>
                                              <p:pRg st="4" end="4"/>
                                            </p:txEl>
                                          </p:spTgt>
                                        </p:tgtEl>
                                      </p:cBhvr>
                                      <p:from x="200000" y="450000"/>
                                      <p:to x="100000" y="100000"/>
                                    </p:animScale>
                                    <p:set>
                                      <p:cBhvr>
                                        <p:cTn id="67" dur="770" fill="hold"/>
                                        <p:tgtEl>
                                          <p:spTgt spid="5">
                                            <p:txEl>
                                              <p:pRg st="4" end="4"/>
                                            </p:txEl>
                                          </p:spTgt>
                                        </p:tgtEl>
                                        <p:attrNameLst>
                                          <p:attrName>ppt_x</p:attrName>
                                        </p:attrNameLst>
                                      </p:cBhvr>
                                      <p:to>
                                        <p:strVal val="(0.5)"/>
                                      </p:to>
                                    </p:set>
                                    <p:anim from="(0.5)" to="(#ppt_x)" calcmode="lin" valueType="num">
                                      <p:cBhvr>
                                        <p:cTn id="68" dur="1230" accel="100000" fill="hold">
                                          <p:stCondLst>
                                            <p:cond delay="770"/>
                                          </p:stCondLst>
                                        </p:cTn>
                                        <p:tgtEl>
                                          <p:spTgt spid="5">
                                            <p:txEl>
                                              <p:pRg st="4" end="4"/>
                                            </p:txEl>
                                          </p:spTgt>
                                        </p:tgtEl>
                                        <p:attrNameLst>
                                          <p:attrName>ppt_x</p:attrName>
                                        </p:attrNameLst>
                                      </p:cBhvr>
                                    </p:anim>
                                    <p:set>
                                      <p:cBhvr>
                                        <p:cTn id="69" dur="770" fill="hold"/>
                                        <p:tgtEl>
                                          <p:spTgt spid="5">
                                            <p:txEl>
                                              <p:pRg st="4" end="4"/>
                                            </p:txEl>
                                          </p:spTgt>
                                        </p:tgtEl>
                                        <p:attrNameLst>
                                          <p:attrName>ppt_y</p:attrName>
                                        </p:attrNameLst>
                                      </p:cBhvr>
                                      <p:to>
                                        <p:strVal val="(#ppt_y+0.4)"/>
                                      </p:to>
                                    </p:set>
                                    <p:anim from="(#ppt_y+0.4)" to="(#ppt_y)" calcmode="lin" valueType="num">
                                      <p:cBhvr>
                                        <p:cTn id="70" dur="1230" accel="100000" fill="hold">
                                          <p:stCondLst>
                                            <p:cond delay="770"/>
                                          </p:stCondLst>
                                        </p:cTn>
                                        <p:tgtEl>
                                          <p:spTgt spid="5">
                                            <p:txEl>
                                              <p:pRg st="4" end="4"/>
                                            </p:txEl>
                                          </p:spTgt>
                                        </p:tgtEl>
                                        <p:attrNameLst>
                                          <p:attrName>ppt_y</p:attrName>
                                        </p:attrNameLst>
                                      </p:cBhvr>
                                    </p:anim>
                                  </p:childTnLst>
                                </p:cTn>
                              </p:par>
                            </p:childTnLst>
                          </p:cTn>
                        </p:par>
                        <p:par>
                          <p:cTn id="71" fill="hold">
                            <p:stCondLst>
                              <p:cond delay="6000"/>
                            </p:stCondLst>
                            <p:childTnLst>
                              <p:par>
                                <p:cTn id="72" presetID="51" presetClass="entr" presetSubtype="0" fill="hold" grpId="0" nodeType="afterEffect">
                                  <p:stCondLst>
                                    <p:cond delay="0"/>
                                  </p:stCondLst>
                                  <p:childTnLst>
                                    <p:set>
                                      <p:cBhvr>
                                        <p:cTn id="73" dur="1" fill="hold">
                                          <p:stCondLst>
                                            <p:cond delay="0"/>
                                          </p:stCondLst>
                                        </p:cTn>
                                        <p:tgtEl>
                                          <p:spTgt spid="5">
                                            <p:txEl>
                                              <p:pRg st="5" end="5"/>
                                            </p:txEl>
                                          </p:spTgt>
                                        </p:tgtEl>
                                        <p:attrNameLst>
                                          <p:attrName>style.visibility</p:attrName>
                                        </p:attrNameLst>
                                      </p:cBhvr>
                                      <p:to>
                                        <p:strVal val="visible"/>
                                      </p:to>
                                    </p:set>
                                    <p:animEffect transition="in" filter="fade">
                                      <p:cBhvr>
                                        <p:cTn id="74" dur="770" decel="100000"/>
                                        <p:tgtEl>
                                          <p:spTgt spid="5">
                                            <p:txEl>
                                              <p:pRg st="5" end="5"/>
                                            </p:txEl>
                                          </p:spTgt>
                                        </p:tgtEl>
                                      </p:cBhvr>
                                    </p:animEffect>
                                    <p:animScale>
                                      <p:cBhvr>
                                        <p:cTn id="75" dur="770" decel="100000"/>
                                        <p:tgtEl>
                                          <p:spTgt spid="5">
                                            <p:txEl>
                                              <p:pRg st="5" end="5"/>
                                            </p:txEl>
                                          </p:spTgt>
                                        </p:tgtEl>
                                      </p:cBhvr>
                                      <p:from x="10000" y="10000"/>
                                      <p:to x="200000" y="450000"/>
                                    </p:animScale>
                                    <p:animScale>
                                      <p:cBhvr>
                                        <p:cTn id="76" dur="1230" accel="100000" fill="hold">
                                          <p:stCondLst>
                                            <p:cond delay="770"/>
                                          </p:stCondLst>
                                        </p:cTn>
                                        <p:tgtEl>
                                          <p:spTgt spid="5">
                                            <p:txEl>
                                              <p:pRg st="5" end="5"/>
                                            </p:txEl>
                                          </p:spTgt>
                                        </p:tgtEl>
                                      </p:cBhvr>
                                      <p:from x="200000" y="450000"/>
                                      <p:to x="100000" y="100000"/>
                                    </p:animScale>
                                    <p:set>
                                      <p:cBhvr>
                                        <p:cTn id="77" dur="770" fill="hold"/>
                                        <p:tgtEl>
                                          <p:spTgt spid="5">
                                            <p:txEl>
                                              <p:pRg st="5" end="5"/>
                                            </p:txEl>
                                          </p:spTgt>
                                        </p:tgtEl>
                                        <p:attrNameLst>
                                          <p:attrName>ppt_x</p:attrName>
                                        </p:attrNameLst>
                                      </p:cBhvr>
                                      <p:to>
                                        <p:strVal val="(0.5)"/>
                                      </p:to>
                                    </p:set>
                                    <p:anim from="(0.5)" to="(#ppt_x)" calcmode="lin" valueType="num">
                                      <p:cBhvr>
                                        <p:cTn id="78" dur="1230" accel="100000" fill="hold">
                                          <p:stCondLst>
                                            <p:cond delay="770"/>
                                          </p:stCondLst>
                                        </p:cTn>
                                        <p:tgtEl>
                                          <p:spTgt spid="5">
                                            <p:txEl>
                                              <p:pRg st="5" end="5"/>
                                            </p:txEl>
                                          </p:spTgt>
                                        </p:tgtEl>
                                        <p:attrNameLst>
                                          <p:attrName>ppt_x</p:attrName>
                                        </p:attrNameLst>
                                      </p:cBhvr>
                                    </p:anim>
                                    <p:set>
                                      <p:cBhvr>
                                        <p:cTn id="79" dur="770" fill="hold"/>
                                        <p:tgtEl>
                                          <p:spTgt spid="5">
                                            <p:txEl>
                                              <p:pRg st="5" end="5"/>
                                            </p:txEl>
                                          </p:spTgt>
                                        </p:tgtEl>
                                        <p:attrNameLst>
                                          <p:attrName>ppt_y</p:attrName>
                                        </p:attrNameLst>
                                      </p:cBhvr>
                                      <p:to>
                                        <p:strVal val="(#ppt_y+0.4)"/>
                                      </p:to>
                                    </p:set>
                                    <p:anim from="(#ppt_y+0.4)" to="(#ppt_y)" calcmode="lin" valueType="num">
                                      <p:cBhvr>
                                        <p:cTn id="80" dur="1230" accel="100000" fill="hold">
                                          <p:stCondLst>
                                            <p:cond delay="770"/>
                                          </p:stCondLst>
                                        </p:cTn>
                                        <p:tgtEl>
                                          <p:spTgt spid="5">
                                            <p:txEl>
                                              <p:pRg st="5" end="5"/>
                                            </p:txEl>
                                          </p:spTgt>
                                        </p:tgtEl>
                                        <p:attrNameLst>
                                          <p:attrName>ppt_y</p:attrName>
                                        </p:attrNameLst>
                                      </p:cBhvr>
                                    </p:anim>
                                  </p:childTnLst>
                                </p:cTn>
                              </p:par>
                            </p:childTnLst>
                          </p:cTn>
                        </p:par>
                        <p:par>
                          <p:cTn id="81" fill="hold">
                            <p:stCondLst>
                              <p:cond delay="8000"/>
                            </p:stCondLst>
                            <p:childTnLst>
                              <p:par>
                                <p:cTn id="82" presetID="51" presetClass="entr" presetSubtype="0" fill="hold" grpId="0" nodeType="afterEffect">
                                  <p:stCondLst>
                                    <p:cond delay="0"/>
                                  </p:stCondLst>
                                  <p:childTnLst>
                                    <p:set>
                                      <p:cBhvr>
                                        <p:cTn id="83" dur="1" fill="hold">
                                          <p:stCondLst>
                                            <p:cond delay="0"/>
                                          </p:stCondLst>
                                        </p:cTn>
                                        <p:tgtEl>
                                          <p:spTgt spid="5">
                                            <p:txEl>
                                              <p:pRg st="6" end="6"/>
                                            </p:txEl>
                                          </p:spTgt>
                                        </p:tgtEl>
                                        <p:attrNameLst>
                                          <p:attrName>style.visibility</p:attrName>
                                        </p:attrNameLst>
                                      </p:cBhvr>
                                      <p:to>
                                        <p:strVal val="visible"/>
                                      </p:to>
                                    </p:set>
                                    <p:animEffect transition="in" filter="fade">
                                      <p:cBhvr>
                                        <p:cTn id="84" dur="770" decel="100000"/>
                                        <p:tgtEl>
                                          <p:spTgt spid="5">
                                            <p:txEl>
                                              <p:pRg st="6" end="6"/>
                                            </p:txEl>
                                          </p:spTgt>
                                        </p:tgtEl>
                                      </p:cBhvr>
                                    </p:animEffect>
                                    <p:animScale>
                                      <p:cBhvr>
                                        <p:cTn id="85" dur="770" decel="100000"/>
                                        <p:tgtEl>
                                          <p:spTgt spid="5">
                                            <p:txEl>
                                              <p:pRg st="6" end="6"/>
                                            </p:txEl>
                                          </p:spTgt>
                                        </p:tgtEl>
                                      </p:cBhvr>
                                      <p:from x="10000" y="10000"/>
                                      <p:to x="200000" y="450000"/>
                                    </p:animScale>
                                    <p:animScale>
                                      <p:cBhvr>
                                        <p:cTn id="86" dur="1230" accel="100000" fill="hold">
                                          <p:stCondLst>
                                            <p:cond delay="770"/>
                                          </p:stCondLst>
                                        </p:cTn>
                                        <p:tgtEl>
                                          <p:spTgt spid="5">
                                            <p:txEl>
                                              <p:pRg st="6" end="6"/>
                                            </p:txEl>
                                          </p:spTgt>
                                        </p:tgtEl>
                                      </p:cBhvr>
                                      <p:from x="200000" y="450000"/>
                                      <p:to x="100000" y="100000"/>
                                    </p:animScale>
                                    <p:set>
                                      <p:cBhvr>
                                        <p:cTn id="87" dur="770" fill="hold"/>
                                        <p:tgtEl>
                                          <p:spTgt spid="5">
                                            <p:txEl>
                                              <p:pRg st="6" end="6"/>
                                            </p:txEl>
                                          </p:spTgt>
                                        </p:tgtEl>
                                        <p:attrNameLst>
                                          <p:attrName>ppt_x</p:attrName>
                                        </p:attrNameLst>
                                      </p:cBhvr>
                                      <p:to>
                                        <p:strVal val="(0.5)"/>
                                      </p:to>
                                    </p:set>
                                    <p:anim from="(0.5)" to="(#ppt_x)" calcmode="lin" valueType="num">
                                      <p:cBhvr>
                                        <p:cTn id="88" dur="1230" accel="100000" fill="hold">
                                          <p:stCondLst>
                                            <p:cond delay="770"/>
                                          </p:stCondLst>
                                        </p:cTn>
                                        <p:tgtEl>
                                          <p:spTgt spid="5">
                                            <p:txEl>
                                              <p:pRg st="6" end="6"/>
                                            </p:txEl>
                                          </p:spTgt>
                                        </p:tgtEl>
                                        <p:attrNameLst>
                                          <p:attrName>ppt_x</p:attrName>
                                        </p:attrNameLst>
                                      </p:cBhvr>
                                    </p:anim>
                                    <p:set>
                                      <p:cBhvr>
                                        <p:cTn id="89" dur="770" fill="hold"/>
                                        <p:tgtEl>
                                          <p:spTgt spid="5">
                                            <p:txEl>
                                              <p:pRg st="6" end="6"/>
                                            </p:txEl>
                                          </p:spTgt>
                                        </p:tgtEl>
                                        <p:attrNameLst>
                                          <p:attrName>ppt_y</p:attrName>
                                        </p:attrNameLst>
                                      </p:cBhvr>
                                      <p:to>
                                        <p:strVal val="(#ppt_y+0.4)"/>
                                      </p:to>
                                    </p:set>
                                    <p:anim from="(#ppt_y+0.4)" to="(#ppt_y)" calcmode="lin" valueType="num">
                                      <p:cBhvr>
                                        <p:cTn id="90" dur="1230" accel="100000" fill="hold">
                                          <p:stCondLst>
                                            <p:cond delay="770"/>
                                          </p:stCondLst>
                                        </p:cTn>
                                        <p:tgtEl>
                                          <p:spTgt spid="5">
                                            <p:txEl>
                                              <p:pRg st="6" end="6"/>
                                            </p:txEl>
                                          </p:spTgt>
                                        </p:tgtEl>
                                        <p:attrNameLst>
                                          <p:attrName>ppt_y</p:attrName>
                                        </p:attrNameLst>
                                      </p:cBhvr>
                                    </p:anim>
                                  </p:childTnLst>
                                </p:cTn>
                              </p:par>
                            </p:childTnLst>
                          </p:cTn>
                        </p:par>
                        <p:par>
                          <p:cTn id="91" fill="hold">
                            <p:stCondLst>
                              <p:cond delay="10000"/>
                            </p:stCondLst>
                            <p:childTnLst>
                              <p:par>
                                <p:cTn id="92" presetID="51" presetClass="entr" presetSubtype="0" fill="hold" grpId="0" nodeType="afterEffect">
                                  <p:stCondLst>
                                    <p:cond delay="0"/>
                                  </p:stCondLst>
                                  <p:childTnLst>
                                    <p:set>
                                      <p:cBhvr>
                                        <p:cTn id="93" dur="1" fill="hold">
                                          <p:stCondLst>
                                            <p:cond delay="0"/>
                                          </p:stCondLst>
                                        </p:cTn>
                                        <p:tgtEl>
                                          <p:spTgt spid="5">
                                            <p:txEl>
                                              <p:pRg st="7" end="7"/>
                                            </p:txEl>
                                          </p:spTgt>
                                        </p:tgtEl>
                                        <p:attrNameLst>
                                          <p:attrName>style.visibility</p:attrName>
                                        </p:attrNameLst>
                                      </p:cBhvr>
                                      <p:to>
                                        <p:strVal val="visible"/>
                                      </p:to>
                                    </p:set>
                                    <p:animEffect transition="in" filter="fade">
                                      <p:cBhvr>
                                        <p:cTn id="94" dur="770" decel="100000"/>
                                        <p:tgtEl>
                                          <p:spTgt spid="5">
                                            <p:txEl>
                                              <p:pRg st="7" end="7"/>
                                            </p:txEl>
                                          </p:spTgt>
                                        </p:tgtEl>
                                      </p:cBhvr>
                                    </p:animEffect>
                                    <p:animScale>
                                      <p:cBhvr>
                                        <p:cTn id="95" dur="770" decel="100000"/>
                                        <p:tgtEl>
                                          <p:spTgt spid="5">
                                            <p:txEl>
                                              <p:pRg st="7" end="7"/>
                                            </p:txEl>
                                          </p:spTgt>
                                        </p:tgtEl>
                                      </p:cBhvr>
                                      <p:from x="10000" y="10000"/>
                                      <p:to x="200000" y="450000"/>
                                    </p:animScale>
                                    <p:animScale>
                                      <p:cBhvr>
                                        <p:cTn id="96" dur="1230" accel="100000" fill="hold">
                                          <p:stCondLst>
                                            <p:cond delay="770"/>
                                          </p:stCondLst>
                                        </p:cTn>
                                        <p:tgtEl>
                                          <p:spTgt spid="5">
                                            <p:txEl>
                                              <p:pRg st="7" end="7"/>
                                            </p:txEl>
                                          </p:spTgt>
                                        </p:tgtEl>
                                      </p:cBhvr>
                                      <p:from x="200000" y="450000"/>
                                      <p:to x="100000" y="100000"/>
                                    </p:animScale>
                                    <p:set>
                                      <p:cBhvr>
                                        <p:cTn id="97" dur="770" fill="hold"/>
                                        <p:tgtEl>
                                          <p:spTgt spid="5">
                                            <p:txEl>
                                              <p:pRg st="7" end="7"/>
                                            </p:txEl>
                                          </p:spTgt>
                                        </p:tgtEl>
                                        <p:attrNameLst>
                                          <p:attrName>ppt_x</p:attrName>
                                        </p:attrNameLst>
                                      </p:cBhvr>
                                      <p:to>
                                        <p:strVal val="(0.5)"/>
                                      </p:to>
                                    </p:set>
                                    <p:anim from="(0.5)" to="(#ppt_x)" calcmode="lin" valueType="num">
                                      <p:cBhvr>
                                        <p:cTn id="98" dur="1230" accel="100000" fill="hold">
                                          <p:stCondLst>
                                            <p:cond delay="770"/>
                                          </p:stCondLst>
                                        </p:cTn>
                                        <p:tgtEl>
                                          <p:spTgt spid="5">
                                            <p:txEl>
                                              <p:pRg st="7" end="7"/>
                                            </p:txEl>
                                          </p:spTgt>
                                        </p:tgtEl>
                                        <p:attrNameLst>
                                          <p:attrName>ppt_x</p:attrName>
                                        </p:attrNameLst>
                                      </p:cBhvr>
                                    </p:anim>
                                    <p:set>
                                      <p:cBhvr>
                                        <p:cTn id="99" dur="770" fill="hold"/>
                                        <p:tgtEl>
                                          <p:spTgt spid="5">
                                            <p:txEl>
                                              <p:pRg st="7" end="7"/>
                                            </p:txEl>
                                          </p:spTgt>
                                        </p:tgtEl>
                                        <p:attrNameLst>
                                          <p:attrName>ppt_y</p:attrName>
                                        </p:attrNameLst>
                                      </p:cBhvr>
                                      <p:to>
                                        <p:strVal val="(#ppt_y+0.4)"/>
                                      </p:to>
                                    </p:set>
                                    <p:anim from="(#ppt_y+0.4)" to="(#ppt_y)" calcmode="lin" valueType="num">
                                      <p:cBhvr>
                                        <p:cTn id="100" dur="1230" accel="100000" fill="hold">
                                          <p:stCondLst>
                                            <p:cond delay="770"/>
                                          </p:stCondLst>
                                        </p:cTn>
                                        <p:tgtEl>
                                          <p:spTgt spid="5">
                                            <p:txEl>
                                              <p:pRg st="7" end="7"/>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66700" y="1752600"/>
            <a:ext cx="8305800" cy="4846638"/>
          </a:xfrm>
          <a:solidFill>
            <a:schemeClr val="bg1">
              <a:alpha val="90000"/>
            </a:schemeClr>
          </a:solidFill>
        </p:spPr>
        <p:txBody>
          <a:bodyPr>
            <a:normAutofit/>
          </a:bodyPr>
          <a:lstStyle/>
          <a:p>
            <a:pPr>
              <a:spcBef>
                <a:spcPts val="0"/>
              </a:spcBef>
              <a:buNone/>
            </a:pPr>
            <a:r>
              <a:rPr lang="en-US" sz="2800" b="1" dirty="0">
                <a:solidFill>
                  <a:schemeClr val="tx1"/>
                </a:solidFill>
                <a:effectLst>
                  <a:outerShdw blurRad="38100" dist="38100" dir="2700000" algn="tl">
                    <a:srgbClr val="000000">
                      <a:alpha val="43137"/>
                    </a:srgbClr>
                  </a:outerShdw>
                </a:effectLst>
              </a:rPr>
              <a:t>Job 4:8 (AMP) </a:t>
            </a:r>
            <a:endParaRPr lang="en-US" sz="2800" b="1" dirty="0">
              <a:solidFill>
                <a:schemeClr val="tx1"/>
              </a:solidFill>
              <a:effectLst>
                <a:outerShdw blurRad="38100" dist="38100" dir="2700000" algn="tl">
                  <a:srgbClr val="000000">
                    <a:alpha val="43137"/>
                  </a:srgbClr>
                </a:outerShdw>
              </a:effectLst>
            </a:endParaRPr>
          </a:p>
          <a:p>
            <a:pPr>
              <a:spcBef>
                <a:spcPts val="0"/>
              </a:spcBef>
              <a:buNone/>
            </a:pPr>
            <a:r>
              <a:rPr lang="en-US" sz="2800" b="1" i="1" dirty="0">
                <a:solidFill>
                  <a:schemeClr val="tx1"/>
                </a:solidFill>
                <a:effectLst>
                  <a:outerShdw blurRad="38100" dist="38100" dir="2700000" algn="tl">
                    <a:srgbClr val="000000">
                      <a:alpha val="43137"/>
                    </a:srgbClr>
                  </a:outerShdw>
                </a:effectLst>
              </a:rPr>
              <a:t>As I myself have seen, those who plow iniquity </a:t>
            </a:r>
            <a:endParaRPr lang="en-US" sz="2800" b="1" i="1" dirty="0">
              <a:solidFill>
                <a:schemeClr val="tx1"/>
              </a:solidFill>
              <a:effectLst>
                <a:outerShdw blurRad="38100" dist="38100" dir="2700000" algn="tl">
                  <a:srgbClr val="000000">
                    <a:alpha val="43137"/>
                  </a:srgbClr>
                </a:outerShdw>
              </a:effectLst>
            </a:endParaRPr>
          </a:p>
          <a:p>
            <a:pPr>
              <a:spcBef>
                <a:spcPts val="0"/>
              </a:spcBef>
              <a:buNone/>
            </a:pPr>
            <a:r>
              <a:rPr lang="en-US" sz="2800" b="1" i="1" dirty="0">
                <a:solidFill>
                  <a:schemeClr val="tx1"/>
                </a:solidFill>
                <a:effectLst>
                  <a:outerShdw blurRad="38100" dist="38100" dir="2700000" algn="tl">
                    <a:srgbClr val="000000">
                      <a:alpha val="43137"/>
                    </a:srgbClr>
                  </a:outerShdw>
                </a:effectLst>
              </a:rPr>
              <a:t>And sow trouble and mischief reap the same.</a:t>
            </a:r>
            <a:endParaRPr lang="en-US" sz="2800" b="1" i="1" dirty="0">
              <a:solidFill>
                <a:schemeClr val="tx1"/>
              </a:solidFill>
              <a:effectLst>
                <a:outerShdw blurRad="38100" dist="38100" dir="2700000" algn="tl">
                  <a:srgbClr val="000000">
                    <a:alpha val="43137"/>
                  </a:srgbClr>
                </a:outerShdw>
              </a:effectLst>
            </a:endParaRPr>
          </a:p>
          <a:p>
            <a:pPr>
              <a:spcBef>
                <a:spcPts val="1200"/>
              </a:spcBef>
              <a:buNone/>
            </a:pPr>
            <a:r>
              <a:rPr lang="en-US" sz="2800" b="1" dirty="0">
                <a:solidFill>
                  <a:schemeClr val="tx1"/>
                </a:solidFill>
                <a:effectLst>
                  <a:outerShdw blurRad="38100" dist="38100" dir="2700000" algn="tl">
                    <a:srgbClr val="000000">
                      <a:alpha val="43137"/>
                    </a:srgbClr>
                  </a:outerShdw>
                </a:effectLst>
              </a:rPr>
              <a:t>Proverbs 11:18 (NASB) </a:t>
            </a:r>
            <a:endParaRPr lang="en-US" sz="2800" b="1" dirty="0">
              <a:solidFill>
                <a:schemeClr val="tx1"/>
              </a:solidFill>
              <a:effectLst>
                <a:outerShdw blurRad="38100" dist="38100" dir="2700000" algn="tl">
                  <a:srgbClr val="000000">
                    <a:alpha val="43137"/>
                  </a:srgbClr>
                </a:outerShdw>
              </a:effectLst>
            </a:endParaRPr>
          </a:p>
          <a:p>
            <a:pPr>
              <a:spcBef>
                <a:spcPts val="0"/>
              </a:spcBef>
              <a:buNone/>
            </a:pPr>
            <a:r>
              <a:rPr lang="en-US" sz="2800" b="1" dirty="0">
                <a:solidFill>
                  <a:schemeClr val="tx1"/>
                </a:solidFill>
                <a:effectLst>
                  <a:outerShdw blurRad="38100" dist="38100" dir="2700000" algn="tl">
                    <a:srgbClr val="000000">
                      <a:alpha val="43137"/>
                    </a:srgbClr>
                  </a:outerShdw>
                </a:effectLst>
              </a:rPr>
              <a:t>The wicked earns deceptive wages, But he who sows</a:t>
            </a:r>
            <a:endParaRPr lang="en-US" sz="2800" b="1" dirty="0">
              <a:solidFill>
                <a:schemeClr val="tx1"/>
              </a:solidFill>
              <a:effectLst>
                <a:outerShdw blurRad="38100" dist="38100" dir="2700000" algn="tl">
                  <a:srgbClr val="000000">
                    <a:alpha val="43137"/>
                  </a:srgbClr>
                </a:outerShdw>
              </a:effectLst>
            </a:endParaRPr>
          </a:p>
          <a:p>
            <a:pPr>
              <a:spcBef>
                <a:spcPts val="0"/>
              </a:spcBef>
              <a:buNone/>
            </a:pPr>
            <a:r>
              <a:rPr lang="en-US" sz="2800" b="1" dirty="0">
                <a:solidFill>
                  <a:schemeClr val="tx1"/>
                </a:solidFill>
                <a:effectLst>
                  <a:outerShdw blurRad="38100" dist="38100" dir="2700000" algn="tl">
                    <a:srgbClr val="000000">
                      <a:alpha val="43137"/>
                    </a:srgbClr>
                  </a:outerShdw>
                </a:effectLst>
              </a:rPr>
              <a:t>righteousness gets a true reward. </a:t>
            </a:r>
            <a:endParaRPr lang="en-US" sz="2800" b="1" dirty="0">
              <a:solidFill>
                <a:schemeClr val="tx1"/>
              </a:solidFill>
              <a:effectLst>
                <a:outerShdw blurRad="38100" dist="38100" dir="2700000" algn="tl">
                  <a:srgbClr val="000000">
                    <a:alpha val="43137"/>
                  </a:srgbClr>
                </a:outerShdw>
              </a:effectLst>
            </a:endParaRPr>
          </a:p>
          <a:p>
            <a:pPr>
              <a:spcBef>
                <a:spcPts val="1200"/>
              </a:spcBef>
              <a:buNone/>
            </a:pPr>
            <a:r>
              <a:rPr lang="en-US" sz="2800" b="1" dirty="0">
                <a:solidFill>
                  <a:schemeClr val="tx1"/>
                </a:solidFill>
                <a:effectLst>
                  <a:outerShdw blurRad="38100" dist="38100" dir="2700000" algn="tl">
                    <a:srgbClr val="000000">
                      <a:alpha val="43137"/>
                    </a:srgbClr>
                  </a:outerShdw>
                </a:effectLst>
              </a:rPr>
              <a:t>Matthew 7:12 (KJV) </a:t>
            </a:r>
            <a:endParaRPr lang="en-US" sz="2800" b="1" dirty="0">
              <a:solidFill>
                <a:schemeClr val="tx1"/>
              </a:solidFill>
              <a:effectLst>
                <a:outerShdw blurRad="38100" dist="38100" dir="2700000" algn="tl">
                  <a:srgbClr val="000000">
                    <a:alpha val="43137"/>
                  </a:srgbClr>
                </a:outerShdw>
              </a:effectLst>
            </a:endParaRPr>
          </a:p>
          <a:p>
            <a:pPr>
              <a:spcBef>
                <a:spcPts val="0"/>
              </a:spcBef>
              <a:buNone/>
            </a:pPr>
            <a:r>
              <a:rPr lang="en-US" sz="2800" b="1" dirty="0">
                <a:solidFill>
                  <a:schemeClr val="tx1"/>
                </a:solidFill>
                <a:effectLst>
                  <a:outerShdw blurRad="38100" dist="38100" dir="2700000" algn="tl">
                    <a:srgbClr val="000000">
                      <a:alpha val="43137"/>
                    </a:srgbClr>
                  </a:outerShdw>
                </a:effectLst>
              </a:rPr>
              <a:t>Therefore all things whatsoever ye would that men </a:t>
            </a:r>
            <a:endParaRPr lang="en-US" sz="2800" b="1" dirty="0">
              <a:solidFill>
                <a:schemeClr val="tx1"/>
              </a:solidFill>
              <a:effectLst>
                <a:outerShdw blurRad="38100" dist="38100" dir="2700000" algn="tl">
                  <a:srgbClr val="000000">
                    <a:alpha val="43137"/>
                  </a:srgbClr>
                </a:outerShdw>
              </a:effectLst>
            </a:endParaRPr>
          </a:p>
          <a:p>
            <a:pPr>
              <a:spcBef>
                <a:spcPts val="0"/>
              </a:spcBef>
              <a:buNone/>
            </a:pPr>
            <a:r>
              <a:rPr lang="en-US" sz="2800" b="1" dirty="0">
                <a:solidFill>
                  <a:schemeClr val="tx1"/>
                </a:solidFill>
                <a:effectLst>
                  <a:outerShdw blurRad="38100" dist="38100" dir="2700000" algn="tl">
                    <a:srgbClr val="000000">
                      <a:alpha val="43137"/>
                    </a:srgbClr>
                  </a:outerShdw>
                </a:effectLst>
              </a:rPr>
              <a:t>should do to you, do ye even so to them: for this is</a:t>
            </a:r>
            <a:endParaRPr lang="en-US" sz="2800" b="1" dirty="0">
              <a:solidFill>
                <a:schemeClr val="tx1"/>
              </a:solidFill>
              <a:effectLst>
                <a:outerShdw blurRad="38100" dist="38100" dir="2700000" algn="tl">
                  <a:srgbClr val="000000">
                    <a:alpha val="43137"/>
                  </a:srgbClr>
                </a:outerShdw>
              </a:effectLst>
            </a:endParaRPr>
          </a:p>
          <a:p>
            <a:pPr>
              <a:spcBef>
                <a:spcPts val="0"/>
              </a:spcBef>
              <a:buNone/>
            </a:pPr>
            <a:r>
              <a:rPr lang="en-US" sz="2800" b="1" dirty="0">
                <a:solidFill>
                  <a:schemeClr val="tx1"/>
                </a:solidFill>
                <a:effectLst>
                  <a:outerShdw blurRad="38100" dist="38100" dir="2700000" algn="tl">
                    <a:srgbClr val="000000">
                      <a:alpha val="43137"/>
                    </a:srgbClr>
                  </a:outerShdw>
                </a:effectLst>
              </a:rPr>
              <a:t>the law and the prophets. </a:t>
            </a:r>
            <a:endParaRPr lang="en-US" sz="2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 name="TextBox 7"/>
          <p:cNvSpPr txBox="1"/>
          <p:nvPr/>
        </p:nvSpPr>
        <p:spPr>
          <a:xfrm>
            <a:off x="0" y="228600"/>
            <a:ext cx="8839200"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We Reap the Same In Kind As We Sow</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1"/>
                                          </p:val>
                                        </p:tav>
                                        <p:tav tm="100000">
                                          <p:val>
                                            <p:strVal val="#ppt_x"/>
                                          </p:val>
                                        </p:tav>
                                      </p:tavLst>
                                    </p:anim>
                                    <p:anim calcmode="lin" valueType="num">
                                      <p:cBhvr>
                                        <p:cTn id="9" dur="1000" fill="hold"/>
                                        <p:tgtEl>
                                          <p:spTgt spid="5">
                                            <p:bg/>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21" fill="hold">
                            <p:stCondLst>
                              <p:cond delay="5599"/>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7" fill="hold">
                            <p:stCondLst>
                              <p:cond delay="10799"/>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3" fill="hold">
                            <p:stCondLst>
                              <p:cond delay="13899"/>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1000"/>
                                        <p:tgtEl>
                                          <p:spTgt spid="5">
                                            <p:txEl>
                                              <p:pRg st="4" end="4"/>
                                            </p:txEl>
                                          </p:spTgt>
                                        </p:tgtEl>
                                      </p:cBhvr>
                                    </p:animEffect>
                                    <p:anim calcmode="lin" valueType="num">
                                      <p:cBhvr>
                                        <p:cTn id="37"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38"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19699"/>
                            </p:stCondLst>
                            <p:childTnLst>
                              <p:par>
                                <p:cTn id="40" presetID="40" presetClass="entr" presetSubtype="0" fill="hold" grpId="0" nodeType="afterEffect">
                                  <p:stCondLst>
                                    <p:cond delay="0"/>
                                  </p:stCondLst>
                                  <p:iterate type="lt">
                                    <p:tmPct val="10000"/>
                                  </p:iterate>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45" fill="hold">
                            <p:stCondLst>
                              <p:cond delay="24000"/>
                            </p:stCondLst>
                            <p:childTnLst>
                              <p:par>
                                <p:cTn id="46" presetID="40" presetClass="entr" presetSubtype="0" fill="hold" grpId="0" nodeType="afterEffect">
                                  <p:stCondLst>
                                    <p:cond delay="0"/>
                                  </p:stCondLst>
                                  <p:iterate type="lt">
                                    <p:tmPct val="10000"/>
                                  </p:iterate>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1000"/>
                                        <p:tgtEl>
                                          <p:spTgt spid="5">
                                            <p:txEl>
                                              <p:pRg st="6" end="6"/>
                                            </p:txEl>
                                          </p:spTgt>
                                        </p:tgtEl>
                                      </p:cBhvr>
                                    </p:animEffect>
                                    <p:anim calcmode="lin" valueType="num">
                                      <p:cBhvr>
                                        <p:cTn id="49" dur="1000" fill="hold"/>
                                        <p:tgtEl>
                                          <p:spTgt spid="5">
                                            <p:txEl>
                                              <p:pRg st="6" end="6"/>
                                            </p:txEl>
                                          </p:spTgt>
                                        </p:tgtEl>
                                        <p:attrNameLst>
                                          <p:attrName>ppt_x</p:attrName>
                                        </p:attrNameLst>
                                      </p:cBhvr>
                                      <p:tavLst>
                                        <p:tav tm="0">
                                          <p:val>
                                            <p:strVal val="#ppt_x-.1"/>
                                          </p:val>
                                        </p:tav>
                                        <p:tav tm="100000">
                                          <p:val>
                                            <p:strVal val="#ppt_x"/>
                                          </p:val>
                                        </p:tav>
                                      </p:tavLst>
                                    </p:anim>
                                    <p:anim calcmode="lin" valueType="num">
                                      <p:cBhvr>
                                        <p:cTn id="50"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51" fill="hold">
                            <p:stCondLst>
                              <p:cond delay="26800"/>
                            </p:stCondLst>
                            <p:childTnLst>
                              <p:par>
                                <p:cTn id="52" presetID="40" presetClass="entr" presetSubtype="0" fill="hold" grpId="0" nodeType="afterEffect">
                                  <p:stCondLst>
                                    <p:cond delay="0"/>
                                  </p:stCondLst>
                                  <p:iterate type="lt">
                                    <p:tmPct val="10000"/>
                                  </p:iterate>
                                  <p:childTnLst>
                                    <p:set>
                                      <p:cBhvr>
                                        <p:cTn id="53" dur="1" fill="hold">
                                          <p:stCondLst>
                                            <p:cond delay="0"/>
                                          </p:stCondLst>
                                        </p:cTn>
                                        <p:tgtEl>
                                          <p:spTgt spid="5">
                                            <p:txEl>
                                              <p:pRg st="7" end="7"/>
                                            </p:txEl>
                                          </p:spTgt>
                                        </p:tgtEl>
                                        <p:attrNameLst>
                                          <p:attrName>style.visibility</p:attrName>
                                        </p:attrNameLst>
                                      </p:cBhvr>
                                      <p:to>
                                        <p:strVal val="visible"/>
                                      </p:to>
                                    </p:set>
                                    <p:animEffect transition="in" filter="fade">
                                      <p:cBhvr>
                                        <p:cTn id="54" dur="1000"/>
                                        <p:tgtEl>
                                          <p:spTgt spid="5">
                                            <p:txEl>
                                              <p:pRg st="7" end="7"/>
                                            </p:txEl>
                                          </p:spTgt>
                                        </p:tgtEl>
                                      </p:cBhvr>
                                    </p:animEffect>
                                    <p:anim calcmode="lin" valueType="num">
                                      <p:cBhvr>
                                        <p:cTn id="55" dur="1000" fill="hold"/>
                                        <p:tgtEl>
                                          <p:spTgt spid="5">
                                            <p:txEl>
                                              <p:pRg st="7" end="7"/>
                                            </p:txEl>
                                          </p:spTgt>
                                        </p:tgtEl>
                                        <p:attrNameLst>
                                          <p:attrName>ppt_x</p:attrName>
                                        </p:attrNameLst>
                                      </p:cBhvr>
                                      <p:tavLst>
                                        <p:tav tm="0">
                                          <p:val>
                                            <p:strVal val="#ppt_x-.1"/>
                                          </p:val>
                                        </p:tav>
                                        <p:tav tm="100000">
                                          <p:val>
                                            <p:strVal val="#ppt_x"/>
                                          </p:val>
                                        </p:tav>
                                      </p:tavLst>
                                    </p:anim>
                                    <p:anim calcmode="lin" valueType="num">
                                      <p:cBhvr>
                                        <p:cTn id="56"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par>
                          <p:cTn id="57" fill="hold">
                            <p:stCondLst>
                              <p:cond delay="32699"/>
                            </p:stCondLst>
                            <p:childTnLst>
                              <p:par>
                                <p:cTn id="58" presetID="40" presetClass="entr" presetSubtype="0" fill="hold" grpId="0" nodeType="afterEffect">
                                  <p:stCondLst>
                                    <p:cond delay="0"/>
                                  </p:stCondLst>
                                  <p:iterate type="lt">
                                    <p:tmPct val="10000"/>
                                  </p:iterate>
                                  <p:childTnLst>
                                    <p:set>
                                      <p:cBhvr>
                                        <p:cTn id="59" dur="1" fill="hold">
                                          <p:stCondLst>
                                            <p:cond delay="0"/>
                                          </p:stCondLst>
                                        </p:cTn>
                                        <p:tgtEl>
                                          <p:spTgt spid="5">
                                            <p:txEl>
                                              <p:pRg st="8" end="8"/>
                                            </p:txEl>
                                          </p:spTgt>
                                        </p:tgtEl>
                                        <p:attrNameLst>
                                          <p:attrName>style.visibility</p:attrName>
                                        </p:attrNameLst>
                                      </p:cBhvr>
                                      <p:to>
                                        <p:strVal val="visible"/>
                                      </p:to>
                                    </p:set>
                                    <p:animEffect transition="in" filter="fade">
                                      <p:cBhvr>
                                        <p:cTn id="60" dur="1000"/>
                                        <p:tgtEl>
                                          <p:spTgt spid="5">
                                            <p:txEl>
                                              <p:pRg st="8" end="8"/>
                                            </p:txEl>
                                          </p:spTgt>
                                        </p:tgtEl>
                                      </p:cBhvr>
                                    </p:animEffect>
                                    <p:anim calcmode="lin" valueType="num">
                                      <p:cBhvr>
                                        <p:cTn id="61" dur="1000" fill="hold"/>
                                        <p:tgtEl>
                                          <p:spTgt spid="5">
                                            <p:txEl>
                                              <p:pRg st="8" end="8"/>
                                            </p:txEl>
                                          </p:spTgt>
                                        </p:tgtEl>
                                        <p:attrNameLst>
                                          <p:attrName>ppt_x</p:attrName>
                                        </p:attrNameLst>
                                      </p:cBhvr>
                                      <p:tavLst>
                                        <p:tav tm="0">
                                          <p:val>
                                            <p:strVal val="#ppt_x-.1"/>
                                          </p:val>
                                        </p:tav>
                                        <p:tav tm="100000">
                                          <p:val>
                                            <p:strVal val="#ppt_x"/>
                                          </p:val>
                                        </p:tav>
                                      </p:tavLst>
                                    </p:anim>
                                    <p:anim calcmode="lin" valueType="num">
                                      <p:cBhvr>
                                        <p:cTn id="62" dur="10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par>
                          <p:cTn id="63" fill="hold">
                            <p:stCondLst>
                              <p:cond delay="38799"/>
                            </p:stCondLst>
                            <p:childTnLst>
                              <p:par>
                                <p:cTn id="64" presetID="40" presetClass="entr" presetSubtype="0" fill="hold" grpId="0" nodeType="afterEffect">
                                  <p:stCondLst>
                                    <p:cond delay="0"/>
                                  </p:stCondLst>
                                  <p:iterate type="lt">
                                    <p:tmPct val="10000"/>
                                  </p:iterate>
                                  <p:childTnLst>
                                    <p:set>
                                      <p:cBhvr>
                                        <p:cTn id="65" dur="1" fill="hold">
                                          <p:stCondLst>
                                            <p:cond delay="0"/>
                                          </p:stCondLst>
                                        </p:cTn>
                                        <p:tgtEl>
                                          <p:spTgt spid="5">
                                            <p:txEl>
                                              <p:pRg st="9" end="9"/>
                                            </p:txEl>
                                          </p:spTgt>
                                        </p:tgtEl>
                                        <p:attrNameLst>
                                          <p:attrName>style.visibility</p:attrName>
                                        </p:attrNameLst>
                                      </p:cBhvr>
                                      <p:to>
                                        <p:strVal val="visible"/>
                                      </p:to>
                                    </p:set>
                                    <p:animEffect transition="in" filter="fade">
                                      <p:cBhvr>
                                        <p:cTn id="66" dur="1000"/>
                                        <p:tgtEl>
                                          <p:spTgt spid="5">
                                            <p:txEl>
                                              <p:pRg st="9" end="9"/>
                                            </p:txEl>
                                          </p:spTgt>
                                        </p:tgtEl>
                                      </p:cBhvr>
                                    </p:animEffect>
                                    <p:anim calcmode="lin" valueType="num">
                                      <p:cBhvr>
                                        <p:cTn id="67" dur="1000" fill="hold"/>
                                        <p:tgtEl>
                                          <p:spTgt spid="5">
                                            <p:txEl>
                                              <p:pRg st="9" end="9"/>
                                            </p:txEl>
                                          </p:spTgt>
                                        </p:tgtEl>
                                        <p:attrNameLst>
                                          <p:attrName>ppt_x</p:attrName>
                                        </p:attrNameLst>
                                      </p:cBhvr>
                                      <p:tavLst>
                                        <p:tav tm="0">
                                          <p:val>
                                            <p:strVal val="#ppt_x-.1"/>
                                          </p:val>
                                        </p:tav>
                                        <p:tav tm="100000">
                                          <p:val>
                                            <p:strVal val="#ppt_x"/>
                                          </p:val>
                                        </p:tav>
                                      </p:tavLst>
                                    </p:anim>
                                    <p:anim calcmode="lin" valueType="num">
                                      <p:cBhvr>
                                        <p:cTn id="68" dur="10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0</TotalTime>
  <Words>7119</Words>
  <Application>WPS Presentation</Application>
  <PresentationFormat>On-screen Show (4:3)</PresentationFormat>
  <Paragraphs>308</Paragraphs>
  <Slides>45</Slides>
  <Notes>0</Notes>
  <HiddenSlides>9</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45</vt:i4>
      </vt:variant>
    </vt:vector>
  </HeadingPairs>
  <TitlesOfParts>
    <vt:vector size="60" baseType="lpstr">
      <vt:lpstr>Arial</vt:lpstr>
      <vt:lpstr>SimSun</vt:lpstr>
      <vt:lpstr>Wingdings</vt:lpstr>
      <vt:lpstr>Wingdings 2</vt:lpstr>
      <vt:lpstr>Arial Unicode MS</vt:lpstr>
      <vt:lpstr>Arial Rounded MT Bold</vt:lpstr>
      <vt:lpstr>Courier New</vt:lpstr>
      <vt:lpstr>Microsoft YaHei</vt:lpstr>
      <vt:lpstr/>
      <vt:lpstr>Arial Unicode MS</vt:lpstr>
      <vt:lpstr>Calibri</vt:lpstr>
      <vt:lpstr>Franklin Gothic Book</vt:lpstr>
      <vt:lpstr>Wingdings</vt:lpstr>
      <vt:lpstr>Franklin Gothic Medium</vt:lpstr>
      <vt:lpstr>Trek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Linton</dc:creator>
  <cp:lastModifiedBy>Edward Edwards</cp:lastModifiedBy>
  <cp:revision>151</cp:revision>
  <cp:lastPrinted>2018-02-18T00:11:00Z</cp:lastPrinted>
  <dcterms:created xsi:type="dcterms:W3CDTF">2012-01-06T20:31:00Z</dcterms:created>
  <dcterms:modified xsi:type="dcterms:W3CDTF">2018-02-18T19:39:29Z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1033-10.2.0.5996</vt:lpwstr>
  </property>
</Properties>
</file>