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70" r:id="rId2"/>
    <p:sldId id="256" r:id="rId3"/>
    <p:sldId id="269" r:id="rId4"/>
    <p:sldId id="258" r:id="rId5"/>
    <p:sldId id="260" r:id="rId6"/>
    <p:sldId id="259" r:id="rId7"/>
    <p:sldId id="263" r:id="rId8"/>
    <p:sldId id="272" r:id="rId9"/>
    <p:sldId id="262" r:id="rId10"/>
    <p:sldId id="261" r:id="rId11"/>
    <p:sldId id="273" r:id="rId12"/>
    <p:sldId id="257" r:id="rId13"/>
    <p:sldId id="266" r:id="rId14"/>
    <p:sldId id="274" r:id="rId15"/>
    <p:sldId id="271" r:id="rId16"/>
    <p:sldId id="275" r:id="rId17"/>
    <p:sldId id="277" r:id="rId18"/>
    <p:sldId id="264" r:id="rId19"/>
    <p:sldId id="267" r:id="rId20"/>
    <p:sldId id="265" r:id="rId21"/>
    <p:sldId id="276" r:id="rId2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2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B69347-0B4D-4DF8-8A86-0844D23BDAC1}"/>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11FAE08A-503F-4DD2-99BF-8FAA034C6BF4}"/>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E390970D-9CC4-4539-8079-3EEA841CBD09}" type="datetimeFigureOut">
              <a:rPr lang="en-US" smtClean="0"/>
              <a:t>3/11/2018</a:t>
            </a:fld>
            <a:endParaRPr lang="en-US"/>
          </a:p>
        </p:txBody>
      </p:sp>
      <p:sp>
        <p:nvSpPr>
          <p:cNvPr id="4" name="Footer Placeholder 3">
            <a:extLst>
              <a:ext uri="{FF2B5EF4-FFF2-40B4-BE49-F238E27FC236}">
                <a16:creationId xmlns:a16="http://schemas.microsoft.com/office/drawing/2014/main" id="{869D930D-1CE1-458B-B603-0094E8795118}"/>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E131-4014-41F0-906C-76A9050461A6}"/>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F98B2D63-35CE-443E-AA91-D79A3944CEE9}" type="slidenum">
              <a:rPr lang="en-US" smtClean="0"/>
              <a:t>‹#›</a:t>
            </a:fld>
            <a:endParaRPr lang="en-US"/>
          </a:p>
        </p:txBody>
      </p:sp>
    </p:spTree>
    <p:extLst>
      <p:ext uri="{BB962C8B-B14F-4D97-AF65-F5344CB8AC3E}">
        <p14:creationId xmlns:p14="http://schemas.microsoft.com/office/powerpoint/2010/main" val="12685291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ECEC-B324-4D39-B99B-8B35781D70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2623D5-3FEE-4052-B71A-8B79F5F744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2007B4-75CD-4131-BD66-E8D233A9127D}"/>
              </a:ext>
            </a:extLst>
          </p:cNvPr>
          <p:cNvSpPr>
            <a:spLocks noGrp="1"/>
          </p:cNvSpPr>
          <p:nvPr>
            <p:ph type="dt" sz="half" idx="10"/>
          </p:nvPr>
        </p:nvSpPr>
        <p:spPr/>
        <p:txBody>
          <a:bodyPr/>
          <a:lstStyle/>
          <a:p>
            <a:fld id="{781352C8-1EAB-47B2-A3E1-94C01B553633}" type="datetimeFigureOut">
              <a:rPr lang="en-US" smtClean="0"/>
              <a:t>3/11/2018</a:t>
            </a:fld>
            <a:endParaRPr lang="en-US"/>
          </a:p>
        </p:txBody>
      </p:sp>
      <p:sp>
        <p:nvSpPr>
          <p:cNvPr id="5" name="Footer Placeholder 4">
            <a:extLst>
              <a:ext uri="{FF2B5EF4-FFF2-40B4-BE49-F238E27FC236}">
                <a16:creationId xmlns:a16="http://schemas.microsoft.com/office/drawing/2014/main" id="{4FDF1112-8170-4BAF-A6EB-2C29D53D6E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B103F0-88E7-4E49-A741-7528608A0545}"/>
              </a:ext>
            </a:extLst>
          </p:cNvPr>
          <p:cNvSpPr>
            <a:spLocks noGrp="1"/>
          </p:cNvSpPr>
          <p:nvPr>
            <p:ph type="sldNum" sz="quarter" idx="12"/>
          </p:nvPr>
        </p:nvSpPr>
        <p:spPr/>
        <p:txBody>
          <a:bodyPr/>
          <a:lstStyle/>
          <a:p>
            <a:fld id="{251BBB69-EE85-4CC6-AEB9-3A1BB407DAC4}" type="slidenum">
              <a:rPr lang="en-US" smtClean="0"/>
              <a:t>‹#›</a:t>
            </a:fld>
            <a:endParaRPr lang="en-US"/>
          </a:p>
        </p:txBody>
      </p:sp>
    </p:spTree>
    <p:extLst>
      <p:ext uri="{BB962C8B-B14F-4D97-AF65-F5344CB8AC3E}">
        <p14:creationId xmlns:p14="http://schemas.microsoft.com/office/powerpoint/2010/main" val="41767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4FF6B-F425-47C3-842F-2E46F603D8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27FB0C-64F7-4A28-9AF3-958246CC341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C3F4E0-A0D2-4F0D-A37F-1494E6BA74E9}"/>
              </a:ext>
            </a:extLst>
          </p:cNvPr>
          <p:cNvSpPr>
            <a:spLocks noGrp="1"/>
          </p:cNvSpPr>
          <p:nvPr>
            <p:ph type="dt" sz="half" idx="10"/>
          </p:nvPr>
        </p:nvSpPr>
        <p:spPr/>
        <p:txBody>
          <a:bodyPr/>
          <a:lstStyle/>
          <a:p>
            <a:fld id="{781352C8-1EAB-47B2-A3E1-94C01B553633}" type="datetimeFigureOut">
              <a:rPr lang="en-US" smtClean="0"/>
              <a:t>3/11/2018</a:t>
            </a:fld>
            <a:endParaRPr lang="en-US"/>
          </a:p>
        </p:txBody>
      </p:sp>
      <p:sp>
        <p:nvSpPr>
          <p:cNvPr id="5" name="Footer Placeholder 4">
            <a:extLst>
              <a:ext uri="{FF2B5EF4-FFF2-40B4-BE49-F238E27FC236}">
                <a16:creationId xmlns:a16="http://schemas.microsoft.com/office/drawing/2014/main" id="{CB0EE262-3869-44DF-8BBA-94677D0A8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1E0817-E543-4783-A0CD-72AB96458854}"/>
              </a:ext>
            </a:extLst>
          </p:cNvPr>
          <p:cNvSpPr>
            <a:spLocks noGrp="1"/>
          </p:cNvSpPr>
          <p:nvPr>
            <p:ph type="sldNum" sz="quarter" idx="12"/>
          </p:nvPr>
        </p:nvSpPr>
        <p:spPr/>
        <p:txBody>
          <a:bodyPr/>
          <a:lstStyle/>
          <a:p>
            <a:fld id="{251BBB69-EE85-4CC6-AEB9-3A1BB407DAC4}" type="slidenum">
              <a:rPr lang="en-US" smtClean="0"/>
              <a:t>‹#›</a:t>
            </a:fld>
            <a:endParaRPr lang="en-US"/>
          </a:p>
        </p:txBody>
      </p:sp>
    </p:spTree>
    <p:extLst>
      <p:ext uri="{BB962C8B-B14F-4D97-AF65-F5344CB8AC3E}">
        <p14:creationId xmlns:p14="http://schemas.microsoft.com/office/powerpoint/2010/main" val="3025512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FC2EF4-3677-4756-B71E-58DD95B0DE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9E2CB0-6334-409D-A2E4-089391C891D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03972A-E0D9-4F09-8560-9B171CD13D5E}"/>
              </a:ext>
            </a:extLst>
          </p:cNvPr>
          <p:cNvSpPr>
            <a:spLocks noGrp="1"/>
          </p:cNvSpPr>
          <p:nvPr>
            <p:ph type="dt" sz="half" idx="10"/>
          </p:nvPr>
        </p:nvSpPr>
        <p:spPr/>
        <p:txBody>
          <a:bodyPr/>
          <a:lstStyle/>
          <a:p>
            <a:fld id="{781352C8-1EAB-47B2-A3E1-94C01B553633}" type="datetimeFigureOut">
              <a:rPr lang="en-US" smtClean="0"/>
              <a:t>3/11/2018</a:t>
            </a:fld>
            <a:endParaRPr lang="en-US"/>
          </a:p>
        </p:txBody>
      </p:sp>
      <p:sp>
        <p:nvSpPr>
          <p:cNvPr id="5" name="Footer Placeholder 4">
            <a:extLst>
              <a:ext uri="{FF2B5EF4-FFF2-40B4-BE49-F238E27FC236}">
                <a16:creationId xmlns:a16="http://schemas.microsoft.com/office/drawing/2014/main" id="{A092783F-881D-4A16-BBE9-DEC1300544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792015-8F3C-45D2-BE7B-2234D75D1E80}"/>
              </a:ext>
            </a:extLst>
          </p:cNvPr>
          <p:cNvSpPr>
            <a:spLocks noGrp="1"/>
          </p:cNvSpPr>
          <p:nvPr>
            <p:ph type="sldNum" sz="quarter" idx="12"/>
          </p:nvPr>
        </p:nvSpPr>
        <p:spPr/>
        <p:txBody>
          <a:bodyPr/>
          <a:lstStyle/>
          <a:p>
            <a:fld id="{251BBB69-EE85-4CC6-AEB9-3A1BB407DAC4}" type="slidenum">
              <a:rPr lang="en-US" smtClean="0"/>
              <a:t>‹#›</a:t>
            </a:fld>
            <a:endParaRPr lang="en-US"/>
          </a:p>
        </p:txBody>
      </p:sp>
    </p:spTree>
    <p:extLst>
      <p:ext uri="{BB962C8B-B14F-4D97-AF65-F5344CB8AC3E}">
        <p14:creationId xmlns:p14="http://schemas.microsoft.com/office/powerpoint/2010/main" val="2589500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F3C74-10A1-4FF9-B824-3F01F9FE52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3039FB-1573-45B2-BE10-A45D5298CF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84D645-3A0B-4B8E-B0AC-ABE8C6F8231C}"/>
              </a:ext>
            </a:extLst>
          </p:cNvPr>
          <p:cNvSpPr>
            <a:spLocks noGrp="1"/>
          </p:cNvSpPr>
          <p:nvPr>
            <p:ph type="dt" sz="half" idx="10"/>
          </p:nvPr>
        </p:nvSpPr>
        <p:spPr/>
        <p:txBody>
          <a:bodyPr/>
          <a:lstStyle/>
          <a:p>
            <a:fld id="{781352C8-1EAB-47B2-A3E1-94C01B553633}" type="datetimeFigureOut">
              <a:rPr lang="en-US" smtClean="0"/>
              <a:t>3/11/2018</a:t>
            </a:fld>
            <a:endParaRPr lang="en-US"/>
          </a:p>
        </p:txBody>
      </p:sp>
      <p:sp>
        <p:nvSpPr>
          <p:cNvPr id="5" name="Footer Placeholder 4">
            <a:extLst>
              <a:ext uri="{FF2B5EF4-FFF2-40B4-BE49-F238E27FC236}">
                <a16:creationId xmlns:a16="http://schemas.microsoft.com/office/drawing/2014/main" id="{1D7CB788-137D-4358-A5C2-CB228239A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48015-89A9-406E-9677-194B71272EDD}"/>
              </a:ext>
            </a:extLst>
          </p:cNvPr>
          <p:cNvSpPr>
            <a:spLocks noGrp="1"/>
          </p:cNvSpPr>
          <p:nvPr>
            <p:ph type="sldNum" sz="quarter" idx="12"/>
          </p:nvPr>
        </p:nvSpPr>
        <p:spPr/>
        <p:txBody>
          <a:bodyPr/>
          <a:lstStyle/>
          <a:p>
            <a:fld id="{251BBB69-EE85-4CC6-AEB9-3A1BB407DAC4}" type="slidenum">
              <a:rPr lang="en-US" smtClean="0"/>
              <a:t>‹#›</a:t>
            </a:fld>
            <a:endParaRPr lang="en-US"/>
          </a:p>
        </p:txBody>
      </p:sp>
    </p:spTree>
    <p:extLst>
      <p:ext uri="{BB962C8B-B14F-4D97-AF65-F5344CB8AC3E}">
        <p14:creationId xmlns:p14="http://schemas.microsoft.com/office/powerpoint/2010/main" val="2063562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D60C-B74C-4C12-B53C-7A10273CD1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9165A9-D8FE-492A-99B8-ED9EEEB885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26D81B7-22B3-4C39-8AC7-D3DBBB139F65}"/>
              </a:ext>
            </a:extLst>
          </p:cNvPr>
          <p:cNvSpPr>
            <a:spLocks noGrp="1"/>
          </p:cNvSpPr>
          <p:nvPr>
            <p:ph type="dt" sz="half" idx="10"/>
          </p:nvPr>
        </p:nvSpPr>
        <p:spPr/>
        <p:txBody>
          <a:bodyPr/>
          <a:lstStyle/>
          <a:p>
            <a:fld id="{781352C8-1EAB-47B2-A3E1-94C01B553633}" type="datetimeFigureOut">
              <a:rPr lang="en-US" smtClean="0"/>
              <a:t>3/11/2018</a:t>
            </a:fld>
            <a:endParaRPr lang="en-US"/>
          </a:p>
        </p:txBody>
      </p:sp>
      <p:sp>
        <p:nvSpPr>
          <p:cNvPr id="5" name="Footer Placeholder 4">
            <a:extLst>
              <a:ext uri="{FF2B5EF4-FFF2-40B4-BE49-F238E27FC236}">
                <a16:creationId xmlns:a16="http://schemas.microsoft.com/office/drawing/2014/main" id="{9CE7869F-BAB5-4EDA-9556-DF4ECD44D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BECB3-F3C4-4C78-88F1-07F91B82FDFD}"/>
              </a:ext>
            </a:extLst>
          </p:cNvPr>
          <p:cNvSpPr>
            <a:spLocks noGrp="1"/>
          </p:cNvSpPr>
          <p:nvPr>
            <p:ph type="sldNum" sz="quarter" idx="12"/>
          </p:nvPr>
        </p:nvSpPr>
        <p:spPr/>
        <p:txBody>
          <a:bodyPr/>
          <a:lstStyle/>
          <a:p>
            <a:fld id="{251BBB69-EE85-4CC6-AEB9-3A1BB407DAC4}" type="slidenum">
              <a:rPr lang="en-US" smtClean="0"/>
              <a:t>‹#›</a:t>
            </a:fld>
            <a:endParaRPr lang="en-US"/>
          </a:p>
        </p:txBody>
      </p:sp>
    </p:spTree>
    <p:extLst>
      <p:ext uri="{BB962C8B-B14F-4D97-AF65-F5344CB8AC3E}">
        <p14:creationId xmlns:p14="http://schemas.microsoft.com/office/powerpoint/2010/main" val="4144808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5B4E5-C320-4372-A4A4-87278D0BF1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CF6357-C716-47BF-8ACB-91DCFE6BDF4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C26C5F-D7AE-4790-963B-C20E68E314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81F653-A985-4A91-B30B-F74A8EF422D0}"/>
              </a:ext>
            </a:extLst>
          </p:cNvPr>
          <p:cNvSpPr>
            <a:spLocks noGrp="1"/>
          </p:cNvSpPr>
          <p:nvPr>
            <p:ph type="dt" sz="half" idx="10"/>
          </p:nvPr>
        </p:nvSpPr>
        <p:spPr/>
        <p:txBody>
          <a:bodyPr/>
          <a:lstStyle/>
          <a:p>
            <a:fld id="{781352C8-1EAB-47B2-A3E1-94C01B553633}" type="datetimeFigureOut">
              <a:rPr lang="en-US" smtClean="0"/>
              <a:t>3/11/2018</a:t>
            </a:fld>
            <a:endParaRPr lang="en-US"/>
          </a:p>
        </p:txBody>
      </p:sp>
      <p:sp>
        <p:nvSpPr>
          <p:cNvPr id="6" name="Footer Placeholder 5">
            <a:extLst>
              <a:ext uri="{FF2B5EF4-FFF2-40B4-BE49-F238E27FC236}">
                <a16:creationId xmlns:a16="http://schemas.microsoft.com/office/drawing/2014/main" id="{A48730A0-98D7-4517-836D-14A7AD8A90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24B77B-8FF9-4D3E-A22B-E179917A2DAA}"/>
              </a:ext>
            </a:extLst>
          </p:cNvPr>
          <p:cNvSpPr>
            <a:spLocks noGrp="1"/>
          </p:cNvSpPr>
          <p:nvPr>
            <p:ph type="sldNum" sz="quarter" idx="12"/>
          </p:nvPr>
        </p:nvSpPr>
        <p:spPr/>
        <p:txBody>
          <a:bodyPr/>
          <a:lstStyle/>
          <a:p>
            <a:fld id="{251BBB69-EE85-4CC6-AEB9-3A1BB407DAC4}" type="slidenum">
              <a:rPr lang="en-US" smtClean="0"/>
              <a:t>‹#›</a:t>
            </a:fld>
            <a:endParaRPr lang="en-US"/>
          </a:p>
        </p:txBody>
      </p:sp>
    </p:spTree>
    <p:extLst>
      <p:ext uri="{BB962C8B-B14F-4D97-AF65-F5344CB8AC3E}">
        <p14:creationId xmlns:p14="http://schemas.microsoft.com/office/powerpoint/2010/main" val="360506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A990C-CA37-4052-B98A-3B9ADFD2F1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7223A3-0F77-4701-9B4B-6664C4F6B9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47C0D6-6FDC-4B95-8D71-D5AEDE4AB2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C304EA-1D14-4D9F-A33D-CC7662C8EF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3BF5EC5-3180-4930-9753-A7052AB5492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BC9C8B-6054-4B92-AF74-EE62FAA25154}"/>
              </a:ext>
            </a:extLst>
          </p:cNvPr>
          <p:cNvSpPr>
            <a:spLocks noGrp="1"/>
          </p:cNvSpPr>
          <p:nvPr>
            <p:ph type="dt" sz="half" idx="10"/>
          </p:nvPr>
        </p:nvSpPr>
        <p:spPr/>
        <p:txBody>
          <a:bodyPr/>
          <a:lstStyle/>
          <a:p>
            <a:fld id="{781352C8-1EAB-47B2-A3E1-94C01B553633}" type="datetimeFigureOut">
              <a:rPr lang="en-US" smtClean="0"/>
              <a:t>3/11/2018</a:t>
            </a:fld>
            <a:endParaRPr lang="en-US"/>
          </a:p>
        </p:txBody>
      </p:sp>
      <p:sp>
        <p:nvSpPr>
          <p:cNvPr id="8" name="Footer Placeholder 7">
            <a:extLst>
              <a:ext uri="{FF2B5EF4-FFF2-40B4-BE49-F238E27FC236}">
                <a16:creationId xmlns:a16="http://schemas.microsoft.com/office/drawing/2014/main" id="{2F9ECEF1-8F92-4FB4-B24C-E14F5B68D0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93C25C-7136-4842-A966-40E43FB8AEF1}"/>
              </a:ext>
            </a:extLst>
          </p:cNvPr>
          <p:cNvSpPr>
            <a:spLocks noGrp="1"/>
          </p:cNvSpPr>
          <p:nvPr>
            <p:ph type="sldNum" sz="quarter" idx="12"/>
          </p:nvPr>
        </p:nvSpPr>
        <p:spPr/>
        <p:txBody>
          <a:bodyPr/>
          <a:lstStyle/>
          <a:p>
            <a:fld id="{251BBB69-EE85-4CC6-AEB9-3A1BB407DAC4}" type="slidenum">
              <a:rPr lang="en-US" smtClean="0"/>
              <a:t>‹#›</a:t>
            </a:fld>
            <a:endParaRPr lang="en-US"/>
          </a:p>
        </p:txBody>
      </p:sp>
    </p:spTree>
    <p:extLst>
      <p:ext uri="{BB962C8B-B14F-4D97-AF65-F5344CB8AC3E}">
        <p14:creationId xmlns:p14="http://schemas.microsoft.com/office/powerpoint/2010/main" val="1402257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1FB3-05A6-44EA-ABCD-EFF2B18DFE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8A8102-A564-472D-9F50-4737F83FF936}"/>
              </a:ext>
            </a:extLst>
          </p:cNvPr>
          <p:cNvSpPr>
            <a:spLocks noGrp="1"/>
          </p:cNvSpPr>
          <p:nvPr>
            <p:ph type="dt" sz="half" idx="10"/>
          </p:nvPr>
        </p:nvSpPr>
        <p:spPr/>
        <p:txBody>
          <a:bodyPr/>
          <a:lstStyle/>
          <a:p>
            <a:fld id="{781352C8-1EAB-47B2-A3E1-94C01B553633}" type="datetimeFigureOut">
              <a:rPr lang="en-US" smtClean="0"/>
              <a:t>3/11/2018</a:t>
            </a:fld>
            <a:endParaRPr lang="en-US"/>
          </a:p>
        </p:txBody>
      </p:sp>
      <p:sp>
        <p:nvSpPr>
          <p:cNvPr id="4" name="Footer Placeholder 3">
            <a:extLst>
              <a:ext uri="{FF2B5EF4-FFF2-40B4-BE49-F238E27FC236}">
                <a16:creationId xmlns:a16="http://schemas.microsoft.com/office/drawing/2014/main" id="{ED959D09-3B28-4F99-BA93-CA04C1BEFE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EB1B39-4722-4139-8A55-B0A0A1A265BF}"/>
              </a:ext>
            </a:extLst>
          </p:cNvPr>
          <p:cNvSpPr>
            <a:spLocks noGrp="1"/>
          </p:cNvSpPr>
          <p:nvPr>
            <p:ph type="sldNum" sz="quarter" idx="12"/>
          </p:nvPr>
        </p:nvSpPr>
        <p:spPr/>
        <p:txBody>
          <a:bodyPr/>
          <a:lstStyle/>
          <a:p>
            <a:fld id="{251BBB69-EE85-4CC6-AEB9-3A1BB407DAC4}" type="slidenum">
              <a:rPr lang="en-US" smtClean="0"/>
              <a:t>‹#›</a:t>
            </a:fld>
            <a:endParaRPr lang="en-US"/>
          </a:p>
        </p:txBody>
      </p:sp>
    </p:spTree>
    <p:extLst>
      <p:ext uri="{BB962C8B-B14F-4D97-AF65-F5344CB8AC3E}">
        <p14:creationId xmlns:p14="http://schemas.microsoft.com/office/powerpoint/2010/main" val="3260075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CC4F55-5A04-401B-A4E1-D9A8EC3A4E88}"/>
              </a:ext>
            </a:extLst>
          </p:cNvPr>
          <p:cNvSpPr>
            <a:spLocks noGrp="1"/>
          </p:cNvSpPr>
          <p:nvPr>
            <p:ph type="dt" sz="half" idx="10"/>
          </p:nvPr>
        </p:nvSpPr>
        <p:spPr/>
        <p:txBody>
          <a:bodyPr/>
          <a:lstStyle/>
          <a:p>
            <a:fld id="{781352C8-1EAB-47B2-A3E1-94C01B553633}" type="datetimeFigureOut">
              <a:rPr lang="en-US" smtClean="0"/>
              <a:t>3/11/2018</a:t>
            </a:fld>
            <a:endParaRPr lang="en-US"/>
          </a:p>
        </p:txBody>
      </p:sp>
      <p:sp>
        <p:nvSpPr>
          <p:cNvPr id="3" name="Footer Placeholder 2">
            <a:extLst>
              <a:ext uri="{FF2B5EF4-FFF2-40B4-BE49-F238E27FC236}">
                <a16:creationId xmlns:a16="http://schemas.microsoft.com/office/drawing/2014/main" id="{AFF8A79C-B0B7-4684-94E1-9A038149DF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E00D8C-2456-49FB-A6D7-28177A9C0D83}"/>
              </a:ext>
            </a:extLst>
          </p:cNvPr>
          <p:cNvSpPr>
            <a:spLocks noGrp="1"/>
          </p:cNvSpPr>
          <p:nvPr>
            <p:ph type="sldNum" sz="quarter" idx="12"/>
          </p:nvPr>
        </p:nvSpPr>
        <p:spPr/>
        <p:txBody>
          <a:bodyPr/>
          <a:lstStyle/>
          <a:p>
            <a:fld id="{251BBB69-EE85-4CC6-AEB9-3A1BB407DAC4}" type="slidenum">
              <a:rPr lang="en-US" smtClean="0"/>
              <a:t>‹#›</a:t>
            </a:fld>
            <a:endParaRPr lang="en-US"/>
          </a:p>
        </p:txBody>
      </p:sp>
    </p:spTree>
    <p:extLst>
      <p:ext uri="{BB962C8B-B14F-4D97-AF65-F5344CB8AC3E}">
        <p14:creationId xmlns:p14="http://schemas.microsoft.com/office/powerpoint/2010/main" val="353406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080CC-DC29-426C-BFE8-71BDE07EA2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DBFEE6-2C89-43A0-924A-5F826CD987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3C5F2C-B09B-42CC-8B0F-934DB0D92E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B801DD-BFB8-475F-BC5A-BF77439BBCF0}"/>
              </a:ext>
            </a:extLst>
          </p:cNvPr>
          <p:cNvSpPr>
            <a:spLocks noGrp="1"/>
          </p:cNvSpPr>
          <p:nvPr>
            <p:ph type="dt" sz="half" idx="10"/>
          </p:nvPr>
        </p:nvSpPr>
        <p:spPr/>
        <p:txBody>
          <a:bodyPr/>
          <a:lstStyle/>
          <a:p>
            <a:fld id="{781352C8-1EAB-47B2-A3E1-94C01B553633}" type="datetimeFigureOut">
              <a:rPr lang="en-US" smtClean="0"/>
              <a:t>3/11/2018</a:t>
            </a:fld>
            <a:endParaRPr lang="en-US"/>
          </a:p>
        </p:txBody>
      </p:sp>
      <p:sp>
        <p:nvSpPr>
          <p:cNvPr id="6" name="Footer Placeholder 5">
            <a:extLst>
              <a:ext uri="{FF2B5EF4-FFF2-40B4-BE49-F238E27FC236}">
                <a16:creationId xmlns:a16="http://schemas.microsoft.com/office/drawing/2014/main" id="{762D1B4F-01FB-4A46-A1AC-BA5CA1BE0E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989FF5-730D-4465-AC5E-BFD1AFEFAFEC}"/>
              </a:ext>
            </a:extLst>
          </p:cNvPr>
          <p:cNvSpPr>
            <a:spLocks noGrp="1"/>
          </p:cNvSpPr>
          <p:nvPr>
            <p:ph type="sldNum" sz="quarter" idx="12"/>
          </p:nvPr>
        </p:nvSpPr>
        <p:spPr/>
        <p:txBody>
          <a:bodyPr/>
          <a:lstStyle/>
          <a:p>
            <a:fld id="{251BBB69-EE85-4CC6-AEB9-3A1BB407DAC4}" type="slidenum">
              <a:rPr lang="en-US" smtClean="0"/>
              <a:t>‹#›</a:t>
            </a:fld>
            <a:endParaRPr lang="en-US"/>
          </a:p>
        </p:txBody>
      </p:sp>
    </p:spTree>
    <p:extLst>
      <p:ext uri="{BB962C8B-B14F-4D97-AF65-F5344CB8AC3E}">
        <p14:creationId xmlns:p14="http://schemas.microsoft.com/office/powerpoint/2010/main" val="109402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DBCB3-4D4B-45ED-918B-95EBADF9BE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30B791-E385-4A83-B440-A9BF4939D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693BD2-AA14-4865-A9DD-13D075F93C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54056F-53ED-4C86-BD87-6968AD3A34BB}"/>
              </a:ext>
            </a:extLst>
          </p:cNvPr>
          <p:cNvSpPr>
            <a:spLocks noGrp="1"/>
          </p:cNvSpPr>
          <p:nvPr>
            <p:ph type="dt" sz="half" idx="10"/>
          </p:nvPr>
        </p:nvSpPr>
        <p:spPr/>
        <p:txBody>
          <a:bodyPr/>
          <a:lstStyle/>
          <a:p>
            <a:fld id="{781352C8-1EAB-47B2-A3E1-94C01B553633}" type="datetimeFigureOut">
              <a:rPr lang="en-US" smtClean="0"/>
              <a:t>3/11/2018</a:t>
            </a:fld>
            <a:endParaRPr lang="en-US"/>
          </a:p>
        </p:txBody>
      </p:sp>
      <p:sp>
        <p:nvSpPr>
          <p:cNvPr id="6" name="Footer Placeholder 5">
            <a:extLst>
              <a:ext uri="{FF2B5EF4-FFF2-40B4-BE49-F238E27FC236}">
                <a16:creationId xmlns:a16="http://schemas.microsoft.com/office/drawing/2014/main" id="{5BDCD7DC-D66B-4BDF-8071-5265CDF3E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A2E432-1885-4224-BBA5-18F0A2D591D2}"/>
              </a:ext>
            </a:extLst>
          </p:cNvPr>
          <p:cNvSpPr>
            <a:spLocks noGrp="1"/>
          </p:cNvSpPr>
          <p:nvPr>
            <p:ph type="sldNum" sz="quarter" idx="12"/>
          </p:nvPr>
        </p:nvSpPr>
        <p:spPr/>
        <p:txBody>
          <a:bodyPr/>
          <a:lstStyle/>
          <a:p>
            <a:fld id="{251BBB69-EE85-4CC6-AEB9-3A1BB407DAC4}" type="slidenum">
              <a:rPr lang="en-US" smtClean="0"/>
              <a:t>‹#›</a:t>
            </a:fld>
            <a:endParaRPr lang="en-US"/>
          </a:p>
        </p:txBody>
      </p:sp>
    </p:spTree>
    <p:extLst>
      <p:ext uri="{BB962C8B-B14F-4D97-AF65-F5344CB8AC3E}">
        <p14:creationId xmlns:p14="http://schemas.microsoft.com/office/powerpoint/2010/main" val="4254394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AB7EF6-14B3-44A0-B9F9-5432A3E2E1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2AED25-5845-4EAC-9C21-2DB8C96E78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FCE8DF-B38E-4A9A-B862-6B3E02F8FF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1352C8-1EAB-47B2-A3E1-94C01B553633}" type="datetimeFigureOut">
              <a:rPr lang="en-US" smtClean="0"/>
              <a:t>3/11/2018</a:t>
            </a:fld>
            <a:endParaRPr lang="en-US"/>
          </a:p>
        </p:txBody>
      </p:sp>
      <p:sp>
        <p:nvSpPr>
          <p:cNvPr id="5" name="Footer Placeholder 4">
            <a:extLst>
              <a:ext uri="{FF2B5EF4-FFF2-40B4-BE49-F238E27FC236}">
                <a16:creationId xmlns:a16="http://schemas.microsoft.com/office/drawing/2014/main" id="{9CED1462-007D-46B3-BF1E-E15CD24793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638B76-EA79-4D96-A7DB-7497C6ED15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1BBB69-EE85-4CC6-AEB9-3A1BB407DAC4}" type="slidenum">
              <a:rPr lang="en-US" smtClean="0"/>
              <a:t>‹#›</a:t>
            </a:fld>
            <a:endParaRPr lang="en-US"/>
          </a:p>
        </p:txBody>
      </p:sp>
    </p:spTree>
    <p:extLst>
      <p:ext uri="{BB962C8B-B14F-4D97-AF65-F5344CB8AC3E}">
        <p14:creationId xmlns:p14="http://schemas.microsoft.com/office/powerpoint/2010/main" val="2611777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717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9B9B-CF9E-4AA9-963A-1D56F69D3EDF}"/>
              </a:ext>
            </a:extLst>
          </p:cNvPr>
          <p:cNvSpPr>
            <a:spLocks noGrp="1"/>
          </p:cNvSpPr>
          <p:nvPr>
            <p:ph type="title"/>
          </p:nvPr>
        </p:nvSpPr>
        <p:spPr>
          <a:xfrm>
            <a:off x="225287" y="126586"/>
            <a:ext cx="11754678" cy="867327"/>
          </a:xfrm>
          <a:solidFill>
            <a:schemeClr val="bg1">
              <a:alpha val="90000"/>
            </a:schemeClr>
          </a:solidFill>
          <a:effectLst>
            <a:softEdge rad="5080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Praise is an Effective Weapon Against the Devil</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F3322891-6E74-4542-874A-25276145713F}"/>
              </a:ext>
            </a:extLst>
          </p:cNvPr>
          <p:cNvSpPr>
            <a:spLocks noGrp="1"/>
          </p:cNvSpPr>
          <p:nvPr>
            <p:ph idx="1"/>
          </p:nvPr>
        </p:nvSpPr>
        <p:spPr>
          <a:xfrm>
            <a:off x="371060" y="1139686"/>
            <a:ext cx="10179710" cy="5289249"/>
          </a:xfrm>
          <a:solidFill>
            <a:schemeClr val="bg1">
              <a:alpha val="90000"/>
            </a:schemeClr>
          </a:solidFill>
          <a:effectLst>
            <a:softEdge rad="50800"/>
          </a:effectLst>
        </p:spPr>
        <p:txBody>
          <a:bodyPr>
            <a:normAutofit/>
          </a:bodyPr>
          <a:lstStyle/>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2 Parts</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Part #1- It Irritates Satan…</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It Reminds Him of His…</a:t>
            </a:r>
          </a:p>
          <a:p>
            <a:pPr lvl="1">
              <a:lnSpc>
                <a:spcPct val="100000"/>
              </a:lnSpc>
              <a:spcBef>
                <a:spcPts val="0"/>
              </a:spcBef>
              <a:spcAft>
                <a:spcPts val="600"/>
              </a:spcAft>
            </a:pPr>
            <a:r>
              <a:rPr lang="en-US" sz="2800" b="1" dirty="0">
                <a:effectLst>
                  <a:outerShdw blurRad="38100" dist="38100" dir="2700000" algn="tl">
                    <a:srgbClr val="000000">
                      <a:alpha val="43137"/>
                    </a:srgbClr>
                  </a:outerShdw>
                </a:effectLst>
                <a:latin typeface="Arial Rounded MT Bold" panose="020F0704030504030204" pitchFamily="34" charset="0"/>
              </a:rPr>
              <a:t>Past –Isa 14- </a:t>
            </a:r>
            <a:r>
              <a:rPr lang="en-US" sz="2800" i="1" dirty="0">
                <a:effectLst>
                  <a:outerShdw blurRad="38100" dist="38100" dir="2700000" algn="tl">
                    <a:srgbClr val="000000">
                      <a:alpha val="43137"/>
                    </a:srgbClr>
                  </a:outerShdw>
                </a:effectLst>
                <a:latin typeface="Arial Rounded MT Bold" panose="020F0704030504030204" pitchFamily="34" charset="0"/>
              </a:rPr>
              <a:t>Led Praise </a:t>
            </a:r>
          </a:p>
          <a:p>
            <a:pPr lvl="1">
              <a:lnSpc>
                <a:spcPct val="100000"/>
              </a:lnSpc>
              <a:spcBef>
                <a:spcPts val="0"/>
              </a:spcBef>
              <a:spcAft>
                <a:spcPts val="600"/>
              </a:spcAft>
            </a:pPr>
            <a:r>
              <a:rPr lang="en-US" sz="2800" b="1" dirty="0">
                <a:effectLst>
                  <a:outerShdw blurRad="38100" dist="38100" dir="2700000" algn="tl">
                    <a:srgbClr val="000000">
                      <a:alpha val="43137"/>
                    </a:srgbClr>
                  </a:outerShdw>
                </a:effectLst>
                <a:latin typeface="Arial Rounded MT Bold" panose="020F0704030504030204" pitchFamily="34" charset="0"/>
              </a:rPr>
              <a:t>Present –</a:t>
            </a:r>
            <a:r>
              <a:rPr lang="en-US" sz="2800" i="1" dirty="0">
                <a:effectLst>
                  <a:outerShdw blurRad="38100" dist="38100" dir="2700000" algn="tl">
                    <a:srgbClr val="000000">
                      <a:alpha val="43137"/>
                    </a:srgbClr>
                  </a:outerShdw>
                </a:effectLst>
                <a:latin typeface="Arial Rounded MT Bold" panose="020F0704030504030204" pitchFamily="34" charset="0"/>
              </a:rPr>
              <a:t>Our Praise Invites God’s Presence</a:t>
            </a:r>
          </a:p>
          <a:p>
            <a:pPr lvl="1">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Future- </a:t>
            </a:r>
            <a:r>
              <a:rPr lang="en-US" sz="2800" i="1" dirty="0">
                <a:effectLst>
                  <a:outerShdw blurRad="38100" dist="38100" dir="2700000" algn="tl">
                    <a:srgbClr val="000000">
                      <a:alpha val="43137"/>
                    </a:srgbClr>
                  </a:outerShdw>
                </a:effectLst>
                <a:latin typeface="Arial Rounded MT Bold" panose="020F0704030504030204" pitchFamily="34" charset="0"/>
              </a:rPr>
              <a:t>We Will Praise in God’s Presence</a:t>
            </a:r>
          </a:p>
          <a:p>
            <a:pPr lvl="2">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As He Bakes in a Lake</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He Has Hated Praise Ever Since Because…</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…Its Reminder of What He Gave Up and Can’t Regain</a:t>
            </a: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Praise Shuts Him Down</a:t>
            </a:r>
          </a:p>
          <a:p>
            <a:endParaRPr lang="en-US" dirty="0"/>
          </a:p>
        </p:txBody>
      </p:sp>
    </p:spTree>
    <p:extLst>
      <p:ext uri="{BB962C8B-B14F-4D97-AF65-F5344CB8AC3E}">
        <p14:creationId xmlns:p14="http://schemas.microsoft.com/office/powerpoint/2010/main" val="20712748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in)">
                                      <p:cBhvr>
                                        <p:cTn id="11" dur="2000"/>
                                        <p:tgtEl>
                                          <p:spTgt spid="3">
                                            <p:bg/>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par>
                          <p:cTn id="25" fill="hold">
                            <p:stCondLst>
                              <p:cond delay="2000"/>
                            </p:stCondLst>
                            <p:childTnLst>
                              <p:par>
                                <p:cTn id="26" presetID="6" presetClass="entr" presetSubtype="16"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par>
                          <p:cTn id="29" fill="hold">
                            <p:stCondLst>
                              <p:cond delay="4000"/>
                            </p:stCondLst>
                            <p:childTnLst>
                              <p:par>
                                <p:cTn id="30" presetID="6" presetClass="entr" presetSubtype="16"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par>
                          <p:cTn id="33" fill="hold">
                            <p:stCondLst>
                              <p:cond delay="6000"/>
                            </p:stCondLst>
                            <p:childTnLst>
                              <p:par>
                                <p:cTn id="34" presetID="6" presetClass="entr" presetSubtype="16"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ircle(in)">
                                      <p:cBhvr>
                                        <p:cTn id="36" dur="2000"/>
                                        <p:tgtEl>
                                          <p:spTgt spid="3">
                                            <p:txEl>
                                              <p:pRg st="5" end="5"/>
                                            </p:txEl>
                                          </p:spTgt>
                                        </p:tgtEl>
                                      </p:cBhvr>
                                    </p:animEffect>
                                  </p:childTnLst>
                                </p:cTn>
                              </p:par>
                            </p:childTnLst>
                          </p:cTn>
                        </p:par>
                        <p:par>
                          <p:cTn id="37" fill="hold">
                            <p:stCondLst>
                              <p:cond delay="8000"/>
                            </p:stCondLst>
                            <p:childTnLst>
                              <p:par>
                                <p:cTn id="38" presetID="6" presetClass="entr" presetSubtype="16" fill="hold" grpId="0"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circle(in)">
                                      <p:cBhvr>
                                        <p:cTn id="40" dur="20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circle(in)">
                                      <p:cBhvr>
                                        <p:cTn id="45" dur="2000"/>
                                        <p:tgtEl>
                                          <p:spTgt spid="3">
                                            <p:txEl>
                                              <p:pRg st="7" end="7"/>
                                            </p:txEl>
                                          </p:spTgt>
                                        </p:tgtEl>
                                      </p:cBhvr>
                                    </p:animEffect>
                                  </p:childTnLst>
                                </p:cTn>
                              </p:par>
                            </p:childTnLst>
                          </p:cTn>
                        </p:par>
                        <p:par>
                          <p:cTn id="46" fill="hold">
                            <p:stCondLst>
                              <p:cond delay="2000"/>
                            </p:stCondLst>
                            <p:childTnLst>
                              <p:par>
                                <p:cTn id="47" presetID="6" presetClass="entr" presetSubtype="16" fill="hold" grpId="0"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circle(in)">
                                      <p:cBhvr>
                                        <p:cTn id="49" dur="20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circle(in)">
                                      <p:cBhvr>
                                        <p:cTn id="5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9B9B-CF9E-4AA9-963A-1D56F69D3EDF}"/>
              </a:ext>
            </a:extLst>
          </p:cNvPr>
          <p:cNvSpPr>
            <a:spLocks noGrp="1"/>
          </p:cNvSpPr>
          <p:nvPr>
            <p:ph type="title"/>
          </p:nvPr>
        </p:nvSpPr>
        <p:spPr>
          <a:xfrm>
            <a:off x="225287" y="126586"/>
            <a:ext cx="11754678" cy="867327"/>
          </a:xfrm>
          <a:solidFill>
            <a:schemeClr val="bg1">
              <a:alpha val="90000"/>
            </a:schemeClr>
          </a:solidFill>
          <a:effectLst>
            <a:softEdge rad="5080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Praise is an Effective Weapon Against the Devil</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F3322891-6E74-4542-874A-25276145713F}"/>
              </a:ext>
            </a:extLst>
          </p:cNvPr>
          <p:cNvSpPr>
            <a:spLocks noGrp="1"/>
          </p:cNvSpPr>
          <p:nvPr>
            <p:ph idx="1"/>
          </p:nvPr>
        </p:nvSpPr>
        <p:spPr>
          <a:xfrm>
            <a:off x="225287" y="1139687"/>
            <a:ext cx="11754678" cy="3889514"/>
          </a:xfrm>
          <a:solidFill>
            <a:schemeClr val="bg1">
              <a:alpha val="90000"/>
            </a:schemeClr>
          </a:solidFill>
          <a:effectLst>
            <a:softEdge rad="63500"/>
          </a:effectLst>
        </p:spPr>
        <p:txBody>
          <a:bodyPr>
            <a:normAutofit/>
          </a:bodyPr>
          <a:lstStyle/>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Part #2- It Invites God to Do Battle</a:t>
            </a:r>
          </a:p>
          <a:p>
            <a:pPr lvl="1"/>
            <a:r>
              <a:rPr lang="en-US" sz="2800" b="1" dirty="0">
                <a:effectLst>
                  <a:outerShdw blurRad="38100" dist="38100" dir="2700000" algn="tl">
                    <a:srgbClr val="000000">
                      <a:alpha val="43137"/>
                    </a:srgbClr>
                  </a:outerShdw>
                </a:effectLst>
                <a:latin typeface="Arial Rounded MT Bold" panose="020F0704030504030204" pitchFamily="34" charset="0"/>
              </a:rPr>
              <a:t>Our Praise…</a:t>
            </a:r>
          </a:p>
          <a:p>
            <a:pPr lvl="2">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Moves God Out Front</a:t>
            </a:r>
          </a:p>
          <a:p>
            <a:pPr lvl="2">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Makes Him Big</a:t>
            </a:r>
          </a:p>
          <a:p>
            <a:pPr lvl="2">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Moves Us Out of God’s Way </a:t>
            </a:r>
          </a:p>
          <a:p>
            <a:pPr marL="0" indent="0">
              <a:buNone/>
            </a:pPr>
            <a:r>
              <a:rPr lang="en-US" i="1"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latin typeface="Arial Rounded MT Bold" panose="020F0704030504030204" pitchFamily="34" charset="0"/>
              </a:rPr>
              <a:t>“when they began to sing/ to praise, the LORD set </a:t>
            </a:r>
            <a:r>
              <a:rPr lang="en-US" i="1" dirty="0" err="1">
                <a:effectLst>
                  <a:outerShdw blurRad="38100" dist="38100" dir="2700000" algn="tl">
                    <a:srgbClr val="000000">
                      <a:alpha val="43137"/>
                    </a:srgbClr>
                  </a:outerShdw>
                </a:effectLst>
                <a:latin typeface="Arial Rounded MT Bold" panose="020F0704030504030204" pitchFamily="34" charset="0"/>
              </a:rPr>
              <a:t>ambushments</a:t>
            </a:r>
            <a:r>
              <a:rPr lang="en-US" i="1" dirty="0">
                <a:effectLst>
                  <a:outerShdw blurRad="38100" dist="38100" dir="2700000" algn="tl">
                    <a:srgbClr val="000000">
                      <a:alpha val="43137"/>
                    </a:srgbClr>
                  </a:outerShdw>
                </a:effectLst>
                <a:latin typeface="Arial Rounded MT Bold" panose="020F0704030504030204" pitchFamily="34" charset="0"/>
              </a:rPr>
              <a:t> against the children of Ammon, Moab, / mount </a:t>
            </a:r>
            <a:r>
              <a:rPr lang="en-US" i="1" dirty="0" err="1">
                <a:effectLst>
                  <a:outerShdw blurRad="38100" dist="38100" dir="2700000" algn="tl">
                    <a:srgbClr val="000000">
                      <a:alpha val="43137"/>
                    </a:srgbClr>
                  </a:outerShdw>
                </a:effectLst>
                <a:latin typeface="Arial Rounded MT Bold" panose="020F0704030504030204" pitchFamily="34" charset="0"/>
              </a:rPr>
              <a:t>Seir</a:t>
            </a:r>
            <a:r>
              <a:rPr lang="en-US" i="1" dirty="0">
                <a:effectLst>
                  <a:outerShdw blurRad="38100" dist="38100" dir="2700000" algn="tl">
                    <a:srgbClr val="000000">
                      <a:alpha val="43137"/>
                    </a:srgbClr>
                  </a:outerShdw>
                </a:effectLst>
                <a:latin typeface="Arial Rounded MT Bold" panose="020F0704030504030204" pitchFamily="34" charset="0"/>
              </a:rPr>
              <a:t>, which were come against Judah; / they were smitten” </a:t>
            </a:r>
            <a:r>
              <a:rPr lang="en-US" b="1" i="1" dirty="0">
                <a:effectLst>
                  <a:outerShdw blurRad="38100" dist="38100" dir="2700000" algn="tl">
                    <a:srgbClr val="000000">
                      <a:alpha val="43137"/>
                    </a:srgbClr>
                  </a:outerShdw>
                </a:effectLst>
                <a:latin typeface="Arial Rounded MT Bold" panose="020F0704030504030204" pitchFamily="34" charset="0"/>
              </a:rPr>
              <a:t>-</a:t>
            </a:r>
            <a:r>
              <a:rPr lang="en-US" b="1" dirty="0">
                <a:effectLst>
                  <a:outerShdw blurRad="38100" dist="38100" dir="2700000" algn="tl">
                    <a:srgbClr val="000000">
                      <a:alpha val="43137"/>
                    </a:srgbClr>
                  </a:outerShdw>
                </a:effectLst>
                <a:latin typeface="Arial Rounded MT Bold" panose="020F0704030504030204" pitchFamily="34" charset="0"/>
              </a:rPr>
              <a:t> 2 Chron 20:22</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
        <p:nvSpPr>
          <p:cNvPr id="4" name="Content Placeholder 2">
            <a:extLst>
              <a:ext uri="{FF2B5EF4-FFF2-40B4-BE49-F238E27FC236}">
                <a16:creationId xmlns:a16="http://schemas.microsoft.com/office/drawing/2014/main" id="{7102D510-B942-4486-8858-329E69287915}"/>
              </a:ext>
            </a:extLst>
          </p:cNvPr>
          <p:cNvSpPr txBox="1">
            <a:spLocks/>
          </p:cNvSpPr>
          <p:nvPr/>
        </p:nvSpPr>
        <p:spPr>
          <a:xfrm>
            <a:off x="498921" y="993913"/>
            <a:ext cx="6045314" cy="2869467"/>
          </a:xfrm>
          <a:prstGeom prst="rect">
            <a:avLst/>
          </a:prstGeom>
          <a:solidFill>
            <a:schemeClr val="bg1"/>
          </a:solidFill>
          <a:effectLst>
            <a:softEdge rad="63500"/>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dirty="0">
                <a:effectLst>
                  <a:outerShdw blurRad="38100" dist="38100" dir="2700000" algn="tl">
                    <a:srgbClr val="000000">
                      <a:alpha val="43137"/>
                    </a:srgbClr>
                  </a:outerShdw>
                </a:effectLst>
                <a:latin typeface="Arial Rounded MT Bold" panose="020F0704030504030204" pitchFamily="34" charset="0"/>
              </a:rPr>
              <a:t>Mighty Army</a:t>
            </a:r>
          </a:p>
          <a:p>
            <a:pPr marL="0" indent="0" algn="ctr">
              <a:buFont typeface="Arial" panose="020B0604020202020204" pitchFamily="34" charset="0"/>
              <a:buNone/>
            </a:pPr>
            <a:r>
              <a:rPr lang="en-US" sz="3200" dirty="0">
                <a:effectLst>
                  <a:outerShdw blurRad="38100" dist="38100" dir="2700000" algn="tl">
                    <a:srgbClr val="000000">
                      <a:alpha val="43137"/>
                    </a:srgbClr>
                  </a:outerShdw>
                </a:effectLst>
                <a:latin typeface="Arial Rounded MT Bold" panose="020F0704030504030204" pitchFamily="34" charset="0"/>
              </a:rPr>
              <a:t>Head Up</a:t>
            </a:r>
          </a:p>
          <a:p>
            <a:pPr marL="0" indent="0" algn="ctr">
              <a:buFont typeface="Arial" panose="020B0604020202020204" pitchFamily="34" charset="0"/>
              <a:buNone/>
            </a:pPr>
            <a:r>
              <a:rPr lang="en-US" sz="3200" dirty="0">
                <a:effectLst>
                  <a:outerShdw blurRad="38100" dist="38100" dir="2700000" algn="tl">
                    <a:srgbClr val="000000">
                      <a:alpha val="43137"/>
                    </a:srgbClr>
                  </a:outerShdw>
                </a:effectLst>
                <a:latin typeface="Arial Rounded MT Bold" panose="020F0704030504030204" pitchFamily="34" charset="0"/>
              </a:rPr>
              <a:t>Stay Strong</a:t>
            </a:r>
          </a:p>
          <a:p>
            <a:pPr marL="0" indent="0" algn="ctr">
              <a:buFont typeface="Arial" panose="020B0604020202020204" pitchFamily="34" charset="0"/>
              <a:buNone/>
            </a:pPr>
            <a:r>
              <a:rPr lang="en-US" sz="3200" dirty="0">
                <a:effectLst>
                  <a:outerShdw blurRad="38100" dist="38100" dir="2700000" algn="tl">
                    <a:srgbClr val="000000">
                      <a:alpha val="43137"/>
                    </a:srgbClr>
                  </a:outerShdw>
                </a:effectLst>
                <a:latin typeface="Arial Rounded MT Bold" panose="020F0704030504030204" pitchFamily="34" charset="0"/>
              </a:rPr>
              <a:t>Smile by Faith</a:t>
            </a:r>
          </a:p>
          <a:p>
            <a:pPr marL="0" indent="0" algn="ctr">
              <a:buFont typeface="Arial" panose="020B0604020202020204" pitchFamily="34" charset="0"/>
              <a:buNone/>
            </a:pPr>
            <a:r>
              <a:rPr lang="en-US" sz="3200" dirty="0">
                <a:effectLst>
                  <a:outerShdw blurRad="38100" dist="38100" dir="2700000" algn="tl">
                    <a:srgbClr val="000000">
                      <a:alpha val="43137"/>
                    </a:srgbClr>
                  </a:outerShdw>
                </a:effectLst>
                <a:latin typeface="Arial Rounded MT Bold" panose="020F0704030504030204" pitchFamily="34" charset="0"/>
              </a:rPr>
              <a:t>Move Forward</a:t>
            </a:r>
          </a:p>
        </p:txBody>
      </p:sp>
    </p:spTree>
    <p:extLst>
      <p:ext uri="{BB962C8B-B14F-4D97-AF65-F5344CB8AC3E}">
        <p14:creationId xmlns:p14="http://schemas.microsoft.com/office/powerpoint/2010/main" val="136696708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barn(inVertical)">
                                      <p:cBhvr>
                                        <p:cTn id="13" dur="2000"/>
                                        <p:tgtEl>
                                          <p:spTgt spid="3">
                                            <p:bg/>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Vertical)">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arn(inVertical)">
                                      <p:cBhvr>
                                        <p:cTn id="21" dur="2000"/>
                                        <p:tgtEl>
                                          <p:spTgt spid="3">
                                            <p:txEl>
                                              <p:pRg st="1" end="1"/>
                                            </p:txEl>
                                          </p:spTgt>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2000"/>
                                        <p:tgtEl>
                                          <p:spTgt spid="3">
                                            <p:txEl>
                                              <p:pRg st="2" end="2"/>
                                            </p:txEl>
                                          </p:spTgt>
                                        </p:tgtEl>
                                      </p:cBhvr>
                                    </p:animEffect>
                                  </p:childTnLst>
                                </p:cTn>
                              </p:par>
                            </p:childTnLst>
                          </p:cTn>
                        </p:par>
                        <p:par>
                          <p:cTn id="26" fill="hold">
                            <p:stCondLst>
                              <p:cond delay="4000"/>
                            </p:stCondLst>
                            <p:childTnLst>
                              <p:par>
                                <p:cTn id="27" presetID="16" presetClass="entr" presetSubtype="21"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2000"/>
                                        <p:tgtEl>
                                          <p:spTgt spid="3">
                                            <p:txEl>
                                              <p:pRg st="3" end="3"/>
                                            </p:txEl>
                                          </p:spTgt>
                                        </p:tgtEl>
                                      </p:cBhvr>
                                    </p:animEffect>
                                  </p:childTnLst>
                                </p:cTn>
                              </p:par>
                            </p:childTnLst>
                          </p:cTn>
                        </p:par>
                        <p:par>
                          <p:cTn id="30" fill="hold">
                            <p:stCondLst>
                              <p:cond delay="6000"/>
                            </p:stCondLst>
                            <p:childTnLst>
                              <p:par>
                                <p:cTn id="31" presetID="16" presetClass="entr" presetSubtype="21"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20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070357"/>
      </p:ext>
    </p:extLst>
  </p:cSld>
  <p:clrMapOvr>
    <a:masterClrMapping/>
  </p:clrMapOvr>
  <mc:AlternateContent xmlns:mc="http://schemas.openxmlformats.org/markup-compatibility/2006" xmlns:p14="http://schemas.microsoft.com/office/powerpoint/2010/main">
    <mc:Choice Requires="p14">
      <p:transition spd="slow" p14:dur="30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2873"/>
          <a:stretch/>
        </p:blipFill>
        <p:spPr>
          <a:xfrm>
            <a:off x="18780" y="0"/>
            <a:ext cx="12173220" cy="6858000"/>
          </a:xfrm>
          <a:prstGeom prst="rect">
            <a:avLst/>
          </a:prstGeom>
        </p:spPr>
      </p:pic>
      <p:sp>
        <p:nvSpPr>
          <p:cNvPr id="2" name="Title 1"/>
          <p:cNvSpPr>
            <a:spLocks noGrp="1"/>
          </p:cNvSpPr>
          <p:nvPr>
            <p:ph type="title"/>
          </p:nvPr>
        </p:nvSpPr>
        <p:spPr>
          <a:xfrm>
            <a:off x="3551583" y="407987"/>
            <a:ext cx="3214978" cy="1009651"/>
          </a:xfrm>
          <a:solidFill>
            <a:schemeClr val="bg1">
              <a:alpha val="80000"/>
            </a:schemeClr>
          </a:solidFill>
        </p:spPr>
        <p:txBody>
          <a:bodyPr>
            <a:normAutofit/>
          </a:bodyPr>
          <a:lstStyle/>
          <a:p>
            <a:r>
              <a:rPr lang="en-US" sz="5400" b="1" dirty="0">
                <a:effectLst>
                  <a:outerShdw blurRad="38100" dist="38100" dir="2700000" algn="tl">
                    <a:srgbClr val="000000">
                      <a:alpha val="43137"/>
                    </a:srgbClr>
                  </a:outerShdw>
                </a:effectLst>
              </a:rPr>
              <a:t> </a:t>
            </a:r>
            <a:r>
              <a:rPr lang="en-US" sz="5400" b="1" dirty="0">
                <a:effectLst>
                  <a:outerShdw blurRad="38100" dist="38100" dir="2700000" algn="tl">
                    <a:srgbClr val="000000">
                      <a:alpha val="43137"/>
                    </a:srgbClr>
                  </a:outerShdw>
                </a:effectLst>
                <a:latin typeface="Georgia" panose="02040502050405020303" pitchFamily="18" charset="0"/>
              </a:rPr>
              <a:t>PRAISE</a:t>
            </a:r>
            <a:endParaRPr lang="en-US" sz="5400" dirty="0">
              <a:effectLst>
                <a:outerShdw blurRad="38100" dist="38100" dir="2700000" algn="tl">
                  <a:srgbClr val="000000">
                    <a:alpha val="43137"/>
                  </a:srgbClr>
                </a:outerShdw>
              </a:effectLst>
              <a:latin typeface="Georgia" panose="02040502050405020303" pitchFamily="18" charset="0"/>
            </a:endParaRPr>
          </a:p>
        </p:txBody>
      </p:sp>
      <p:sp>
        <p:nvSpPr>
          <p:cNvPr id="3" name="Content Placeholder 2"/>
          <p:cNvSpPr>
            <a:spLocks noGrp="1"/>
          </p:cNvSpPr>
          <p:nvPr>
            <p:ph idx="1"/>
          </p:nvPr>
        </p:nvSpPr>
        <p:spPr>
          <a:solidFill>
            <a:schemeClr val="bg1">
              <a:alpha val="80000"/>
            </a:schemeClr>
          </a:solidFill>
        </p:spPr>
        <p:txBody>
          <a:bodyPr/>
          <a:lstStyle/>
          <a:p>
            <a:pPr lvl="1">
              <a:lnSpc>
                <a:spcPct val="100000"/>
              </a:lnSpc>
              <a:spcAft>
                <a:spcPts val="1200"/>
              </a:spcAft>
            </a:pPr>
            <a:r>
              <a:rPr lang="en-US" sz="3200" b="1" dirty="0">
                <a:effectLst>
                  <a:outerShdw blurRad="38100" dist="38100" dir="2700000" algn="tl">
                    <a:srgbClr val="000000">
                      <a:alpha val="43137"/>
                    </a:srgbClr>
                  </a:outerShdw>
                </a:effectLst>
                <a:latin typeface="Georgia" panose="02040502050405020303" pitchFamily="18" charset="0"/>
              </a:rPr>
              <a:t>Pleases </a:t>
            </a:r>
            <a:r>
              <a:rPr lang="en-US" sz="3200" dirty="0">
                <a:effectLst>
                  <a:outerShdw blurRad="38100" dist="38100" dir="2700000" algn="tl">
                    <a:srgbClr val="000000">
                      <a:alpha val="43137"/>
                    </a:srgbClr>
                  </a:outerShdw>
                </a:effectLst>
                <a:latin typeface="Georgia" panose="02040502050405020303" pitchFamily="18" charset="0"/>
              </a:rPr>
              <a:t>the Lord</a:t>
            </a:r>
          </a:p>
          <a:p>
            <a:pPr lvl="1">
              <a:lnSpc>
                <a:spcPct val="100000"/>
              </a:lnSpc>
              <a:spcAft>
                <a:spcPts val="1200"/>
              </a:spcAft>
            </a:pPr>
            <a:r>
              <a:rPr lang="en-US" sz="3200" b="1" dirty="0">
                <a:effectLst>
                  <a:outerShdw blurRad="38100" dist="38100" dir="2700000" algn="tl">
                    <a:srgbClr val="000000">
                      <a:alpha val="43137"/>
                    </a:srgbClr>
                  </a:outerShdw>
                </a:effectLst>
                <a:latin typeface="Georgia" panose="02040502050405020303" pitchFamily="18" charset="0"/>
              </a:rPr>
              <a:t>Raises </a:t>
            </a:r>
            <a:r>
              <a:rPr lang="en-US" sz="3200" dirty="0">
                <a:effectLst>
                  <a:outerShdw blurRad="38100" dist="38100" dir="2700000" algn="tl">
                    <a:srgbClr val="000000">
                      <a:alpha val="43137"/>
                    </a:srgbClr>
                  </a:outerShdw>
                </a:effectLst>
                <a:latin typeface="Georgia" panose="02040502050405020303" pitchFamily="18" charset="0"/>
              </a:rPr>
              <a:t>your Spirit</a:t>
            </a:r>
          </a:p>
          <a:p>
            <a:pPr lvl="1">
              <a:lnSpc>
                <a:spcPct val="100000"/>
              </a:lnSpc>
              <a:spcAft>
                <a:spcPts val="1200"/>
              </a:spcAft>
            </a:pPr>
            <a:r>
              <a:rPr lang="en-US" sz="3200" b="1" dirty="0">
                <a:effectLst>
                  <a:outerShdw blurRad="38100" dist="38100" dir="2700000" algn="tl">
                    <a:srgbClr val="000000">
                      <a:alpha val="43137"/>
                    </a:srgbClr>
                  </a:outerShdw>
                </a:effectLst>
                <a:latin typeface="Georgia" panose="02040502050405020303" pitchFamily="18" charset="0"/>
              </a:rPr>
              <a:t>Affirms </a:t>
            </a:r>
            <a:r>
              <a:rPr lang="en-US" sz="3200" dirty="0">
                <a:effectLst>
                  <a:outerShdw blurRad="38100" dist="38100" dir="2700000" algn="tl">
                    <a:srgbClr val="000000">
                      <a:alpha val="43137"/>
                    </a:srgbClr>
                  </a:outerShdw>
                </a:effectLst>
                <a:latin typeface="Georgia" panose="02040502050405020303" pitchFamily="18" charset="0"/>
              </a:rPr>
              <a:t>the Authority of Christ </a:t>
            </a:r>
          </a:p>
          <a:p>
            <a:pPr lvl="1">
              <a:lnSpc>
                <a:spcPct val="100000"/>
              </a:lnSpc>
              <a:spcAft>
                <a:spcPts val="1200"/>
              </a:spcAft>
            </a:pPr>
            <a:r>
              <a:rPr lang="en-US" sz="3200" b="1" dirty="0">
                <a:effectLst>
                  <a:outerShdw blurRad="38100" dist="38100" dir="2700000" algn="tl">
                    <a:srgbClr val="000000">
                      <a:alpha val="43137"/>
                    </a:srgbClr>
                  </a:outerShdw>
                </a:effectLst>
                <a:latin typeface="Georgia" panose="02040502050405020303" pitchFamily="18" charset="0"/>
              </a:rPr>
              <a:t>Instills </a:t>
            </a:r>
            <a:r>
              <a:rPr lang="en-US" sz="3200" dirty="0">
                <a:effectLst>
                  <a:outerShdw blurRad="38100" dist="38100" dir="2700000" algn="tl">
                    <a:srgbClr val="000000">
                      <a:alpha val="43137"/>
                    </a:srgbClr>
                  </a:outerShdw>
                </a:effectLst>
                <a:latin typeface="Georgia" panose="02040502050405020303" pitchFamily="18" charset="0"/>
              </a:rPr>
              <a:t>Peace and Confidence</a:t>
            </a:r>
          </a:p>
          <a:p>
            <a:pPr lvl="1">
              <a:lnSpc>
                <a:spcPct val="100000"/>
              </a:lnSpc>
              <a:spcAft>
                <a:spcPts val="1200"/>
              </a:spcAft>
            </a:pPr>
            <a:r>
              <a:rPr lang="en-US" sz="3200" b="1" dirty="0">
                <a:effectLst>
                  <a:outerShdw blurRad="38100" dist="38100" dir="2700000" algn="tl">
                    <a:srgbClr val="000000">
                      <a:alpha val="43137"/>
                    </a:srgbClr>
                  </a:outerShdw>
                </a:effectLst>
                <a:latin typeface="Georgia" panose="02040502050405020303" pitchFamily="18" charset="0"/>
              </a:rPr>
              <a:t>Stimulates </a:t>
            </a:r>
            <a:r>
              <a:rPr lang="en-US" sz="3200" dirty="0">
                <a:effectLst>
                  <a:outerShdw blurRad="38100" dist="38100" dir="2700000" algn="tl">
                    <a:srgbClr val="000000">
                      <a:alpha val="43137"/>
                    </a:srgbClr>
                  </a:outerShdw>
                </a:effectLst>
                <a:latin typeface="Georgia" panose="02040502050405020303" pitchFamily="18" charset="0"/>
              </a:rPr>
              <a:t>Enthusiasm </a:t>
            </a:r>
          </a:p>
          <a:p>
            <a:pPr lvl="1">
              <a:lnSpc>
                <a:spcPct val="100000"/>
              </a:lnSpc>
              <a:spcAft>
                <a:spcPts val="1200"/>
              </a:spcAft>
            </a:pPr>
            <a:r>
              <a:rPr lang="en-US" sz="3200" b="1" dirty="0">
                <a:effectLst>
                  <a:outerShdw blurRad="38100" dist="38100" dir="2700000" algn="tl">
                    <a:srgbClr val="000000">
                      <a:alpha val="43137"/>
                    </a:srgbClr>
                  </a:outerShdw>
                </a:effectLst>
                <a:latin typeface="Georgia" panose="02040502050405020303" pitchFamily="18" charset="0"/>
              </a:rPr>
              <a:t>Expands </a:t>
            </a:r>
            <a:r>
              <a:rPr lang="en-US" sz="3200" dirty="0">
                <a:effectLst>
                  <a:outerShdw blurRad="38100" dist="38100" dir="2700000" algn="tl">
                    <a:srgbClr val="000000">
                      <a:alpha val="43137"/>
                    </a:srgbClr>
                  </a:outerShdw>
                </a:effectLst>
                <a:latin typeface="Georgia" panose="02040502050405020303" pitchFamily="18" charset="0"/>
              </a:rPr>
              <a:t>and</a:t>
            </a:r>
            <a:r>
              <a:rPr lang="en-US" sz="3200" b="1" dirty="0">
                <a:effectLst>
                  <a:outerShdw blurRad="38100" dist="38100" dir="2700000" algn="tl">
                    <a:srgbClr val="000000">
                      <a:alpha val="43137"/>
                    </a:srgbClr>
                  </a:outerShdw>
                </a:effectLst>
                <a:latin typeface="Georgia" panose="02040502050405020303" pitchFamily="18" charset="0"/>
              </a:rPr>
              <a:t> Extends </a:t>
            </a:r>
            <a:r>
              <a:rPr lang="en-US" sz="3200" dirty="0">
                <a:effectLst>
                  <a:outerShdw blurRad="38100" dist="38100" dir="2700000" algn="tl">
                    <a:srgbClr val="000000">
                      <a:alpha val="43137"/>
                    </a:srgbClr>
                  </a:outerShdw>
                </a:effectLst>
                <a:latin typeface="Georgia" panose="02040502050405020303" pitchFamily="18" charset="0"/>
              </a:rPr>
              <a:t>Your Vision</a:t>
            </a:r>
          </a:p>
          <a:p>
            <a:endParaRPr lang="en-US" dirty="0"/>
          </a:p>
        </p:txBody>
      </p:sp>
    </p:spTree>
    <p:extLst>
      <p:ext uri="{BB962C8B-B14F-4D97-AF65-F5344CB8AC3E}">
        <p14:creationId xmlns:p14="http://schemas.microsoft.com/office/powerpoint/2010/main" val="363492223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2" presetClass="entr" presetSubtype="0" fill="hold" grpId="0" nodeType="after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911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4B5DE3-C049-44FA-B304-66A443D8A886}"/>
              </a:ext>
            </a:extLst>
          </p:cNvPr>
          <p:cNvSpPr>
            <a:spLocks noGrp="1"/>
          </p:cNvSpPr>
          <p:nvPr>
            <p:ph idx="1"/>
          </p:nvPr>
        </p:nvSpPr>
        <p:spPr>
          <a:xfrm>
            <a:off x="145773" y="172278"/>
            <a:ext cx="11940209" cy="6586331"/>
          </a:xfrm>
        </p:spPr>
        <p:txBody>
          <a:bodyPr>
            <a:normAutofit fontScale="47500" lnSpcReduction="20000"/>
          </a:bodyPr>
          <a:lstStyle/>
          <a:p>
            <a:r>
              <a:rPr lang="en-US" b="1" dirty="0"/>
              <a:t> 7 Reasons to Praise God!    Psa 150 –Heb 13:15                     </a:t>
            </a:r>
            <a:r>
              <a:rPr lang="en-US" dirty="0"/>
              <a:t>Edward Christian Church</a:t>
            </a:r>
          </a:p>
          <a:p>
            <a:r>
              <a:rPr lang="en-US" b="1" dirty="0"/>
              <a:t>1. Praise is where God Lives</a:t>
            </a:r>
            <a:br>
              <a:rPr lang="en-US" b="1" dirty="0"/>
            </a:br>
            <a:r>
              <a:rPr lang="en-US" dirty="0"/>
              <a:t>We read in </a:t>
            </a:r>
            <a:r>
              <a:rPr lang="en-US" b="1" i="1" dirty="0"/>
              <a:t>Psalm 22:3</a:t>
            </a:r>
            <a:r>
              <a:rPr lang="en-US" i="1" dirty="0"/>
              <a:t> “But thou art holy, O thou that </a:t>
            </a:r>
            <a:r>
              <a:rPr lang="en-US" i="1" dirty="0" err="1"/>
              <a:t>inhabitest</a:t>
            </a:r>
            <a:r>
              <a:rPr lang="en-US" i="1" dirty="0"/>
              <a:t> the praises of Israel”</a:t>
            </a:r>
            <a:r>
              <a:rPr lang="en-US" dirty="0"/>
              <a:t>. God loves to be praised and heavens rejoice when the name of the Lord is praised. Our God is worthy to be praised, a lifetime is not adequate to praise God. Praise God and feel his presence! I assure you, you will never want that feeling to let go you.</a:t>
            </a:r>
          </a:p>
          <a:p>
            <a:r>
              <a:rPr lang="en-US" b="1" dirty="0"/>
              <a:t>2. Praise is the Access we are given to the Presence of God</a:t>
            </a:r>
            <a:br>
              <a:rPr lang="en-US" b="1" dirty="0"/>
            </a:br>
            <a:r>
              <a:rPr lang="en-US" dirty="0"/>
              <a:t>When we praise God, we become closer to God and we have the access easier to God similar to the access card we hold to enter certain places. The Psalmist says in </a:t>
            </a:r>
            <a:r>
              <a:rPr lang="en-US" b="1" i="1" dirty="0"/>
              <a:t>Psalm 100:4</a:t>
            </a:r>
            <a:r>
              <a:rPr lang="en-US" i="1" dirty="0"/>
              <a:t> “Enter into his gates with thanksgiving, and into his courts with praise: be thankful unto him and bless his name”</a:t>
            </a:r>
            <a:r>
              <a:rPr lang="en-US" dirty="0"/>
              <a:t> . If you reflect on this you will discover that you have actually got access to God through praise.</a:t>
            </a:r>
          </a:p>
          <a:p>
            <a:r>
              <a:rPr lang="en-US" b="1" dirty="0"/>
              <a:t>3. Praise is a God-given garment that Drives the Spirit of Heaviness</a:t>
            </a:r>
            <a:br>
              <a:rPr lang="en-US" b="1" dirty="0"/>
            </a:br>
            <a:r>
              <a:rPr lang="en-US" dirty="0"/>
              <a:t>We read in the book of </a:t>
            </a:r>
            <a:r>
              <a:rPr lang="en-US" b="1" i="1" dirty="0"/>
              <a:t>Isaiah 61:3</a:t>
            </a:r>
            <a:r>
              <a:rPr lang="en-US" i="1" dirty="0"/>
              <a:t> “…the oil of joy for mourning, the garment of praise for the spirit of heaviness;…” </a:t>
            </a:r>
            <a:r>
              <a:rPr lang="en-US" dirty="0"/>
              <a:t>Praise is a garment given by God that drives away the spirit of heaviness, every being who undergoes the spirit of heaviness will comforted by the garment of praise and God’s peace only when he/she praises God.</a:t>
            </a:r>
          </a:p>
          <a:p>
            <a:r>
              <a:rPr lang="en-US" b="1" dirty="0"/>
              <a:t>4. Praise brings Deliverance – Acts 16:25</a:t>
            </a:r>
            <a:br>
              <a:rPr lang="en-US" b="1" dirty="0"/>
            </a:br>
            <a:r>
              <a:rPr lang="en-US" dirty="0"/>
              <a:t>When you praise god, be sure that you are going to be delivered from the clutches of darkness and from the bondage of the Satan. </a:t>
            </a:r>
            <a:r>
              <a:rPr lang="en-US" b="1" i="1" dirty="0"/>
              <a:t>Psalm 50:23</a:t>
            </a:r>
            <a:r>
              <a:rPr lang="en-US" i="1" dirty="0"/>
              <a:t> says “Whoso offered praise</a:t>
            </a:r>
            <a:r>
              <a:rPr lang="en-US" b="1" dirty="0"/>
              <a:t>(attitude)</a:t>
            </a:r>
            <a:r>
              <a:rPr lang="en-US" i="1" dirty="0"/>
              <a:t> </a:t>
            </a:r>
            <a:r>
              <a:rPr lang="en-US" i="1" dirty="0" err="1"/>
              <a:t>glorifieth</a:t>
            </a:r>
            <a:r>
              <a:rPr lang="en-US" i="1" dirty="0"/>
              <a:t> me: and to him that </a:t>
            </a:r>
            <a:r>
              <a:rPr lang="en-US" i="1" dirty="0" err="1"/>
              <a:t>ordereth</a:t>
            </a:r>
            <a:r>
              <a:rPr lang="en-US" i="1" dirty="0"/>
              <a:t> his conversation</a:t>
            </a:r>
            <a:r>
              <a:rPr lang="en-US" b="1" dirty="0"/>
              <a:t>(actions)</a:t>
            </a:r>
            <a:r>
              <a:rPr lang="en-US" i="1" dirty="0"/>
              <a:t> aright will I shew the salvation of God”</a:t>
            </a:r>
            <a:r>
              <a:rPr lang="en-US" dirty="0"/>
              <a:t>. When you are delivered from the worldly bondage you are saved and salvation of God will overwhelm you.</a:t>
            </a:r>
          </a:p>
          <a:p>
            <a:r>
              <a:rPr lang="en-US" b="1" dirty="0"/>
              <a:t>5. Praise brings Protection</a:t>
            </a:r>
            <a:br>
              <a:rPr lang="en-US" b="1" dirty="0"/>
            </a:br>
            <a:r>
              <a:rPr lang="en-US" dirty="0"/>
              <a:t>When we praise God we protect ourselves from external dangers, ignorantly we are protected by God. David magnificently writes in </a:t>
            </a:r>
            <a:r>
              <a:rPr lang="en-US" b="1" i="1" dirty="0"/>
              <a:t>Psalm 71:6-8</a:t>
            </a:r>
            <a:r>
              <a:rPr lang="en-US" i="1" dirty="0"/>
              <a:t> “By thee have I been </a:t>
            </a:r>
            <a:r>
              <a:rPr lang="en-US" i="1" dirty="0" err="1"/>
              <a:t>holden</a:t>
            </a:r>
            <a:r>
              <a:rPr lang="en-US" i="1" dirty="0"/>
              <a:t> up from the womb: thou art he that took me out of my mother’s bowels: my praise shall be continually of thee</a:t>
            </a:r>
            <a:r>
              <a:rPr lang="en-US" dirty="0"/>
              <a:t>. </a:t>
            </a:r>
            <a:r>
              <a:rPr lang="en-US" i="1" dirty="0"/>
              <a:t>I am as a wonder unto many; but thou art my strong refuge. Let my mouth be filled with thy praise and with thy </a:t>
            </a:r>
            <a:r>
              <a:rPr lang="en-US" i="1" dirty="0" err="1"/>
              <a:t>honour</a:t>
            </a:r>
            <a:r>
              <a:rPr lang="en-US" i="1" dirty="0"/>
              <a:t> all the day”</a:t>
            </a:r>
            <a:r>
              <a:rPr lang="en-US" dirty="0"/>
              <a:t>, He says that God has protected us from the instant we have been in our mother’s womb and He will continue to praise God, as God is the </a:t>
            </a:r>
            <a:r>
              <a:rPr lang="en-US" dirty="0" err="1"/>
              <a:t>defence</a:t>
            </a:r>
            <a:r>
              <a:rPr lang="en-US" dirty="0"/>
              <a:t>.</a:t>
            </a:r>
          </a:p>
          <a:p>
            <a:r>
              <a:rPr lang="en-US" b="1" dirty="0"/>
              <a:t>6. Praise is a Weapon which can be used Against Your Enemies</a:t>
            </a:r>
            <a:br>
              <a:rPr lang="en-US" b="1" dirty="0"/>
            </a:br>
            <a:r>
              <a:rPr lang="en-US" dirty="0"/>
              <a:t>As followers of Christ we should know when and where to use the powerful weapon that we have within ourselves – Praise. In Psalm </a:t>
            </a:r>
            <a:r>
              <a:rPr lang="en-US" b="1" dirty="0"/>
              <a:t>149:6-9</a:t>
            </a:r>
            <a:r>
              <a:rPr lang="en-US" dirty="0"/>
              <a:t> it is written </a:t>
            </a:r>
            <a:r>
              <a:rPr lang="en-US" i="1" dirty="0"/>
              <a:t>“Let the high praises of God be in their mouth, and a two-edged sword in their hand;…. Praise ye the LORD”</a:t>
            </a:r>
            <a:r>
              <a:rPr lang="en-US" dirty="0"/>
              <a:t>. When we use praise as a weapon against our enemies, unquestionably the success is ours. The Bible also says in </a:t>
            </a:r>
            <a:r>
              <a:rPr lang="en-US" b="1" dirty="0"/>
              <a:t>2 Samuel 22:4</a:t>
            </a:r>
            <a:r>
              <a:rPr lang="en-US" dirty="0"/>
              <a:t> </a:t>
            </a:r>
            <a:r>
              <a:rPr lang="en-US" i="1" dirty="0"/>
              <a:t>“I call to the LORD, who is worthy of praise, and I am saved from my enemies”</a:t>
            </a:r>
            <a:r>
              <a:rPr lang="en-US" dirty="0"/>
              <a:t>. The Lord will save us from our enemies if we use praise as our weapon and our God is always worthy of praise.</a:t>
            </a:r>
          </a:p>
          <a:p>
            <a:r>
              <a:rPr lang="en-US" dirty="0"/>
              <a:t>Satan was once good angel lucifer- led praise in heaven- was kicked out of heaven and doomed to hell- he has hated praise ever since because it reminds him what he gave up and cannot regain.</a:t>
            </a:r>
          </a:p>
          <a:p>
            <a:r>
              <a:rPr lang="en-US" b="1" dirty="0"/>
              <a:t>7. Praise Invites God to do battle for you </a:t>
            </a:r>
            <a:br>
              <a:rPr lang="en-US" b="1" dirty="0"/>
            </a:br>
            <a:r>
              <a:rPr lang="en-US" dirty="0" err="1"/>
              <a:t>You</a:t>
            </a:r>
            <a:r>
              <a:rPr lang="en-US" dirty="0"/>
              <a:t> should not be terrified of your enemies instead be certain that God will fight the battle for you,</a:t>
            </a:r>
          </a:p>
          <a:p>
            <a:r>
              <a:rPr lang="en-US" dirty="0"/>
              <a:t> </a:t>
            </a:r>
            <a:r>
              <a:rPr lang="en-US" b="1" dirty="0"/>
              <a:t>2 Chronicles 20:22</a:t>
            </a:r>
            <a:r>
              <a:rPr lang="en-US" dirty="0"/>
              <a:t> says </a:t>
            </a:r>
            <a:r>
              <a:rPr lang="en-US" i="1" dirty="0"/>
              <a:t>“And when they began to sing and to praise, the LORD set </a:t>
            </a:r>
            <a:r>
              <a:rPr lang="en-US" i="1" dirty="0" err="1"/>
              <a:t>ambushments</a:t>
            </a:r>
            <a:r>
              <a:rPr lang="en-US" i="1" dirty="0"/>
              <a:t> against the children of Ammon, Moab, and mount </a:t>
            </a:r>
            <a:r>
              <a:rPr lang="en-US" i="1" dirty="0" err="1"/>
              <a:t>Seir</a:t>
            </a:r>
            <a:r>
              <a:rPr lang="en-US" i="1" dirty="0"/>
              <a:t>, which were come against Judah; and they were smitten”</a:t>
            </a:r>
            <a:r>
              <a:rPr lang="en-US" dirty="0"/>
              <a:t>. When we praise God, He fights the battle for us and also conquers it for us.</a:t>
            </a:r>
          </a:p>
          <a:p>
            <a:r>
              <a:rPr lang="en-US" dirty="0"/>
              <a:t>I suggest you to take note of each reason and start you week with one reason a day and focus the whole day on that to praise God. I believe by end of the week you will see a greater blessing passing thorough your life. </a:t>
            </a:r>
          </a:p>
        </p:txBody>
      </p:sp>
    </p:spTree>
    <p:extLst>
      <p:ext uri="{BB962C8B-B14F-4D97-AF65-F5344CB8AC3E}">
        <p14:creationId xmlns:p14="http://schemas.microsoft.com/office/powerpoint/2010/main" val="495290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BACEB-EAE2-458B-8486-5AACAF4769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65053C-7A2D-448D-BC73-F7458641765D}"/>
              </a:ext>
            </a:extLst>
          </p:cNvPr>
          <p:cNvSpPr>
            <a:spLocks noGrp="1"/>
          </p:cNvSpPr>
          <p:nvPr>
            <p:ph idx="1"/>
          </p:nvPr>
        </p:nvSpPr>
        <p:spPr>
          <a:xfrm>
            <a:off x="838200" y="1825625"/>
            <a:ext cx="10515600" cy="1001981"/>
          </a:xfrm>
        </p:spPr>
        <p:txBody>
          <a:bodyPr/>
          <a:lstStyle/>
          <a:p>
            <a:pPr marL="0" indent="0">
              <a:lnSpc>
                <a:spcPct val="100000"/>
              </a:lnSpc>
              <a:buNone/>
            </a:pPr>
            <a:r>
              <a:rPr lang="en-US" i="1" dirty="0">
                <a:effectLst>
                  <a:outerShdw blurRad="38100" dist="38100" dir="2700000" algn="tl">
                    <a:srgbClr val="000000">
                      <a:alpha val="43137"/>
                    </a:srgbClr>
                  </a:outerShdw>
                </a:effectLst>
                <a:latin typeface="Arial Rounded MT Bold" panose="020F0704030504030204" pitchFamily="34" charset="0"/>
              </a:rPr>
              <a:t> Make a joyful noise unto the </a:t>
            </a:r>
            <a:r>
              <a:rPr lang="en-US" i="1" cap="small" dirty="0">
                <a:effectLst>
                  <a:outerShdw blurRad="38100" dist="38100" dir="2700000" algn="tl">
                    <a:srgbClr val="000000">
                      <a:alpha val="43137"/>
                    </a:srgbClr>
                  </a:outerShdw>
                </a:effectLst>
                <a:latin typeface="Arial Rounded MT Bold" panose="020F0704030504030204" pitchFamily="34" charset="0"/>
              </a:rPr>
              <a:t>Lord</a:t>
            </a:r>
            <a:r>
              <a:rPr lang="en-US" i="1" dirty="0">
                <a:effectLst>
                  <a:outerShdw blurRad="38100" dist="38100" dir="2700000" algn="tl">
                    <a:srgbClr val="000000">
                      <a:alpha val="43137"/>
                    </a:srgbClr>
                  </a:outerShdw>
                </a:effectLst>
                <a:latin typeface="Arial Rounded MT Bold" panose="020F0704030504030204" pitchFamily="34" charset="0"/>
              </a:rPr>
              <a:t>, all the earth: make a loud noise, and rejoice, and sing praise.  </a:t>
            </a:r>
            <a:r>
              <a:rPr lang="en-US" dirty="0">
                <a:effectLst>
                  <a:outerShdw blurRad="38100" dist="38100" dir="2700000" algn="tl">
                    <a:srgbClr val="000000">
                      <a:alpha val="43137"/>
                    </a:srgbClr>
                  </a:outerShdw>
                </a:effectLst>
                <a:latin typeface="Arial Rounded MT Bold" panose="020F0704030504030204" pitchFamily="34" charset="0"/>
              </a:rPr>
              <a:t>-</a:t>
            </a:r>
            <a:r>
              <a:rPr lang="en-US" b="1" dirty="0">
                <a:effectLst>
                  <a:outerShdw blurRad="38100" dist="38100" dir="2700000" algn="tl">
                    <a:srgbClr val="000000">
                      <a:alpha val="43137"/>
                    </a:srgbClr>
                  </a:outerShdw>
                </a:effectLst>
                <a:latin typeface="Arial Rounded MT Bold" panose="020F0704030504030204" pitchFamily="34" charset="0"/>
              </a:rPr>
              <a:t> Psalm 98:4 </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extLst>
      <p:ext uri="{BB962C8B-B14F-4D97-AF65-F5344CB8AC3E}">
        <p14:creationId xmlns:p14="http://schemas.microsoft.com/office/powerpoint/2010/main" val="2546269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B8890-6039-49FC-8AC1-A5A53395DAE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4CA674-8A30-4A19-8A39-F4E7CA59DE4F}"/>
              </a:ext>
            </a:extLst>
          </p:cNvPr>
          <p:cNvSpPr>
            <a:spLocks noGrp="1"/>
          </p:cNvSpPr>
          <p:nvPr>
            <p:ph idx="1"/>
          </p:nvPr>
        </p:nvSpPr>
        <p:spPr>
          <a:xfrm>
            <a:off x="1014046" y="1878379"/>
            <a:ext cx="3434862" cy="2869467"/>
          </a:xfrm>
          <a:solidFill>
            <a:schemeClr val="bg1">
              <a:alpha val="80000"/>
            </a:schemeClr>
          </a:solidFill>
        </p:spPr>
        <p:txBody>
          <a:bodyPr>
            <a:normAutofit/>
          </a:bodyPr>
          <a:lstStyle/>
          <a:p>
            <a:pPr marL="0" indent="0" algn="ctr">
              <a:buNone/>
            </a:pPr>
            <a:r>
              <a:rPr lang="en-US" sz="3200" dirty="0">
                <a:effectLst>
                  <a:outerShdw blurRad="38100" dist="38100" dir="2700000" algn="tl">
                    <a:srgbClr val="000000">
                      <a:alpha val="43137"/>
                    </a:srgbClr>
                  </a:outerShdw>
                </a:effectLst>
                <a:latin typeface="Arial Rounded MT Bold" panose="020F0704030504030204" pitchFamily="34" charset="0"/>
              </a:rPr>
              <a:t>Mighty Army</a:t>
            </a:r>
          </a:p>
          <a:p>
            <a:pPr marL="0" indent="0" algn="ctr">
              <a:buNone/>
            </a:pPr>
            <a:r>
              <a:rPr lang="en-US" sz="3200" dirty="0">
                <a:effectLst>
                  <a:outerShdw blurRad="38100" dist="38100" dir="2700000" algn="tl">
                    <a:srgbClr val="000000">
                      <a:alpha val="43137"/>
                    </a:srgbClr>
                  </a:outerShdw>
                </a:effectLst>
                <a:latin typeface="Arial Rounded MT Bold" panose="020F0704030504030204" pitchFamily="34" charset="0"/>
              </a:rPr>
              <a:t>Head Up</a:t>
            </a:r>
          </a:p>
          <a:p>
            <a:pPr marL="0" indent="0" algn="ctr">
              <a:buNone/>
            </a:pPr>
            <a:r>
              <a:rPr lang="en-US" sz="3200" dirty="0">
                <a:effectLst>
                  <a:outerShdw blurRad="38100" dist="38100" dir="2700000" algn="tl">
                    <a:srgbClr val="000000">
                      <a:alpha val="43137"/>
                    </a:srgbClr>
                  </a:outerShdw>
                </a:effectLst>
                <a:latin typeface="Arial Rounded MT Bold" panose="020F0704030504030204" pitchFamily="34" charset="0"/>
              </a:rPr>
              <a:t>Stay Strong</a:t>
            </a:r>
          </a:p>
          <a:p>
            <a:pPr marL="0" indent="0" algn="ctr">
              <a:buNone/>
            </a:pPr>
            <a:r>
              <a:rPr lang="en-US" sz="3200" dirty="0">
                <a:effectLst>
                  <a:outerShdw blurRad="38100" dist="38100" dir="2700000" algn="tl">
                    <a:srgbClr val="000000">
                      <a:alpha val="43137"/>
                    </a:srgbClr>
                  </a:outerShdw>
                </a:effectLst>
                <a:latin typeface="Arial Rounded MT Bold" panose="020F0704030504030204" pitchFamily="34" charset="0"/>
              </a:rPr>
              <a:t>Smile by Faith</a:t>
            </a:r>
          </a:p>
          <a:p>
            <a:pPr marL="0" indent="0" algn="ctr">
              <a:buNone/>
            </a:pPr>
            <a:r>
              <a:rPr lang="en-US" sz="3200" dirty="0">
                <a:effectLst>
                  <a:outerShdw blurRad="38100" dist="38100" dir="2700000" algn="tl">
                    <a:srgbClr val="000000">
                      <a:alpha val="43137"/>
                    </a:srgbClr>
                  </a:outerShdw>
                </a:effectLst>
                <a:latin typeface="Arial Rounded MT Bold" panose="020F0704030504030204" pitchFamily="34" charset="0"/>
              </a:rPr>
              <a:t>Move Forward</a:t>
            </a:r>
          </a:p>
        </p:txBody>
      </p:sp>
    </p:spTree>
    <p:extLst>
      <p:ext uri="{BB962C8B-B14F-4D97-AF65-F5344CB8AC3E}">
        <p14:creationId xmlns:p14="http://schemas.microsoft.com/office/powerpoint/2010/main" val="2823621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F6DF05-3D44-4DC3-BF97-0A6B87D33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4572000" cy="6858000"/>
          </a:xfrm>
          <a:prstGeom prst="rect">
            <a:avLst/>
          </a:prstGeom>
        </p:spPr>
      </p:pic>
      <p:pic>
        <p:nvPicPr>
          <p:cNvPr id="3" name="Picture 2">
            <a:extLst>
              <a:ext uri="{FF2B5EF4-FFF2-40B4-BE49-F238E27FC236}">
                <a16:creationId xmlns:a16="http://schemas.microsoft.com/office/drawing/2014/main" id="{B76A1789-E610-41BC-84E3-FDB873F1E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500" y="209550"/>
            <a:ext cx="5143500" cy="4457700"/>
          </a:xfrm>
          <a:prstGeom prst="rect">
            <a:avLst/>
          </a:prstGeom>
        </p:spPr>
      </p:pic>
    </p:spTree>
    <p:extLst>
      <p:ext uri="{BB962C8B-B14F-4D97-AF65-F5344CB8AC3E}">
        <p14:creationId xmlns:p14="http://schemas.microsoft.com/office/powerpoint/2010/main" val="212008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2873"/>
          <a:stretch/>
        </p:blipFill>
        <p:spPr>
          <a:xfrm>
            <a:off x="147571" y="107860"/>
            <a:ext cx="3172832" cy="343383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085" t="6596" r="7746" b="6667"/>
          <a:stretch/>
        </p:blipFill>
        <p:spPr>
          <a:xfrm>
            <a:off x="3649676" y="107860"/>
            <a:ext cx="2891802" cy="343383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6901" t="61746" r="8818" b="19324"/>
          <a:stretch/>
        </p:blipFill>
        <p:spPr>
          <a:xfrm>
            <a:off x="360608" y="3966693"/>
            <a:ext cx="3464417" cy="1880315"/>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43486" b="39797"/>
          <a:stretch/>
        </p:blipFill>
        <p:spPr>
          <a:xfrm>
            <a:off x="4387067" y="3966693"/>
            <a:ext cx="3172832" cy="155834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28783" y="4748641"/>
            <a:ext cx="2743583" cy="1552792"/>
          </a:xfrm>
          <a:prstGeom prst="rect">
            <a:avLst/>
          </a:prstGeom>
        </p:spPr>
      </p:pic>
      <p:pic>
        <p:nvPicPr>
          <p:cNvPr id="9" name="Picture 8">
            <a:extLst>
              <a:ext uri="{FF2B5EF4-FFF2-40B4-BE49-F238E27FC236}">
                <a16:creationId xmlns:a16="http://schemas.microsoft.com/office/drawing/2014/main" id="{8FC2A151-208A-49BB-8720-7988BB7328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0750" y="107860"/>
            <a:ext cx="4897211" cy="3433830"/>
          </a:xfrm>
          <a:prstGeom prst="rect">
            <a:avLst/>
          </a:prstGeom>
        </p:spPr>
      </p:pic>
    </p:spTree>
    <p:extLst>
      <p:ext uri="{BB962C8B-B14F-4D97-AF65-F5344CB8AC3E}">
        <p14:creationId xmlns:p14="http://schemas.microsoft.com/office/powerpoint/2010/main" val="2544241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E4113-7F8B-4F38-9C05-61D50B4DBAFA}"/>
              </a:ext>
            </a:extLst>
          </p:cNvPr>
          <p:cNvSpPr>
            <a:spLocks noGrp="1"/>
          </p:cNvSpPr>
          <p:nvPr>
            <p:ph type="ctrTitle"/>
          </p:nvPr>
        </p:nvSpPr>
        <p:spPr>
          <a:xfrm>
            <a:off x="206326" y="4291037"/>
            <a:ext cx="6053797" cy="2387600"/>
          </a:xfrm>
          <a:solidFill>
            <a:schemeClr val="bg1">
              <a:alpha val="80000"/>
            </a:schemeClr>
          </a:solidFill>
          <a:effectLst>
            <a:softEdge rad="5080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Eight Reasons</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 to </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Praise the Lord</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4" name="TextBox 3">
            <a:extLst>
              <a:ext uri="{FF2B5EF4-FFF2-40B4-BE49-F238E27FC236}">
                <a16:creationId xmlns:a16="http://schemas.microsoft.com/office/drawing/2014/main" id="{7546DD8B-C91D-4245-ACBF-DB5E19CE769C}"/>
              </a:ext>
            </a:extLst>
          </p:cNvPr>
          <p:cNvSpPr txBox="1"/>
          <p:nvPr/>
        </p:nvSpPr>
        <p:spPr>
          <a:xfrm>
            <a:off x="10358511" y="2782669"/>
            <a:ext cx="1350498" cy="646331"/>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latin typeface="Arial Rounded MT Bold" panose="020F0704030504030204" pitchFamily="34" charset="0"/>
              </a:rPr>
              <a:t>Pt 2</a:t>
            </a:r>
          </a:p>
        </p:txBody>
      </p:sp>
      <p:sp>
        <p:nvSpPr>
          <p:cNvPr id="3" name="TextBox 2">
            <a:extLst>
              <a:ext uri="{FF2B5EF4-FFF2-40B4-BE49-F238E27FC236}">
                <a16:creationId xmlns:a16="http://schemas.microsoft.com/office/drawing/2014/main" id="{BDC110A3-015A-4C03-A64D-70D32BF3BBED}"/>
              </a:ext>
            </a:extLst>
          </p:cNvPr>
          <p:cNvSpPr txBox="1"/>
          <p:nvPr/>
        </p:nvSpPr>
        <p:spPr>
          <a:xfrm>
            <a:off x="1111347" y="0"/>
            <a:ext cx="1842867" cy="400110"/>
          </a:xfrm>
          <a:prstGeom prst="rect">
            <a:avLst/>
          </a:prstGeom>
          <a:noFill/>
        </p:spPr>
        <p:txBody>
          <a:bodyPr wrap="square" rtlCol="0">
            <a:spAutoFit/>
          </a:bodyPr>
          <a:lstStyle/>
          <a:p>
            <a:r>
              <a:rPr lang="en-US" sz="2000" b="1" dirty="0">
                <a:solidFill>
                  <a:schemeClr val="bg1"/>
                </a:solidFill>
                <a:effectLst>
                  <a:outerShdw blurRad="38100" dist="38100" dir="2700000" algn="tl">
                    <a:srgbClr val="000000">
                      <a:alpha val="43137"/>
                    </a:srgbClr>
                  </a:outerShdw>
                </a:effectLst>
              </a:rPr>
              <a:t>Edward Church </a:t>
            </a:r>
          </a:p>
        </p:txBody>
      </p:sp>
      <p:sp>
        <p:nvSpPr>
          <p:cNvPr id="5" name="TextBox 4">
            <a:extLst>
              <a:ext uri="{FF2B5EF4-FFF2-40B4-BE49-F238E27FC236}">
                <a16:creationId xmlns:a16="http://schemas.microsoft.com/office/drawing/2014/main" id="{1D2A6F60-45F9-4D58-8678-18A07CC2B6E3}"/>
              </a:ext>
            </a:extLst>
          </p:cNvPr>
          <p:cNvSpPr txBox="1"/>
          <p:nvPr/>
        </p:nvSpPr>
        <p:spPr>
          <a:xfrm>
            <a:off x="6096000" y="0"/>
            <a:ext cx="1842867" cy="707886"/>
          </a:xfrm>
          <a:prstGeom prst="rect">
            <a:avLst/>
          </a:prstGeom>
          <a:noFill/>
        </p:spPr>
        <p:txBody>
          <a:bodyPr wrap="square" rtlCol="0">
            <a:spAutoFit/>
          </a:bodyPr>
          <a:lstStyle/>
          <a:p>
            <a:r>
              <a:rPr lang="en-US" sz="2000" b="1" dirty="0">
                <a:solidFill>
                  <a:schemeClr val="bg1"/>
                </a:solidFill>
                <a:effectLst>
                  <a:outerShdw blurRad="38100" dist="38100" dir="2700000" algn="tl">
                    <a:srgbClr val="000000">
                      <a:alpha val="43137"/>
                    </a:srgbClr>
                  </a:outerShdw>
                </a:effectLst>
              </a:rPr>
              <a:t>March 11 , 2018 </a:t>
            </a:r>
          </a:p>
        </p:txBody>
      </p:sp>
    </p:spTree>
    <p:extLst>
      <p:ext uri="{BB962C8B-B14F-4D97-AF65-F5344CB8AC3E}">
        <p14:creationId xmlns:p14="http://schemas.microsoft.com/office/powerpoint/2010/main" val="1483864487"/>
      </p:ext>
    </p:extLst>
  </p:cSld>
  <p:clrMapOvr>
    <a:masterClrMapping/>
  </p:clrMapOvr>
  <mc:AlternateContent xmlns:mc="http://schemas.openxmlformats.org/markup-compatibility/2006" xmlns:p14="http://schemas.microsoft.com/office/powerpoint/2010/main">
    <mc:Choice Requires="p14">
      <p:transition spd="slow" p14:dur="2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9C2813-F821-436A-816C-3B25921B7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559" y="116199"/>
            <a:ext cx="4686300" cy="2641069"/>
          </a:xfrm>
          <a:prstGeom prst="rect">
            <a:avLst/>
          </a:prstGeom>
        </p:spPr>
      </p:pic>
      <p:pic>
        <p:nvPicPr>
          <p:cNvPr id="5" name="Picture 4">
            <a:extLst>
              <a:ext uri="{FF2B5EF4-FFF2-40B4-BE49-F238E27FC236}">
                <a16:creationId xmlns:a16="http://schemas.microsoft.com/office/drawing/2014/main" id="{24140D5A-6E7C-4704-9CAA-10E04713B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3941" y="116199"/>
            <a:ext cx="4762500" cy="2641069"/>
          </a:xfrm>
          <a:prstGeom prst="rect">
            <a:avLst/>
          </a:prstGeom>
        </p:spPr>
      </p:pic>
      <p:pic>
        <p:nvPicPr>
          <p:cNvPr id="7" name="Picture 6">
            <a:extLst>
              <a:ext uri="{FF2B5EF4-FFF2-40B4-BE49-F238E27FC236}">
                <a16:creationId xmlns:a16="http://schemas.microsoft.com/office/drawing/2014/main" id="{AB44672B-4D4D-4E08-B3F9-FD513E5944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30061"/>
            <a:ext cx="4958060" cy="2757267"/>
          </a:xfrm>
          <a:prstGeom prst="rect">
            <a:avLst/>
          </a:prstGeom>
        </p:spPr>
      </p:pic>
      <p:pic>
        <p:nvPicPr>
          <p:cNvPr id="9" name="Picture 8">
            <a:extLst>
              <a:ext uri="{FF2B5EF4-FFF2-40B4-BE49-F238E27FC236}">
                <a16:creationId xmlns:a16="http://schemas.microsoft.com/office/drawing/2014/main" id="{6351C45C-B42A-4C7A-A6C4-EBAF66E0D1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0787" y="2938719"/>
            <a:ext cx="3604364" cy="2948609"/>
          </a:xfrm>
          <a:prstGeom prst="rect">
            <a:avLst/>
          </a:prstGeom>
        </p:spPr>
      </p:pic>
    </p:spTree>
    <p:extLst>
      <p:ext uri="{BB962C8B-B14F-4D97-AF65-F5344CB8AC3E}">
        <p14:creationId xmlns:p14="http://schemas.microsoft.com/office/powerpoint/2010/main" val="875379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1B9269-3D55-49E0-99B6-CF0FA5D88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00758"/>
            <a:ext cx="4572000" cy="3467100"/>
          </a:xfrm>
          <a:prstGeom prst="rect">
            <a:avLst/>
          </a:prstGeom>
        </p:spPr>
      </p:pic>
      <p:pic>
        <p:nvPicPr>
          <p:cNvPr id="6" name="Picture 5">
            <a:extLst>
              <a:ext uri="{FF2B5EF4-FFF2-40B4-BE49-F238E27FC236}">
                <a16:creationId xmlns:a16="http://schemas.microsoft.com/office/drawing/2014/main" id="{5FCDE25E-AF00-4428-9109-DD2FFD569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44" y="848458"/>
            <a:ext cx="5588000" cy="2171700"/>
          </a:xfrm>
          <a:prstGeom prst="rect">
            <a:avLst/>
          </a:prstGeom>
        </p:spPr>
      </p:pic>
    </p:spTree>
    <p:extLst>
      <p:ext uri="{BB962C8B-B14F-4D97-AF65-F5344CB8AC3E}">
        <p14:creationId xmlns:p14="http://schemas.microsoft.com/office/powerpoint/2010/main" val="1101314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E6A3F5-62E4-4788-A129-C6B45BDB59A1}"/>
              </a:ext>
            </a:extLst>
          </p:cNvPr>
          <p:cNvSpPr>
            <a:spLocks noGrp="1"/>
          </p:cNvSpPr>
          <p:nvPr>
            <p:ph idx="1"/>
          </p:nvPr>
        </p:nvSpPr>
        <p:spPr>
          <a:xfrm>
            <a:off x="2540391" y="2532185"/>
            <a:ext cx="7428362" cy="4220307"/>
          </a:xfrm>
          <a:solidFill>
            <a:schemeClr val="bg1">
              <a:alpha val="90000"/>
            </a:schemeClr>
          </a:solidFill>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Praise is…</a:t>
            </a: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Expression </a:t>
            </a:r>
          </a:p>
          <a:p>
            <a:pPr lvl="2">
              <a:lnSpc>
                <a:spcPct val="100000"/>
              </a:lnSpc>
            </a:pPr>
            <a:r>
              <a:rPr lang="en-US" sz="2800" b="1" dirty="0" err="1">
                <a:effectLst>
                  <a:outerShdw blurRad="38100" dist="38100" dir="2700000" algn="tl">
                    <a:srgbClr val="000000">
                      <a:alpha val="43137"/>
                    </a:srgbClr>
                  </a:outerShdw>
                </a:effectLst>
                <a:latin typeface="Arial Rounded MT Bold" panose="020F0704030504030204" pitchFamily="34" charset="0"/>
              </a:rPr>
              <a:t>Hallel</a:t>
            </a:r>
            <a:r>
              <a:rPr lang="en-US" sz="2800" b="1" dirty="0">
                <a:effectLst>
                  <a:outerShdw blurRad="38100" dist="38100" dir="2700000" algn="tl">
                    <a:srgbClr val="000000">
                      <a:alpha val="43137"/>
                    </a:srgbClr>
                  </a:outerShdw>
                </a:effectLst>
                <a:latin typeface="Arial Rounded MT Bold" panose="020F0704030504030204" pitchFamily="34" charset="0"/>
              </a:rPr>
              <a:t>= </a:t>
            </a:r>
            <a:r>
              <a:rPr lang="en-US" sz="2800" i="1" dirty="0">
                <a:effectLst>
                  <a:outerShdw blurRad="38100" dist="38100" dir="2700000" algn="tl">
                    <a:srgbClr val="000000">
                      <a:alpha val="43137"/>
                    </a:srgbClr>
                  </a:outerShdw>
                </a:effectLst>
                <a:latin typeface="+mj-lt"/>
              </a:rPr>
              <a:t>to boast, celebrate, make BIG!</a:t>
            </a:r>
          </a:p>
          <a:p>
            <a:pPr lvl="2">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Yah= </a:t>
            </a:r>
            <a:r>
              <a:rPr lang="en-US" sz="2800" i="1" dirty="0">
                <a:effectLst>
                  <a:outerShdw blurRad="38100" dist="38100" dir="2700000" algn="tl">
                    <a:srgbClr val="000000">
                      <a:alpha val="43137"/>
                    </a:srgbClr>
                  </a:outerShdw>
                </a:effectLst>
                <a:latin typeface="+mj-lt"/>
              </a:rPr>
              <a:t>Yaw </a:t>
            </a:r>
            <a:r>
              <a:rPr lang="en-US" sz="2800" i="1" dirty="0" err="1">
                <a:effectLst>
                  <a:outerShdw blurRad="38100" dist="38100" dir="2700000" algn="tl">
                    <a:srgbClr val="000000">
                      <a:alpha val="43137"/>
                    </a:srgbClr>
                  </a:outerShdw>
                </a:effectLst>
                <a:latin typeface="+mj-lt"/>
              </a:rPr>
              <a:t>weh</a:t>
            </a:r>
            <a:r>
              <a:rPr lang="en-US" sz="2800" i="1" dirty="0">
                <a:effectLst>
                  <a:outerShdw blurRad="38100" dist="38100" dir="2700000" algn="tl">
                    <a:srgbClr val="000000">
                      <a:alpha val="43137"/>
                    </a:srgbClr>
                  </a:outerShdw>
                </a:effectLst>
                <a:latin typeface="+mj-lt"/>
              </a:rPr>
              <a:t>  -Strong One </a:t>
            </a:r>
            <a:endParaRPr lang="en-US" sz="2800" b="1" dirty="0">
              <a:effectLst>
                <a:outerShdw blurRad="38100" dist="38100" dir="2700000" algn="tl">
                  <a:srgbClr val="000000">
                    <a:alpha val="43137"/>
                  </a:srgbClr>
                </a:outerShdw>
              </a:effectLst>
              <a:latin typeface="+mj-lt"/>
            </a:endParaRPr>
          </a:p>
          <a:p>
            <a:pPr lvl="1">
              <a:lnSpc>
                <a:spcPct val="100000"/>
              </a:lnSpc>
              <a:spcBef>
                <a:spcPts val="12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Attitude</a:t>
            </a:r>
          </a:p>
          <a:p>
            <a:pPr lvl="2">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Conditions Don’t Effect My Praise</a:t>
            </a:r>
          </a:p>
          <a:p>
            <a:pPr lvl="2">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My Praise Effects My Conditions</a:t>
            </a:r>
          </a:p>
          <a:p>
            <a:pPr lvl="1">
              <a:lnSpc>
                <a:spcPct val="100000"/>
              </a:lnSpc>
              <a:spcBef>
                <a:spcPts val="12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Contagious </a:t>
            </a:r>
          </a:p>
        </p:txBody>
      </p:sp>
    </p:spTree>
    <p:extLst>
      <p:ext uri="{BB962C8B-B14F-4D97-AF65-F5344CB8AC3E}">
        <p14:creationId xmlns:p14="http://schemas.microsoft.com/office/powerpoint/2010/main" val="3358869354"/>
      </p:ext>
    </p:extLst>
  </p:cSld>
  <p:clrMapOvr>
    <a:masterClrMapping/>
  </p:clrMapOvr>
  <mc:AlternateContent xmlns:mc="http://schemas.openxmlformats.org/markup-compatibility/2006" xmlns:p14="http://schemas.microsoft.com/office/powerpoint/2010/main">
    <mc:Choice Requires="p14">
      <p:transition spd="slow" p14:dur="2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par>
                          <p:cTn id="28" fill="hold">
                            <p:stCondLst>
                              <p:cond delay="500"/>
                            </p:stCondLst>
                            <p:childTnLst>
                              <p:par>
                                <p:cTn id="29" presetID="16" presetClass="entr" presetSubtype="21"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inVertical)">
                                      <p:cBhvr>
                                        <p:cTn id="31" dur="500"/>
                                        <p:tgtEl>
                                          <p:spTgt spid="3">
                                            <p:txEl>
                                              <p:pRg st="5" end="5"/>
                                            </p:txEl>
                                          </p:spTgt>
                                        </p:tgtEl>
                                      </p:cBhvr>
                                    </p:animEffect>
                                  </p:childTnLst>
                                </p:cTn>
                              </p:par>
                            </p:childTnLst>
                          </p:cTn>
                        </p:par>
                        <p:par>
                          <p:cTn id="32" fill="hold">
                            <p:stCondLst>
                              <p:cond delay="1000"/>
                            </p:stCondLst>
                            <p:childTnLst>
                              <p:par>
                                <p:cTn id="33" presetID="16" presetClass="entr" presetSubtype="21"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500"/>
                                        <p:tgtEl>
                                          <p:spTgt spid="3">
                                            <p:txEl>
                                              <p:pRg st="6" end="6"/>
                                            </p:txEl>
                                          </p:spTgt>
                                        </p:tgtEl>
                                      </p:cBhvr>
                                    </p:animEffect>
                                  </p:childTnLst>
                                </p:cTn>
                              </p:par>
                            </p:childTnLst>
                          </p:cTn>
                        </p:par>
                        <p:par>
                          <p:cTn id="36" fill="hold">
                            <p:stCondLst>
                              <p:cond delay="1500"/>
                            </p:stCondLst>
                            <p:childTnLst>
                              <p:par>
                                <p:cTn id="37" presetID="16" presetClass="entr" presetSubtype="21"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barn(inVertical)">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322891-6E74-4542-874A-25276145713F}"/>
              </a:ext>
            </a:extLst>
          </p:cNvPr>
          <p:cNvSpPr>
            <a:spLocks noGrp="1"/>
          </p:cNvSpPr>
          <p:nvPr>
            <p:ph idx="1"/>
          </p:nvPr>
        </p:nvSpPr>
        <p:spPr>
          <a:xfrm>
            <a:off x="98474" y="309489"/>
            <a:ext cx="12093526" cy="6091311"/>
          </a:xfrm>
          <a:solidFill>
            <a:schemeClr val="bg1">
              <a:alpha val="80000"/>
            </a:schemeClr>
          </a:solidFill>
        </p:spPr>
        <p:txBody>
          <a:bodyPr>
            <a:noAutofit/>
          </a:bodyPr>
          <a:lstStyle/>
          <a:p>
            <a:pPr marL="0" indent="0">
              <a:lnSpc>
                <a:spcPct val="120000"/>
              </a:lnSpc>
              <a:buNone/>
            </a:pPr>
            <a:r>
              <a:rPr lang="en-US" i="1" dirty="0">
                <a:effectLst>
                  <a:outerShdw blurRad="38100" dist="38100" dir="2700000" algn="tl">
                    <a:srgbClr val="000000">
                      <a:alpha val="43137"/>
                    </a:srgbClr>
                  </a:outerShdw>
                </a:effectLst>
                <a:latin typeface="Arial Rounded MT Bold" panose="020F0704030504030204" pitchFamily="34" charset="0"/>
              </a:rPr>
              <a:t>“Let everything that has breath praise the Lord” -</a:t>
            </a:r>
            <a:r>
              <a:rPr lang="en-US" dirty="0">
                <a:effectLst>
                  <a:outerShdw blurRad="38100" dist="38100" dir="2700000" algn="tl">
                    <a:srgbClr val="000000">
                      <a:alpha val="43137"/>
                    </a:srgbClr>
                  </a:outerShdw>
                </a:effectLst>
                <a:latin typeface="Arial Rounded MT Bold" panose="020F0704030504030204" pitchFamily="34" charset="0"/>
              </a:rPr>
              <a:t>Psalm 150:6</a:t>
            </a:r>
          </a:p>
          <a:p>
            <a:pPr lvl="1">
              <a:lnSpc>
                <a:spcPct val="100000"/>
              </a:lnSpc>
              <a:spcBef>
                <a:spcPts val="3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Everything (</a:t>
            </a:r>
            <a:r>
              <a:rPr lang="en-US" sz="2800" i="1" dirty="0">
                <a:effectLst>
                  <a:outerShdw blurRad="38100" dist="38100" dir="2700000" algn="tl">
                    <a:srgbClr val="000000">
                      <a:alpha val="43137"/>
                    </a:srgbClr>
                  </a:outerShdw>
                </a:effectLst>
                <a:latin typeface="Arial Rounded MT Bold" panose="020F0704030504030204" pitchFamily="34" charset="0"/>
              </a:rPr>
              <a:t>All Creation</a:t>
            </a:r>
            <a:r>
              <a:rPr lang="en-US" sz="2800" b="1" dirty="0">
                <a:effectLst>
                  <a:outerShdw blurRad="38100" dist="38100" dir="2700000" algn="tl">
                    <a:srgbClr val="000000">
                      <a:alpha val="43137"/>
                    </a:srgbClr>
                  </a:outerShdw>
                </a:effectLst>
                <a:latin typeface="Arial Rounded MT Bold" panose="020F0704030504030204" pitchFamily="34" charset="0"/>
              </a:rPr>
              <a:t>)</a:t>
            </a:r>
          </a:p>
          <a:p>
            <a:pPr lvl="1">
              <a:lnSpc>
                <a:spcPct val="100000"/>
              </a:lnSpc>
              <a:spcBef>
                <a:spcPts val="3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Hath Breath (</a:t>
            </a:r>
            <a:r>
              <a:rPr lang="en-US" sz="2800" i="1" dirty="0">
                <a:effectLst>
                  <a:outerShdw blurRad="38100" dist="38100" dir="2700000" algn="tl">
                    <a:srgbClr val="000000">
                      <a:alpha val="43137"/>
                    </a:srgbClr>
                  </a:outerShdw>
                </a:effectLst>
                <a:latin typeface="Arial Rounded MT Bold" panose="020F0704030504030204" pitchFamily="34" charset="0"/>
              </a:rPr>
              <a:t>Has Life</a:t>
            </a:r>
            <a:r>
              <a:rPr lang="en-US" sz="2800" b="1" dirty="0">
                <a:effectLst>
                  <a:outerShdw blurRad="38100" dist="38100" dir="2700000" algn="tl">
                    <a:srgbClr val="000000">
                      <a:alpha val="43137"/>
                    </a:srgbClr>
                  </a:outerShdw>
                </a:effectLst>
                <a:latin typeface="Arial Rounded MT Bold" panose="020F0704030504030204" pitchFamily="34" charset="0"/>
              </a:rPr>
              <a:t>)</a:t>
            </a:r>
          </a:p>
          <a:p>
            <a:pPr lvl="1">
              <a:lnSpc>
                <a:spcPct val="100000"/>
              </a:lnSpc>
              <a:spcBef>
                <a:spcPts val="300"/>
              </a:spcBef>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Praise (</a:t>
            </a:r>
            <a:r>
              <a:rPr lang="en-US" sz="2800" i="1" dirty="0">
                <a:effectLst>
                  <a:outerShdw blurRad="38100" dist="38100" dir="2700000" algn="tl">
                    <a:srgbClr val="000000">
                      <a:alpha val="43137"/>
                    </a:srgbClr>
                  </a:outerShdw>
                </a:effectLst>
                <a:latin typeface="Arial Rounded MT Bold" panose="020F0704030504030204" pitchFamily="34" charset="0"/>
              </a:rPr>
              <a:t>Brag on God</a:t>
            </a:r>
            <a:r>
              <a:rPr lang="en-US" sz="2800" b="1" dirty="0">
                <a:effectLst>
                  <a:outerShdw blurRad="38100" dist="38100" dir="2700000" algn="tl">
                    <a:srgbClr val="000000">
                      <a:alpha val="43137"/>
                    </a:srgbClr>
                  </a:outerShdw>
                </a:effectLst>
                <a:latin typeface="Arial Rounded MT Bold" panose="020F0704030504030204" pitchFamily="34" charset="0"/>
              </a:rPr>
              <a:t>)</a:t>
            </a:r>
          </a:p>
          <a:p>
            <a:pPr marL="0" indent="0">
              <a:lnSpc>
                <a:spcPct val="100000"/>
              </a:lnSpc>
              <a:spcBef>
                <a:spcPts val="600"/>
              </a:spcBef>
              <a:buNone/>
            </a:pPr>
            <a:r>
              <a:rPr lang="en-US" i="1" dirty="0">
                <a:latin typeface="Arial Rounded MT Bold" panose="020F0704030504030204" pitchFamily="34" charset="0"/>
              </a:rPr>
              <a:t>Seven times each day I stop and shout praises for the way you keep everything running right. </a:t>
            </a:r>
            <a:r>
              <a:rPr lang="en-US" b="1" dirty="0">
                <a:effectLst>
                  <a:outerShdw blurRad="38100" dist="38100" dir="2700000" algn="tl">
                    <a:srgbClr val="000000">
                      <a:alpha val="43137"/>
                    </a:srgbClr>
                  </a:outerShdw>
                </a:effectLst>
                <a:latin typeface="Arial Rounded MT Bold" panose="020F0704030504030204" pitchFamily="34" charset="0"/>
              </a:rPr>
              <a:t>Psalm 119:164 message</a:t>
            </a:r>
          </a:p>
          <a:p>
            <a:pPr marL="457200" lvl="1" indent="0">
              <a:lnSpc>
                <a:spcPct val="120000"/>
              </a:lnSpc>
              <a:buNone/>
            </a:pPr>
            <a:r>
              <a:rPr lang="en-US" sz="2800" b="1" dirty="0">
                <a:effectLst>
                  <a:outerShdw blurRad="38100" dist="38100" dir="2700000" algn="tl">
                    <a:srgbClr val="000000">
                      <a:alpha val="43137"/>
                    </a:srgbClr>
                  </a:outerShdw>
                </a:effectLst>
                <a:latin typeface="Arial Rounded MT Bold" panose="020F0704030504030204" pitchFamily="34" charset="0"/>
              </a:rPr>
              <a:t>God… </a:t>
            </a:r>
          </a:p>
          <a:p>
            <a:pPr lvl="3">
              <a:lnSpc>
                <a:spcPct val="100000"/>
              </a:lnSpc>
              <a:spcBef>
                <a:spcPts val="0"/>
              </a:spcBef>
              <a:spcAft>
                <a:spcPts val="300"/>
              </a:spcAft>
            </a:pPr>
            <a:r>
              <a:rPr lang="en-US" sz="2800" b="1" dirty="0">
                <a:effectLst>
                  <a:outerShdw blurRad="38100" dist="38100" dir="2700000" algn="tl">
                    <a:srgbClr val="000000">
                      <a:alpha val="43137"/>
                    </a:srgbClr>
                  </a:outerShdw>
                </a:effectLst>
                <a:latin typeface="Arial Rounded MT Bold" panose="020F0704030504030204" pitchFamily="34" charset="0"/>
              </a:rPr>
              <a:t>Deserves It</a:t>
            </a:r>
          </a:p>
          <a:p>
            <a:pPr lvl="3">
              <a:lnSpc>
                <a:spcPct val="100000"/>
              </a:lnSpc>
              <a:spcBef>
                <a:spcPts val="0"/>
              </a:spcBef>
              <a:spcAft>
                <a:spcPts val="300"/>
              </a:spcAft>
            </a:pPr>
            <a:r>
              <a:rPr lang="en-US" sz="2800" b="1" dirty="0">
                <a:effectLst>
                  <a:outerShdw blurRad="38100" dist="38100" dir="2700000" algn="tl">
                    <a:srgbClr val="000000">
                      <a:alpha val="43137"/>
                    </a:srgbClr>
                  </a:outerShdw>
                </a:effectLst>
                <a:latin typeface="Arial Rounded MT Bold" panose="020F0704030504030204" pitchFamily="34" charset="0"/>
              </a:rPr>
              <a:t>Desires It</a:t>
            </a:r>
          </a:p>
          <a:p>
            <a:pPr lvl="3">
              <a:lnSpc>
                <a:spcPct val="100000"/>
              </a:lnSpc>
              <a:spcBef>
                <a:spcPts val="0"/>
              </a:spcBef>
              <a:spcAft>
                <a:spcPts val="300"/>
              </a:spcAft>
            </a:pPr>
            <a:r>
              <a:rPr lang="en-US" sz="2800" b="1" dirty="0">
                <a:effectLst>
                  <a:outerShdw blurRad="38100" dist="38100" dir="2700000" algn="tl">
                    <a:srgbClr val="000000">
                      <a:alpha val="43137"/>
                    </a:srgbClr>
                  </a:outerShdw>
                </a:effectLst>
                <a:latin typeface="Arial Rounded MT Bold" panose="020F0704030504030204" pitchFamily="34" charset="0"/>
              </a:rPr>
              <a:t>Delights in It</a:t>
            </a:r>
          </a:p>
          <a:p>
            <a:pPr lvl="3">
              <a:lnSpc>
                <a:spcPct val="100000"/>
              </a:lnSpc>
              <a:spcBef>
                <a:spcPts val="0"/>
              </a:spcBef>
              <a:spcAft>
                <a:spcPts val="300"/>
              </a:spcAft>
            </a:pPr>
            <a:r>
              <a:rPr lang="en-US" sz="2800" b="1" dirty="0">
                <a:effectLst>
                  <a:outerShdw blurRad="38100" dist="38100" dir="2700000" algn="tl">
                    <a:srgbClr val="000000">
                      <a:alpha val="43137"/>
                    </a:srgbClr>
                  </a:outerShdw>
                </a:effectLst>
                <a:latin typeface="Arial Rounded MT Bold" panose="020F0704030504030204" pitchFamily="34" charset="0"/>
              </a:rPr>
              <a:t>Dwells in It</a:t>
            </a:r>
          </a:p>
          <a:p>
            <a:pPr marL="0" indent="0" algn="ctr">
              <a:lnSpc>
                <a:spcPct val="100000"/>
              </a:lnSpc>
              <a:spcBef>
                <a:spcPts val="0"/>
              </a:spcBef>
              <a:buNone/>
            </a:pPr>
            <a:r>
              <a:rPr lang="en-US" sz="3600" b="1" dirty="0">
                <a:effectLst>
                  <a:outerShdw blurRad="38100" dist="38100" dir="2700000" algn="tl">
                    <a:srgbClr val="000000">
                      <a:alpha val="43137"/>
                    </a:srgbClr>
                  </a:outerShdw>
                </a:effectLst>
                <a:latin typeface="Arial Rounded MT Bold" panose="020F0704030504030204" pitchFamily="34" charset="0"/>
              </a:rPr>
              <a:t>We Call to Him!</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33968504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par>
                          <p:cTn id="16" fill="hold">
                            <p:stCondLst>
                              <p:cond delay="2000"/>
                            </p:stCondLst>
                            <p:childTnLst>
                              <p:par>
                                <p:cTn id="17" presetID="6" presetClass="entr" presetSubtype="16"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400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par>
                          <p:cTn id="24" fill="hold">
                            <p:stCondLst>
                              <p:cond delay="6000"/>
                            </p:stCondLst>
                            <p:childTnLst>
                              <p:par>
                                <p:cTn id="25" presetID="6"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par>
                          <p:cTn id="33" fill="hold">
                            <p:stCondLst>
                              <p:cond delay="2000"/>
                            </p:stCondLst>
                            <p:childTnLst>
                              <p:par>
                                <p:cTn id="34" presetID="6" presetClass="entr" presetSubtype="16"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circle(in)">
                                      <p:cBhvr>
                                        <p:cTn id="36" dur="2000"/>
                                        <p:tgtEl>
                                          <p:spTgt spid="3">
                                            <p:txEl>
                                              <p:pRg st="6" end="6"/>
                                            </p:txEl>
                                          </p:spTgt>
                                        </p:tgtEl>
                                      </p:cBhvr>
                                    </p:animEffect>
                                  </p:childTnLst>
                                </p:cTn>
                              </p:par>
                            </p:childTnLst>
                          </p:cTn>
                        </p:par>
                        <p:par>
                          <p:cTn id="37" fill="hold">
                            <p:stCondLst>
                              <p:cond delay="4000"/>
                            </p:stCondLst>
                            <p:childTnLst>
                              <p:par>
                                <p:cTn id="38" presetID="6" presetClass="entr" presetSubtype="16"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circle(in)">
                                      <p:cBhvr>
                                        <p:cTn id="40" dur="2000"/>
                                        <p:tgtEl>
                                          <p:spTgt spid="3">
                                            <p:txEl>
                                              <p:pRg st="7" end="7"/>
                                            </p:txEl>
                                          </p:spTgt>
                                        </p:tgtEl>
                                      </p:cBhvr>
                                    </p:animEffect>
                                  </p:childTnLst>
                                </p:cTn>
                              </p:par>
                            </p:childTnLst>
                          </p:cTn>
                        </p:par>
                        <p:par>
                          <p:cTn id="41" fill="hold">
                            <p:stCondLst>
                              <p:cond delay="6000"/>
                            </p:stCondLst>
                            <p:childTnLst>
                              <p:par>
                                <p:cTn id="42" presetID="6" presetClass="entr" presetSubtype="16" fill="hold" grpId="0"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circle(in)">
                                      <p:cBhvr>
                                        <p:cTn id="44" dur="2000"/>
                                        <p:tgtEl>
                                          <p:spTgt spid="3">
                                            <p:txEl>
                                              <p:pRg st="8" end="8"/>
                                            </p:txEl>
                                          </p:spTgt>
                                        </p:tgtEl>
                                      </p:cBhvr>
                                    </p:animEffect>
                                  </p:childTnLst>
                                </p:cTn>
                              </p:par>
                            </p:childTnLst>
                          </p:cTn>
                        </p:par>
                        <p:par>
                          <p:cTn id="45" fill="hold">
                            <p:stCondLst>
                              <p:cond delay="8000"/>
                            </p:stCondLst>
                            <p:childTnLst>
                              <p:par>
                                <p:cTn id="46" presetID="6" presetClass="entr" presetSubtype="16" fill="hold" grpId="0" nodeType="after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circle(in)">
                                      <p:cBhvr>
                                        <p:cTn id="48" dur="20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circle(in)">
                                      <p:cBhvr>
                                        <p:cTn id="53"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9B9B-CF9E-4AA9-963A-1D56F69D3EDF}"/>
              </a:ext>
            </a:extLst>
          </p:cNvPr>
          <p:cNvSpPr>
            <a:spLocks noGrp="1"/>
          </p:cNvSpPr>
          <p:nvPr>
            <p:ph type="title"/>
          </p:nvPr>
        </p:nvSpPr>
        <p:spPr>
          <a:xfrm>
            <a:off x="3665823" y="126586"/>
            <a:ext cx="7419535" cy="867327"/>
          </a:xfrm>
          <a:solidFill>
            <a:schemeClr val="bg1">
              <a:alpha val="80000"/>
            </a:schemeClr>
          </a:solidFill>
          <a:effectLst>
            <a:softEdge rad="508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Praise Is Where God Lives</a:t>
            </a:r>
            <a:endParaRPr lang="en-US" dirty="0"/>
          </a:p>
        </p:txBody>
      </p:sp>
      <p:sp>
        <p:nvSpPr>
          <p:cNvPr id="3" name="Content Placeholder 2">
            <a:extLst>
              <a:ext uri="{FF2B5EF4-FFF2-40B4-BE49-F238E27FC236}">
                <a16:creationId xmlns:a16="http://schemas.microsoft.com/office/drawing/2014/main" id="{F3322891-6E74-4542-874A-25276145713F}"/>
              </a:ext>
            </a:extLst>
          </p:cNvPr>
          <p:cNvSpPr>
            <a:spLocks noGrp="1"/>
          </p:cNvSpPr>
          <p:nvPr>
            <p:ph idx="1"/>
          </p:nvPr>
        </p:nvSpPr>
        <p:spPr>
          <a:xfrm>
            <a:off x="1331929" y="2215888"/>
            <a:ext cx="10860071" cy="4515526"/>
          </a:xfrm>
          <a:solidFill>
            <a:schemeClr val="bg1">
              <a:alpha val="80000"/>
            </a:schemeClr>
          </a:solidFill>
          <a:effectLst>
            <a:softEdge rad="38100"/>
          </a:effectLst>
        </p:spPr>
        <p:txBody>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a:t>
            </a:r>
            <a:r>
              <a:rPr lang="en-US" b="1" i="1" dirty="0">
                <a:effectLst>
                  <a:outerShdw blurRad="38100" dist="38100" dir="2700000" algn="tl">
                    <a:srgbClr val="000000">
                      <a:alpha val="43137"/>
                    </a:srgbClr>
                  </a:outerShdw>
                </a:effectLst>
              </a:rPr>
              <a:t>And Thou [art] holy, Sitting -- the Praise of Israel</a:t>
            </a:r>
            <a:r>
              <a:rPr lang="en-US" b="1" dirty="0">
                <a:effectLst>
                  <a:outerShdw blurRad="38100" dist="38100" dir="2700000" algn="tl">
                    <a:srgbClr val="000000">
                      <a:alpha val="43137"/>
                    </a:srgbClr>
                  </a:outerShdw>
                </a:effectLst>
              </a:rPr>
              <a:t>. Psalm 22:3 YLT</a:t>
            </a:r>
            <a:endParaRPr lang="en-US" b="1"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God is </a:t>
            </a:r>
            <a:r>
              <a:rPr lang="en-US" b="1" i="1" dirty="0">
                <a:effectLst>
                  <a:outerShdw blurRad="38100" dist="38100" dir="2700000" algn="tl">
                    <a:srgbClr val="000000">
                      <a:alpha val="43137"/>
                    </a:srgbClr>
                  </a:outerShdw>
                </a:effectLst>
                <a:latin typeface="Arial Rounded MT Bold" panose="020F0704030504030204" pitchFamily="34" charset="0"/>
              </a:rPr>
              <a:t>“Enthroned upon the praises of Israel”</a:t>
            </a:r>
            <a:r>
              <a:rPr lang="en-US" b="1" dirty="0">
                <a:effectLst>
                  <a:outerShdw blurRad="38100" dist="38100" dir="2700000" algn="tl">
                    <a:srgbClr val="000000">
                      <a:alpha val="43137"/>
                    </a:srgbClr>
                  </a:outerShdw>
                </a:effectLst>
                <a:latin typeface="Arial Rounded MT Bold" panose="020F0704030504030204" pitchFamily="34" charset="0"/>
              </a:rPr>
              <a:t> (Psalm 22:3)</a:t>
            </a:r>
          </a:p>
          <a:p>
            <a:pPr marL="0" indent="0">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God is Moved Into a…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…Position of Honor</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…to Be Praised/ Worshipped</a:t>
            </a:r>
          </a:p>
          <a:p>
            <a:pPr marL="0" indent="0">
              <a:buNone/>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a:t>
            </a:r>
            <a:r>
              <a:rPr lang="en-US" sz="3600" b="1" dirty="0">
                <a:effectLst>
                  <a:outerShdw blurRad="38100" dist="38100" dir="2700000" algn="tl">
                    <a:srgbClr val="000000">
                      <a:alpha val="43137"/>
                    </a:srgbClr>
                  </a:outerShdw>
                </a:effectLst>
                <a:latin typeface="Arial Rounded MT Bold" panose="020F0704030504030204" pitchFamily="34" charset="0"/>
              </a:rPr>
              <a:t>He Comes Us! (Responds)</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extLst>
      <p:ext uri="{BB962C8B-B14F-4D97-AF65-F5344CB8AC3E}">
        <p14:creationId xmlns:p14="http://schemas.microsoft.com/office/powerpoint/2010/main" val="762958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2000" fill="hold"/>
                                        <p:tgtEl>
                                          <p:spTgt spid="3">
                                            <p:bg/>
                                          </p:spTgt>
                                        </p:tgtEl>
                                        <p:attrNameLst>
                                          <p:attrName>ppt_w</p:attrName>
                                        </p:attrNameLst>
                                      </p:cBhvr>
                                      <p:tavLst>
                                        <p:tav tm="0">
                                          <p:val>
                                            <p:fltVal val="0"/>
                                          </p:val>
                                        </p:tav>
                                        <p:tav tm="100000">
                                          <p:val>
                                            <p:strVal val="#ppt_w"/>
                                          </p:val>
                                        </p:tav>
                                      </p:tavLst>
                                    </p:anim>
                                    <p:anim calcmode="lin" valueType="num">
                                      <p:cBhvr>
                                        <p:cTn id="14" dur="2000" fill="hold"/>
                                        <p:tgtEl>
                                          <p:spTgt spid="3">
                                            <p:bg/>
                                          </p:spTgt>
                                        </p:tgtEl>
                                        <p:attrNameLst>
                                          <p:attrName>ppt_h</p:attrName>
                                        </p:attrNameLst>
                                      </p:cBhvr>
                                      <p:tavLst>
                                        <p:tav tm="0">
                                          <p:val>
                                            <p:fltVal val="0"/>
                                          </p:val>
                                        </p:tav>
                                        <p:tav tm="100000">
                                          <p:val>
                                            <p:strVal val="#ppt_h"/>
                                          </p:val>
                                        </p:tav>
                                      </p:tavLst>
                                    </p:anim>
                                    <p:animEffect transition="in" filter="fade">
                                      <p:cBhvr>
                                        <p:cTn id="15" dur="2000"/>
                                        <p:tgtEl>
                                          <p:spTgt spid="3">
                                            <p:bg/>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2000"/>
                                        <p:tgtEl>
                                          <p:spTgt spid="3">
                                            <p:txEl>
                                              <p:pRg st="0" end="0"/>
                                            </p:txEl>
                                          </p:spTgt>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6" dur="2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2000"/>
                                        <p:tgtEl>
                                          <p:spTgt spid="3">
                                            <p:txEl>
                                              <p:pRg st="3" end="3"/>
                                            </p:txEl>
                                          </p:spTgt>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2000"/>
                                        <p:tgtEl>
                                          <p:spTgt spid="3">
                                            <p:txEl>
                                              <p:pRg st="4" end="4"/>
                                            </p:txEl>
                                          </p:spTgt>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5" dur="2000"/>
                                        <p:tgtEl>
                                          <p:spTgt spid="3">
                                            <p:txEl>
                                              <p:pRg st="5" end="5"/>
                                            </p:txEl>
                                          </p:spTgt>
                                        </p:tgtEl>
                                      </p:cBhvr>
                                    </p:animEffect>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3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9B9B-CF9E-4AA9-963A-1D56F69D3EDF}"/>
              </a:ext>
            </a:extLst>
          </p:cNvPr>
          <p:cNvSpPr>
            <a:spLocks noGrp="1"/>
          </p:cNvSpPr>
          <p:nvPr>
            <p:ph type="title"/>
          </p:nvPr>
        </p:nvSpPr>
        <p:spPr>
          <a:xfrm>
            <a:off x="838200" y="126586"/>
            <a:ext cx="9206132" cy="867327"/>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Praise Enables Access to God</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F3322891-6E74-4542-874A-25276145713F}"/>
              </a:ext>
            </a:extLst>
          </p:cNvPr>
          <p:cNvSpPr>
            <a:spLocks noGrp="1"/>
          </p:cNvSpPr>
          <p:nvPr>
            <p:ph idx="1"/>
          </p:nvPr>
        </p:nvSpPr>
        <p:spPr>
          <a:xfrm>
            <a:off x="225287" y="1139687"/>
            <a:ext cx="11754678" cy="4723232"/>
          </a:xfrm>
          <a:solidFill>
            <a:schemeClr val="bg1">
              <a:alpha val="80000"/>
            </a:schemeClr>
          </a:solidFill>
        </p:spPr>
        <p:txBody>
          <a:bodyPr/>
          <a:lstStyle/>
          <a:p>
            <a:pPr marL="0" indent="0">
              <a:buNone/>
            </a:pPr>
            <a:r>
              <a:rPr lang="en-US" i="1" dirty="0">
                <a:effectLst>
                  <a:outerShdw blurRad="38100" dist="38100" dir="2700000" algn="tl">
                    <a:srgbClr val="000000">
                      <a:alpha val="43137"/>
                    </a:srgbClr>
                  </a:outerShdw>
                </a:effectLst>
                <a:latin typeface="Arial Rounded MT Bold" panose="020F0704030504030204" pitchFamily="34" charset="0"/>
              </a:rPr>
              <a:t>“Enter His gates with thanksgiving and His courts with praise” </a:t>
            </a:r>
            <a:r>
              <a:rPr lang="en-US" b="1" i="1" dirty="0">
                <a:effectLst>
                  <a:outerShdw blurRad="38100" dist="38100" dir="2700000" algn="tl">
                    <a:srgbClr val="000000">
                      <a:alpha val="43137"/>
                    </a:srgbClr>
                  </a:outerShdw>
                </a:effectLst>
                <a:latin typeface="Arial Rounded MT Bold" panose="020F0704030504030204" pitchFamily="34" charset="0"/>
              </a:rPr>
              <a:t>-</a:t>
            </a:r>
            <a:r>
              <a:rPr lang="en-US" b="1" dirty="0">
                <a:effectLst>
                  <a:outerShdw blurRad="38100" dist="38100" dir="2700000" algn="tl">
                    <a:srgbClr val="000000">
                      <a:alpha val="43137"/>
                    </a:srgbClr>
                  </a:outerShdw>
                </a:effectLst>
                <a:latin typeface="Arial Rounded MT Bold" panose="020F0704030504030204" pitchFamily="34" charset="0"/>
              </a:rPr>
              <a:t>Psalm 100:4</a:t>
            </a:r>
          </a:p>
          <a:p>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We Are Moved Into a…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…Position of Humility</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…to Bring Praise/ Worship</a:t>
            </a:r>
          </a:p>
          <a:p>
            <a:endParaRPr lang="en-US" dirty="0">
              <a:effectLst>
                <a:outerShdw blurRad="38100" dist="38100" dir="2700000" algn="tl">
                  <a:srgbClr val="000000">
                    <a:alpha val="43137"/>
                  </a:srgbClr>
                </a:outerShdw>
              </a:effectLst>
              <a:latin typeface="Arial Rounded MT Bold" panose="020F0704030504030204" pitchFamily="34" charset="0"/>
            </a:endParaRPr>
          </a:p>
          <a:p>
            <a:endParaRPr lang="en-US" dirty="0">
              <a:effectLst>
                <a:outerShdw blurRad="38100" dist="38100" dir="2700000" algn="tl">
                  <a:srgbClr val="000000">
                    <a:alpha val="43137"/>
                  </a:srgbClr>
                </a:outerShdw>
              </a:effectLst>
              <a:latin typeface="Arial Rounded MT Bold" panose="020F0704030504030204" pitchFamily="34" charset="0"/>
            </a:endParaRPr>
          </a:p>
          <a:p>
            <a:pPr marL="3657600" lvl="8" indent="0">
              <a:buNone/>
            </a:pPr>
            <a:r>
              <a:rPr lang="en-US" sz="2800" b="1" dirty="0">
                <a:effectLst>
                  <a:outerShdw blurRad="38100" dist="38100" dir="2700000" algn="tl">
                    <a:srgbClr val="000000">
                      <a:alpha val="43137"/>
                    </a:srgbClr>
                  </a:outerShdw>
                </a:effectLst>
                <a:latin typeface="Arial Rounded MT Bold" panose="020F0704030504030204" pitchFamily="34" charset="0"/>
              </a:rPr>
              <a:t>                    </a:t>
            </a:r>
            <a:r>
              <a:rPr lang="en-US" sz="3600" b="1" dirty="0">
                <a:effectLst>
                  <a:outerShdw blurRad="38100" dist="38100" dir="2700000" algn="tl">
                    <a:srgbClr val="000000">
                      <a:alpha val="43137"/>
                    </a:srgbClr>
                  </a:outerShdw>
                </a:effectLst>
                <a:latin typeface="Arial Rounded MT Bold" panose="020F0704030504030204" pitchFamily="34" charset="0"/>
              </a:rPr>
              <a:t>We Come to Him (Respond)</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7650134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 calcmode="lin" valueType="num">
                                      <p:cBhvr>
                                        <p:cTn id="10" dur="2000" fill="hold"/>
                                        <p:tgtEl>
                                          <p:spTgt spid="3">
                                            <p:bg/>
                                          </p:spTgt>
                                        </p:tgtEl>
                                        <p:attrNameLst>
                                          <p:attrName>ppt_w</p:attrName>
                                        </p:attrNameLst>
                                      </p:cBhvr>
                                      <p:tavLst>
                                        <p:tav tm="0">
                                          <p:val>
                                            <p:fltVal val="0"/>
                                          </p:val>
                                        </p:tav>
                                        <p:tav tm="100000">
                                          <p:val>
                                            <p:strVal val="#ppt_w"/>
                                          </p:val>
                                        </p:tav>
                                      </p:tavLst>
                                    </p:anim>
                                    <p:anim calcmode="lin" valueType="num">
                                      <p:cBhvr>
                                        <p:cTn id="11" dur="2000" fill="hold"/>
                                        <p:tgtEl>
                                          <p:spTgt spid="3">
                                            <p:bg/>
                                          </p:spTgt>
                                        </p:tgtEl>
                                        <p:attrNameLst>
                                          <p:attrName>ppt_h</p:attrName>
                                        </p:attrNameLst>
                                      </p:cBhvr>
                                      <p:tavLst>
                                        <p:tav tm="0">
                                          <p:val>
                                            <p:fltVal val="0"/>
                                          </p:val>
                                        </p:tav>
                                        <p:tav tm="100000">
                                          <p:val>
                                            <p:strVal val="#ppt_h"/>
                                          </p:val>
                                        </p:tav>
                                      </p:tavLst>
                                    </p:anim>
                                    <p:anim calcmode="lin" valueType="num">
                                      <p:cBhvr>
                                        <p:cTn id="12" dur="2000" fill="hold"/>
                                        <p:tgtEl>
                                          <p:spTgt spid="3">
                                            <p:bg/>
                                          </p:spTgt>
                                        </p:tgtEl>
                                        <p:attrNameLst>
                                          <p:attrName>style.rotation</p:attrName>
                                        </p:attrNameLst>
                                      </p:cBhvr>
                                      <p:tavLst>
                                        <p:tav tm="0">
                                          <p:val>
                                            <p:fltVal val="90"/>
                                          </p:val>
                                        </p:tav>
                                        <p:tav tm="100000">
                                          <p:val>
                                            <p:fltVal val="0"/>
                                          </p:val>
                                        </p:tav>
                                      </p:tavLst>
                                    </p:anim>
                                    <p:animEffect transition="in" filter="fade">
                                      <p:cBhvr>
                                        <p:cTn id="13" dur="2000"/>
                                        <p:tgtEl>
                                          <p:spTgt spid="3">
                                            <p:bg/>
                                          </p:spTgt>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7" dur="2000"/>
                                        <p:tgtEl>
                                          <p:spTgt spid="3">
                                            <p:txEl>
                                              <p:pRg st="2" end="2"/>
                                            </p:txEl>
                                          </p:spTgt>
                                        </p:tgtEl>
                                      </p:cBhvr>
                                    </p:animEffect>
                                  </p:childTnLst>
                                </p:cTn>
                              </p:par>
                            </p:childTnLst>
                          </p:cTn>
                        </p:par>
                        <p:par>
                          <p:cTn id="28" fill="hold">
                            <p:stCondLst>
                              <p:cond delay="2000"/>
                            </p:stCondLst>
                            <p:childTnLst>
                              <p:par>
                                <p:cTn id="29" presetID="31"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2000"/>
                                        <p:tgtEl>
                                          <p:spTgt spid="3">
                                            <p:txEl>
                                              <p:pRg st="3" end="3"/>
                                            </p:txEl>
                                          </p:spTgt>
                                        </p:tgtEl>
                                      </p:cBhvr>
                                    </p:animEffect>
                                  </p:childTnLst>
                                </p:cTn>
                              </p:par>
                            </p:childTnLst>
                          </p:cTn>
                        </p:par>
                        <p:par>
                          <p:cTn id="35" fill="hold">
                            <p:stCondLst>
                              <p:cond delay="4000"/>
                            </p:stCondLst>
                            <p:childTnLst>
                              <p:par>
                                <p:cTn id="36" presetID="31" presetClass="entr" presetSubtype="0"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0"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1" dur="2000"/>
                                        <p:tgtEl>
                                          <p:spTgt spid="3">
                                            <p:txEl>
                                              <p:pRg st="4" end="4"/>
                                            </p:txEl>
                                          </p:spTgt>
                                        </p:tgtEl>
                                      </p:cBhvr>
                                    </p:animEffect>
                                  </p:childTnLst>
                                </p:cTn>
                              </p:par>
                            </p:childTnLst>
                          </p:cTn>
                        </p:par>
                        <p:par>
                          <p:cTn id="42" fill="hold">
                            <p:stCondLst>
                              <p:cond delay="6000"/>
                            </p:stCondLst>
                            <p:childTnLst>
                              <p:par>
                                <p:cTn id="43" presetID="31" presetClass="entr" presetSubtype="0" fill="hold" grpId="0"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p:cTn id="45"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6"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7" dur="2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9B9B-CF9E-4AA9-963A-1D56F69D3EDF}"/>
              </a:ext>
            </a:extLst>
          </p:cNvPr>
          <p:cNvSpPr>
            <a:spLocks noGrp="1"/>
          </p:cNvSpPr>
          <p:nvPr>
            <p:ph type="title"/>
          </p:nvPr>
        </p:nvSpPr>
        <p:spPr>
          <a:xfrm>
            <a:off x="838200" y="126586"/>
            <a:ext cx="8108852" cy="867327"/>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Praise Chases Away Despair</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F3322891-6E74-4542-874A-25276145713F}"/>
              </a:ext>
            </a:extLst>
          </p:cNvPr>
          <p:cNvSpPr>
            <a:spLocks noGrp="1"/>
          </p:cNvSpPr>
          <p:nvPr>
            <p:ph idx="1"/>
          </p:nvPr>
        </p:nvSpPr>
        <p:spPr>
          <a:xfrm>
            <a:off x="84408" y="1927488"/>
            <a:ext cx="12013809" cy="4613989"/>
          </a:xfrm>
          <a:solidFill>
            <a:schemeClr val="bg1">
              <a:alpha val="80000"/>
            </a:schemeClr>
          </a:solidFill>
        </p:spPr>
        <p:txBody>
          <a:bodyPr/>
          <a:lstStyle/>
          <a:p>
            <a:pPr mar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As for those who grieve over Zion, God has sent me to give them a beautiful crown in exchange for ashes, To anoint them with gladness instead of sorrow, to wrap them in victory, joy, and praise instead of depression and sadness</a:t>
            </a: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Isa 61:3</a:t>
            </a:r>
          </a:p>
          <a:p>
            <a:r>
              <a:rPr lang="en-US" b="1" dirty="0">
                <a:effectLst>
                  <a:outerShdw blurRad="38100" dist="38100" dir="2700000" algn="tl">
                    <a:srgbClr val="000000">
                      <a:alpha val="43137"/>
                    </a:srgbClr>
                  </a:outerShdw>
                </a:effectLst>
                <a:latin typeface="Arial Rounded MT Bold" panose="020F0704030504030204" pitchFamily="34" charset="0"/>
              </a:rPr>
              <a:t>Change Your Focus…</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..Exchange Your Outlook </a:t>
            </a:r>
          </a:p>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“the oil of gladness instead of mourning” </a:t>
            </a:r>
          </a:p>
          <a:p>
            <a:pPr marL="0" indent="0">
              <a:buNone/>
            </a:pPr>
            <a:endParaRPr lang="en-US" dirty="0"/>
          </a:p>
          <a:p>
            <a:pPr marL="0" indent="0">
              <a:buNone/>
            </a:pPr>
            <a:r>
              <a:rPr lang="en-US" sz="3200" dirty="0">
                <a:effectLst>
                  <a:outerShdw blurRad="38100" dist="38100" dir="2700000" algn="tl">
                    <a:srgbClr val="000000">
                      <a:alpha val="43137"/>
                    </a:srgbClr>
                  </a:outerShdw>
                </a:effectLst>
                <a:latin typeface="Arial Rounded MT Bold" panose="020F0704030504030204" pitchFamily="34" charset="0"/>
              </a:rPr>
              <a:t>                                </a:t>
            </a:r>
            <a:r>
              <a:rPr lang="en-US" sz="3600" b="1" dirty="0">
                <a:effectLst>
                  <a:outerShdw blurRad="38100" dist="38100" dir="2700000" algn="tl">
                    <a:srgbClr val="000000">
                      <a:alpha val="43137"/>
                    </a:srgbClr>
                  </a:outerShdw>
                </a:effectLst>
                <a:latin typeface="Arial Rounded MT Bold" panose="020F0704030504030204" pitchFamily="34" charset="0"/>
              </a:rPr>
              <a:t>God Changes Us</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31348840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2000" fill="hold"/>
                                        <p:tgtEl>
                                          <p:spTgt spid="3">
                                            <p:bg/>
                                          </p:spTgt>
                                        </p:tgtEl>
                                        <p:attrNameLst>
                                          <p:attrName>ppt_w</p:attrName>
                                        </p:attrNameLst>
                                      </p:cBhvr>
                                      <p:tavLst>
                                        <p:tav tm="0">
                                          <p:val>
                                            <p:fltVal val="0"/>
                                          </p:val>
                                        </p:tav>
                                        <p:tav tm="100000">
                                          <p:val>
                                            <p:strVal val="#ppt_w"/>
                                          </p:val>
                                        </p:tav>
                                      </p:tavLst>
                                    </p:anim>
                                    <p:anim calcmode="lin" valueType="num">
                                      <p:cBhvr>
                                        <p:cTn id="14" dur="2000" fill="hold"/>
                                        <p:tgtEl>
                                          <p:spTgt spid="3">
                                            <p:bg/>
                                          </p:spTgt>
                                        </p:tgtEl>
                                        <p:attrNameLst>
                                          <p:attrName>ppt_h</p:attrName>
                                        </p:attrNameLst>
                                      </p:cBhvr>
                                      <p:tavLst>
                                        <p:tav tm="0">
                                          <p:val>
                                            <p:fltVal val="0"/>
                                          </p:val>
                                        </p:tav>
                                        <p:tav tm="100000">
                                          <p:val>
                                            <p:strVal val="#ppt_h"/>
                                          </p:val>
                                        </p:tav>
                                      </p:tavLst>
                                    </p:anim>
                                    <p:animEffect transition="in" filter="fade">
                                      <p:cBhvr>
                                        <p:cTn id="15" dur="2000"/>
                                        <p:tgtEl>
                                          <p:spTgt spid="3">
                                            <p:bg/>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2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2000"/>
                                        <p:tgtEl>
                                          <p:spTgt spid="3">
                                            <p:txEl>
                                              <p:pRg st="1" end="1"/>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3" dur="2000"/>
                                        <p:tgtEl>
                                          <p:spTgt spid="3">
                                            <p:txEl>
                                              <p:pRg st="2" end="2"/>
                                            </p:txEl>
                                          </p:spTgt>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9" dur="2000"/>
                                        <p:tgtEl>
                                          <p:spTgt spid="3">
                                            <p:txEl>
                                              <p:pRg st="3" end="3"/>
                                            </p:txEl>
                                          </p:spTgt>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9B9B-CF9E-4AA9-963A-1D56F69D3EDF}"/>
              </a:ext>
            </a:extLst>
          </p:cNvPr>
          <p:cNvSpPr>
            <a:spLocks noGrp="1"/>
          </p:cNvSpPr>
          <p:nvPr>
            <p:ph type="title"/>
          </p:nvPr>
        </p:nvSpPr>
        <p:spPr>
          <a:xfrm>
            <a:off x="838200" y="126586"/>
            <a:ext cx="7378148" cy="867327"/>
          </a:xfrm>
          <a:solidFill>
            <a:schemeClr val="bg1">
              <a:alpha val="80000"/>
            </a:schemeClr>
          </a:solidFill>
          <a:effectLst>
            <a:softEdge rad="50800"/>
          </a:effectLst>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Praise Brings Deliverance </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F3322891-6E74-4542-874A-25276145713F}"/>
              </a:ext>
            </a:extLst>
          </p:cNvPr>
          <p:cNvSpPr>
            <a:spLocks noGrp="1"/>
          </p:cNvSpPr>
          <p:nvPr>
            <p:ph idx="1"/>
          </p:nvPr>
        </p:nvSpPr>
        <p:spPr>
          <a:xfrm>
            <a:off x="218661" y="2008182"/>
            <a:ext cx="11274644" cy="4501800"/>
          </a:xfrm>
          <a:solidFill>
            <a:schemeClr val="bg1">
              <a:alpha val="80000"/>
            </a:schemeClr>
          </a:solidFill>
          <a:effectLst>
            <a:softEdge rad="63500"/>
          </a:effectLst>
        </p:spPr>
        <p:txBody>
          <a:bodyPr>
            <a:normAutofit/>
          </a:bodyPr>
          <a:lstStyle/>
          <a:p>
            <a:pPr marL="0" indent="0">
              <a:buNone/>
            </a:pPr>
            <a:r>
              <a:rPr lang="en-US" b="1" dirty="0"/>
              <a:t>   </a:t>
            </a:r>
            <a:r>
              <a:rPr lang="en-US" i="1" dirty="0">
                <a:effectLst>
                  <a:outerShdw blurRad="38100" dist="38100" dir="2700000" algn="tl">
                    <a:srgbClr val="000000">
                      <a:alpha val="43137"/>
                    </a:srgbClr>
                  </a:outerShdw>
                </a:effectLst>
                <a:latin typeface="Arial Rounded MT Bold" panose="020F0704030504030204" pitchFamily="34" charset="0"/>
              </a:rPr>
              <a:t>And at midnight Paul and Silas prayed, and sang praises unto God: and the prisoners heard them</a:t>
            </a: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Acts 16:25 </a:t>
            </a:r>
            <a:endParaRPr lang="en-US"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spcAft>
                <a:spcPts val="1200"/>
              </a:spcAft>
            </a:pPr>
            <a:r>
              <a:rPr lang="en-US" sz="2800" b="1" dirty="0">
                <a:effectLst>
                  <a:outerShdw blurRad="38100" dist="38100" dir="2700000" algn="tl">
                    <a:srgbClr val="000000">
                      <a:alpha val="43137"/>
                    </a:srgbClr>
                  </a:outerShdw>
                </a:effectLst>
                <a:latin typeface="Arial Rounded MT Bold" panose="020F0704030504030204" pitchFamily="34" charset="0"/>
              </a:rPr>
              <a:t>Pity (break-down- </a:t>
            </a:r>
            <a:r>
              <a:rPr lang="en-US" sz="2800" b="1" i="1" dirty="0">
                <a:effectLst>
                  <a:outerShdw blurRad="38100" dist="38100" dir="2700000" algn="tl">
                    <a:srgbClr val="000000">
                      <a:alpha val="43137"/>
                    </a:srgbClr>
                  </a:outerShdw>
                </a:effectLst>
                <a:latin typeface="Arial Rounded MT Bold" panose="020F0704030504030204" pitchFamily="34" charset="0"/>
              </a:rPr>
              <a:t>Sorrow</a:t>
            </a:r>
            <a:r>
              <a:rPr lang="en-US" sz="2800" b="1" dirty="0">
                <a:effectLst>
                  <a:outerShdw blurRad="38100" dist="38100" dir="2700000" algn="tl">
                    <a:srgbClr val="000000">
                      <a:alpha val="43137"/>
                    </a:srgbClr>
                  </a:outerShdw>
                </a:effectLst>
                <a:latin typeface="Arial Rounded MT Bold" panose="020F0704030504030204" pitchFamily="34" charset="0"/>
              </a:rPr>
              <a:t>)</a:t>
            </a:r>
          </a:p>
          <a:p>
            <a:pPr lvl="1">
              <a:lnSpc>
                <a:spcPct val="100000"/>
              </a:lnSpc>
              <a:spcBef>
                <a:spcPts val="0"/>
              </a:spcBef>
              <a:spcAft>
                <a:spcPts val="1200"/>
              </a:spcAft>
            </a:pPr>
            <a:r>
              <a:rPr lang="en-US" sz="2800" b="1" dirty="0">
                <a:effectLst>
                  <a:outerShdw blurRad="38100" dist="38100" dir="2700000" algn="tl">
                    <a:srgbClr val="000000">
                      <a:alpha val="43137"/>
                    </a:srgbClr>
                  </a:outerShdw>
                </a:effectLst>
                <a:latin typeface="Arial Rounded MT Bold" panose="020F0704030504030204" pitchFamily="34" charset="0"/>
              </a:rPr>
              <a:t>Pouty (break-down- </a:t>
            </a:r>
            <a:r>
              <a:rPr lang="en-US" sz="2800" b="1" i="1" dirty="0">
                <a:effectLst>
                  <a:outerShdw blurRad="38100" dist="38100" dir="2700000" algn="tl">
                    <a:srgbClr val="000000">
                      <a:alpha val="43137"/>
                    </a:srgbClr>
                  </a:outerShdw>
                </a:effectLst>
                <a:latin typeface="Arial Rounded MT Bold" panose="020F0704030504030204" pitchFamily="34" charset="0"/>
              </a:rPr>
              <a:t>Complain</a:t>
            </a:r>
            <a:r>
              <a:rPr lang="en-US" sz="2800" b="1" dirty="0">
                <a:effectLst>
                  <a:outerShdw blurRad="38100" dist="38100" dir="2700000" algn="tl">
                    <a:srgbClr val="000000">
                      <a:alpha val="43137"/>
                    </a:srgbClr>
                  </a:outerShdw>
                </a:effectLst>
                <a:latin typeface="Arial Rounded MT Bold" panose="020F0704030504030204" pitchFamily="34" charset="0"/>
              </a:rPr>
              <a:t>)</a:t>
            </a:r>
          </a:p>
          <a:p>
            <a:pPr lvl="1">
              <a:lnSpc>
                <a:spcPct val="100000"/>
              </a:lnSpc>
              <a:spcBef>
                <a:spcPts val="0"/>
              </a:spcBef>
              <a:spcAft>
                <a:spcPts val="1200"/>
              </a:spcAft>
            </a:pPr>
            <a:r>
              <a:rPr lang="en-US" sz="2800" b="1" dirty="0">
                <a:effectLst>
                  <a:outerShdw blurRad="38100" dist="38100" dir="2700000" algn="tl">
                    <a:srgbClr val="000000">
                      <a:alpha val="43137"/>
                    </a:srgbClr>
                  </a:outerShdw>
                </a:effectLst>
                <a:latin typeface="Arial Rounded MT Bold" panose="020F0704030504030204" pitchFamily="34" charset="0"/>
              </a:rPr>
              <a:t>Pushy (break-down- </a:t>
            </a:r>
            <a:r>
              <a:rPr lang="en-US" sz="2800" b="1" i="1" dirty="0">
                <a:effectLst>
                  <a:outerShdw blurRad="38100" dist="38100" dir="2700000" algn="tl">
                    <a:srgbClr val="000000">
                      <a:alpha val="43137"/>
                    </a:srgbClr>
                  </a:outerShdw>
                </a:effectLst>
                <a:latin typeface="Arial Rounded MT Bold" panose="020F0704030504030204" pitchFamily="34" charset="0"/>
              </a:rPr>
              <a:t>Argue</a:t>
            </a:r>
            <a:r>
              <a:rPr lang="en-US" sz="2800" b="1" dirty="0">
                <a:effectLst>
                  <a:outerShdw blurRad="38100" dist="38100" dir="2700000" algn="tl">
                    <a:srgbClr val="000000">
                      <a:alpha val="43137"/>
                    </a:srgbClr>
                  </a:outerShdw>
                </a:effectLst>
                <a:latin typeface="Arial Rounded MT Bold" panose="020F0704030504030204" pitchFamily="34" charset="0"/>
              </a:rPr>
              <a:t>)</a:t>
            </a:r>
          </a:p>
          <a:p>
            <a:pPr lvl="1">
              <a:lnSpc>
                <a:spcPct val="100000"/>
              </a:lnSpc>
              <a:spcBef>
                <a:spcPts val="0"/>
              </a:spcBef>
              <a:spcAft>
                <a:spcPts val="1200"/>
              </a:spcAft>
            </a:pPr>
            <a:r>
              <a:rPr lang="en-US" sz="2800" b="1" dirty="0">
                <a:effectLst>
                  <a:outerShdw blurRad="38100" dist="38100" dir="2700000" algn="tl">
                    <a:srgbClr val="000000">
                      <a:alpha val="43137"/>
                    </a:srgbClr>
                  </a:outerShdw>
                </a:effectLst>
                <a:latin typeface="Arial Rounded MT Bold" panose="020F0704030504030204" pitchFamily="34" charset="0"/>
              </a:rPr>
              <a:t>Praise (Break-Through!)</a:t>
            </a:r>
          </a:p>
          <a:p>
            <a:pPr marL="0" indent="0">
              <a:buNone/>
            </a:pPr>
            <a:r>
              <a:rPr lang="en-US" baseline="30000" dirty="0"/>
              <a:t> </a:t>
            </a:r>
            <a:r>
              <a:rPr lang="en-US" dirty="0"/>
              <a:t>   </a:t>
            </a:r>
            <a:r>
              <a:rPr lang="en-US" i="1" dirty="0">
                <a:effectLst>
                  <a:outerShdw blurRad="38100" dist="38100" dir="2700000" algn="tl">
                    <a:srgbClr val="000000">
                      <a:alpha val="43137"/>
                    </a:srgbClr>
                  </a:outerShdw>
                </a:effectLst>
                <a:latin typeface="Arial Rounded MT Bold" panose="020F0704030504030204" pitchFamily="34" charset="0"/>
              </a:rPr>
              <a:t>And it came to pass at the seventh time, when the priests blew with the trumpets, Joshua said unto the people, </a:t>
            </a:r>
            <a:r>
              <a:rPr lang="en-US" b="1" i="1" dirty="0">
                <a:effectLst>
                  <a:outerShdw blurRad="38100" dist="38100" dir="2700000" algn="tl">
                    <a:srgbClr val="000000">
                      <a:alpha val="43137"/>
                    </a:srgbClr>
                  </a:outerShdw>
                </a:effectLst>
                <a:latin typeface="Arial Rounded MT Bold" panose="020F0704030504030204" pitchFamily="34" charset="0"/>
              </a:rPr>
              <a:t>Shout</a:t>
            </a:r>
            <a:r>
              <a:rPr lang="en-US" i="1" dirty="0">
                <a:effectLst>
                  <a:outerShdw blurRad="38100" dist="38100" dir="2700000" algn="tl">
                    <a:srgbClr val="000000">
                      <a:alpha val="43137"/>
                    </a:srgbClr>
                  </a:outerShdw>
                </a:effectLst>
                <a:latin typeface="Arial Rounded MT Bold" panose="020F0704030504030204" pitchFamily="34" charset="0"/>
              </a:rPr>
              <a:t>; for the </a:t>
            </a:r>
            <a:r>
              <a:rPr lang="en-US" i="1" cap="small" dirty="0">
                <a:effectLst>
                  <a:outerShdw blurRad="38100" dist="38100" dir="2700000" algn="tl">
                    <a:srgbClr val="000000">
                      <a:alpha val="43137"/>
                    </a:srgbClr>
                  </a:outerShdw>
                </a:effectLst>
                <a:latin typeface="Arial Rounded MT Bold" panose="020F0704030504030204" pitchFamily="34" charset="0"/>
              </a:rPr>
              <a:t>Lord</a:t>
            </a:r>
            <a:r>
              <a:rPr lang="en-US" i="1" dirty="0">
                <a:effectLst>
                  <a:outerShdw blurRad="38100" dist="38100" dir="2700000" algn="tl">
                    <a:srgbClr val="000000">
                      <a:alpha val="43137"/>
                    </a:srgbClr>
                  </a:outerShdw>
                </a:effectLst>
                <a:latin typeface="Arial Rounded MT Bold" panose="020F0704030504030204" pitchFamily="34" charset="0"/>
              </a:rPr>
              <a:t> hath given you the city. </a:t>
            </a:r>
            <a:r>
              <a:rPr lang="en-US" b="1" dirty="0">
                <a:effectLst>
                  <a:outerShdw blurRad="38100" dist="38100" dir="2700000" algn="tl">
                    <a:srgbClr val="000000">
                      <a:alpha val="43137"/>
                    </a:srgbClr>
                  </a:outerShdw>
                </a:effectLst>
                <a:latin typeface="Arial Rounded MT Bold" panose="020F0704030504030204" pitchFamily="34" charset="0"/>
              </a:rPr>
              <a:t>Joshua 6:16 </a:t>
            </a:r>
          </a:p>
          <a:p>
            <a:pPr marL="0" indent="0">
              <a:buNone/>
            </a:pPr>
            <a:endParaRPr lang="en-US" dirty="0"/>
          </a:p>
          <a:p>
            <a:pPr marL="457200" lvl="1" indent="0">
              <a:lnSpc>
                <a:spcPct val="100000"/>
              </a:lnSpc>
              <a:spcBef>
                <a:spcPts val="0"/>
              </a:spcBef>
              <a:spcAft>
                <a:spcPts val="1200"/>
              </a:spcAft>
              <a:buNone/>
            </a:pP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29065987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in)">
                                      <p:cBhvr>
                                        <p:cTn id="11" dur="2000"/>
                                        <p:tgtEl>
                                          <p:spTgt spid="3">
                                            <p:bg/>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circle(in)">
                                      <p:cBhvr>
                                        <p:cTn id="34" dur="2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circle(in)">
                                      <p:cBhvr>
                                        <p:cTn id="3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9B9B-CF9E-4AA9-963A-1D56F69D3EDF}"/>
              </a:ext>
            </a:extLst>
          </p:cNvPr>
          <p:cNvSpPr>
            <a:spLocks noGrp="1"/>
          </p:cNvSpPr>
          <p:nvPr>
            <p:ph type="title"/>
          </p:nvPr>
        </p:nvSpPr>
        <p:spPr>
          <a:xfrm>
            <a:off x="838200" y="126586"/>
            <a:ext cx="6913098" cy="867327"/>
          </a:xfrm>
          <a:solidFill>
            <a:schemeClr val="bg1">
              <a:alpha val="90000"/>
            </a:schemeClr>
          </a:solidFill>
          <a:effectLst>
            <a:softEdge rad="508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Praise Brings Protection</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F3322891-6E74-4542-874A-25276145713F}"/>
              </a:ext>
            </a:extLst>
          </p:cNvPr>
          <p:cNvSpPr>
            <a:spLocks noGrp="1"/>
          </p:cNvSpPr>
          <p:nvPr>
            <p:ph idx="1"/>
          </p:nvPr>
        </p:nvSpPr>
        <p:spPr>
          <a:xfrm>
            <a:off x="351899" y="1913422"/>
            <a:ext cx="11493101" cy="4529594"/>
          </a:xfrm>
          <a:solidFill>
            <a:schemeClr val="bg1">
              <a:alpha val="90000"/>
            </a:schemeClr>
          </a:solidFill>
          <a:effectLst>
            <a:softEdge rad="63500"/>
          </a:effectLst>
        </p:spPr>
        <p:txBody>
          <a:bodyPr/>
          <a:lstStyle/>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Psalm 71:6-8</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“By thee have I been </a:t>
            </a:r>
            <a:r>
              <a:rPr lang="en-US" i="1" dirty="0" err="1">
                <a:effectLst>
                  <a:outerShdw blurRad="38100" dist="38100" dir="2700000" algn="tl">
                    <a:srgbClr val="000000">
                      <a:alpha val="43137"/>
                    </a:srgbClr>
                  </a:outerShdw>
                </a:effectLst>
                <a:latin typeface="Arial Rounded MT Bold" panose="020F0704030504030204" pitchFamily="34" charset="0"/>
              </a:rPr>
              <a:t>holden</a:t>
            </a:r>
            <a:r>
              <a:rPr lang="en-US" i="1" dirty="0">
                <a:effectLst>
                  <a:outerShdw blurRad="38100" dist="38100" dir="2700000" algn="tl">
                    <a:srgbClr val="000000">
                      <a:alpha val="43137"/>
                    </a:srgbClr>
                  </a:outerShdw>
                </a:effectLst>
                <a:latin typeface="Arial Rounded MT Bold" panose="020F0704030504030204" pitchFamily="34" charset="0"/>
              </a:rPr>
              <a:t> up from the womb: thou art he that took me out of my mother’s bowels: my praise shall be continually of thee</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I am as a wonder unto many; but thou art my strong refuge. Let my mouth be filled with thy praise and with thy </a:t>
            </a:r>
            <a:r>
              <a:rPr lang="en-US" i="1" dirty="0" err="1">
                <a:effectLst>
                  <a:outerShdw blurRad="38100" dist="38100" dir="2700000" algn="tl">
                    <a:srgbClr val="000000">
                      <a:alpha val="43137"/>
                    </a:srgbClr>
                  </a:outerShdw>
                </a:effectLst>
                <a:latin typeface="Arial Rounded MT Bold" panose="020F0704030504030204" pitchFamily="34" charset="0"/>
              </a:rPr>
              <a:t>honour</a:t>
            </a:r>
            <a:r>
              <a:rPr lang="en-US" i="1" dirty="0">
                <a:effectLst>
                  <a:outerShdw blurRad="38100" dist="38100" dir="2700000" algn="tl">
                    <a:srgbClr val="000000">
                      <a:alpha val="43137"/>
                    </a:srgbClr>
                  </a:outerShdw>
                </a:effectLst>
                <a:latin typeface="Arial Rounded MT Bold" panose="020F0704030504030204" pitchFamily="34" charset="0"/>
              </a:rPr>
              <a:t> all the day”</a:t>
            </a:r>
          </a:p>
          <a:p>
            <a:pPr marL="0" indent="0">
              <a:buNone/>
            </a:pPr>
            <a:r>
              <a:rPr lang="en-US" i="1" dirty="0">
                <a:effectLst>
                  <a:outerShdw blurRad="38100" dist="38100" dir="2700000" algn="tl">
                    <a:srgbClr val="000000">
                      <a:alpha val="43137"/>
                    </a:srgbClr>
                  </a:outerShdw>
                </a:effectLst>
                <a:latin typeface="Arial Rounded MT Bold" panose="020F0704030504030204" pitchFamily="34" charset="0"/>
              </a:rPr>
              <a:t> </a:t>
            </a:r>
            <a:r>
              <a:rPr lang="en-US" dirty="0">
                <a:effectLst>
                  <a:outerShdw blurRad="38100" dist="38100" dir="2700000" algn="tl">
                    <a:srgbClr val="000000">
                      <a:alpha val="43137"/>
                    </a:srgbClr>
                  </a:outerShdw>
                </a:effectLst>
                <a:latin typeface="Arial Rounded MT Bold" panose="020F0704030504030204" pitchFamily="34" charset="0"/>
              </a:rPr>
              <a:t> David says..</a:t>
            </a:r>
          </a:p>
          <a:p>
            <a:pPr lvl="1">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God had Protected Him in His Mother’s Womb</a:t>
            </a:r>
          </a:p>
          <a:p>
            <a:pPr lvl="1">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And He will Continue to Praise God, as God is His </a:t>
            </a:r>
            <a:r>
              <a:rPr lang="en-US" sz="2800" dirty="0" err="1">
                <a:effectLst>
                  <a:outerShdw blurRad="38100" dist="38100" dir="2700000" algn="tl">
                    <a:srgbClr val="000000">
                      <a:alpha val="43137"/>
                    </a:srgbClr>
                  </a:outerShdw>
                </a:effectLst>
                <a:latin typeface="Arial Rounded MT Bold" panose="020F0704030504030204" pitchFamily="34" charset="0"/>
              </a:rPr>
              <a:t>Defence</a:t>
            </a:r>
            <a:r>
              <a:rPr lang="en-US" sz="2800" dirty="0">
                <a:effectLst>
                  <a:outerShdw blurRad="38100" dist="38100" dir="2700000" algn="tl">
                    <a:srgbClr val="000000">
                      <a:alpha val="43137"/>
                    </a:srgbClr>
                  </a:outerShdw>
                </a:effectLst>
                <a:latin typeface="Arial Rounded MT Bold" panose="020F0704030504030204" pitchFamily="34" charset="0"/>
              </a:rPr>
              <a:t>.</a:t>
            </a:r>
          </a:p>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When We Praise God We Are Protected from Dangers… </a:t>
            </a:r>
          </a:p>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                 …And Provided a Strong Refuge</a:t>
            </a:r>
          </a:p>
          <a:p>
            <a:pPr marL="0" indent="0">
              <a:buNone/>
            </a:pPr>
            <a:endParaRPr lang="en-US" dirty="0"/>
          </a:p>
        </p:txBody>
      </p:sp>
    </p:spTree>
    <p:extLst>
      <p:ext uri="{BB962C8B-B14F-4D97-AF65-F5344CB8AC3E}">
        <p14:creationId xmlns:p14="http://schemas.microsoft.com/office/powerpoint/2010/main" val="3418625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2000" fill="hold"/>
                                        <p:tgtEl>
                                          <p:spTgt spid="3">
                                            <p:bg/>
                                          </p:spTgt>
                                        </p:tgtEl>
                                        <p:attrNameLst>
                                          <p:attrName>ppt_w</p:attrName>
                                        </p:attrNameLst>
                                      </p:cBhvr>
                                      <p:tavLst>
                                        <p:tav tm="0">
                                          <p:val>
                                            <p:fltVal val="0"/>
                                          </p:val>
                                        </p:tav>
                                        <p:tav tm="100000">
                                          <p:val>
                                            <p:strVal val="#ppt_w"/>
                                          </p:val>
                                        </p:tav>
                                      </p:tavLst>
                                    </p:anim>
                                    <p:anim calcmode="lin" valueType="num">
                                      <p:cBhvr>
                                        <p:cTn id="14" dur="2000" fill="hold"/>
                                        <p:tgtEl>
                                          <p:spTgt spid="3">
                                            <p:bg/>
                                          </p:spTgt>
                                        </p:tgtEl>
                                        <p:attrNameLst>
                                          <p:attrName>ppt_h</p:attrName>
                                        </p:attrNameLst>
                                      </p:cBhvr>
                                      <p:tavLst>
                                        <p:tav tm="0">
                                          <p:val>
                                            <p:fltVal val="0"/>
                                          </p:val>
                                        </p:tav>
                                        <p:tav tm="100000">
                                          <p:val>
                                            <p:strVal val="#ppt_h"/>
                                          </p:val>
                                        </p:tav>
                                      </p:tavLst>
                                    </p:anim>
                                    <p:animEffect transition="in" filter="fade">
                                      <p:cBhvr>
                                        <p:cTn id="15" dur="2000"/>
                                        <p:tgtEl>
                                          <p:spTgt spid="3">
                                            <p:bg/>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2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2000"/>
                                        <p:tgtEl>
                                          <p:spTgt spid="3">
                                            <p:txEl>
                                              <p:pRg st="1" end="1"/>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3" dur="2000"/>
                                        <p:tgtEl>
                                          <p:spTgt spid="3">
                                            <p:txEl>
                                              <p:pRg st="2" end="2"/>
                                            </p:txEl>
                                          </p:spTgt>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9" dur="2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6" dur="2000"/>
                                        <p:tgtEl>
                                          <p:spTgt spid="3">
                                            <p:txEl>
                                              <p:pRg st="4" end="4"/>
                                            </p:txEl>
                                          </p:spTgt>
                                        </p:tgtEl>
                                      </p:cBhvr>
                                    </p:animEffect>
                                  </p:childTnLst>
                                </p:cTn>
                              </p:par>
                            </p:childTnLst>
                          </p:cTn>
                        </p:par>
                        <p:par>
                          <p:cTn id="47" fill="hold">
                            <p:stCondLst>
                              <p:cond delay="2000"/>
                            </p:stCondLst>
                            <p:childTnLst>
                              <p:par>
                                <p:cTn id="48" presetID="53" presetClass="entr" presetSubtype="16" fill="hold" grpId="0" nodeType="after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4961</TotalTime>
  <Words>739</Words>
  <Application>Microsoft Office PowerPoint</Application>
  <PresentationFormat>Widescreen</PresentationFormat>
  <Paragraphs>109</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Rounded MT Bold</vt:lpstr>
      <vt:lpstr>Calibri</vt:lpstr>
      <vt:lpstr>Calibri Light</vt:lpstr>
      <vt:lpstr>Courier New</vt:lpstr>
      <vt:lpstr>Georgia</vt:lpstr>
      <vt:lpstr>Office Theme</vt:lpstr>
      <vt:lpstr>PowerPoint Presentation</vt:lpstr>
      <vt:lpstr>Eight Reasons  to  Praise the Lord</vt:lpstr>
      <vt:lpstr>PowerPoint Presentation</vt:lpstr>
      <vt:lpstr>PowerPoint Presentation</vt:lpstr>
      <vt:lpstr>Praise Is Where God Lives</vt:lpstr>
      <vt:lpstr>Praise Enables Access to God</vt:lpstr>
      <vt:lpstr>Praise Chases Away Despair</vt:lpstr>
      <vt:lpstr>Praise Brings Deliverance </vt:lpstr>
      <vt:lpstr>Praise Brings Protection</vt:lpstr>
      <vt:lpstr>Praise is an Effective Weapon Against the Devil</vt:lpstr>
      <vt:lpstr>Praise is an Effective Weapon Against the Devil</vt:lpstr>
      <vt:lpstr>PowerPoint Presentation</vt:lpstr>
      <vt:lpstr> PRAISE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Seven Reasons to  Praise the Lord</dc:title>
  <dc:creator>David Linton</dc:creator>
  <cp:lastModifiedBy>David Linton</cp:lastModifiedBy>
  <cp:revision>130</cp:revision>
  <cp:lastPrinted>2018-03-10T18:53:51Z</cp:lastPrinted>
  <dcterms:created xsi:type="dcterms:W3CDTF">2017-09-03T23:03:07Z</dcterms:created>
  <dcterms:modified xsi:type="dcterms:W3CDTF">2018-03-11T12:06:39Z</dcterms:modified>
</cp:coreProperties>
</file>