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0" r:id="rId4"/>
    <p:sldId id="278" r:id="rId5"/>
    <p:sldId id="279" r:id="rId6"/>
    <p:sldId id="268" r:id="rId7"/>
    <p:sldId id="269" r:id="rId8"/>
    <p:sldId id="270" r:id="rId9"/>
    <p:sldId id="271" r:id="rId10"/>
    <p:sldId id="272" r:id="rId11"/>
    <p:sldId id="273" r:id="rId12"/>
    <p:sldId id="277" r:id="rId13"/>
    <p:sldId id="258" r:id="rId14"/>
    <p:sldId id="259" r:id="rId15"/>
    <p:sldId id="262" r:id="rId16"/>
    <p:sldId id="261" r:id="rId17"/>
    <p:sldId id="257" r:id="rId18"/>
    <p:sldId id="264" r:id="rId19"/>
    <p:sldId id="265" r:id="rId20"/>
    <p:sldId id="266" r:id="rId21"/>
    <p:sldId id="267" r:id="rId22"/>
    <p:sldId id="263" r:id="rId23"/>
    <p:sldId id="275" r:id="rId24"/>
    <p:sldId id="274" r:id="rId2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84F24-C471-4A95-B4EE-33FD929F5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C775A-6902-49BD-9E7B-E6F7FFC53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8B489-CAD1-40B0-8F54-D69CD7F7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25A0-2684-479E-889C-2956643C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C00B-5BAC-4EAD-9C9F-FF58F986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9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A526-ED6A-4613-8A43-F68A1711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021F1-7F87-4B37-BAB1-1B220B4F4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31329-BA87-43B1-9384-ECAE77BB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963B-F0D2-4C37-BB3D-236771E1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BB86-6911-4CB8-8398-6BD9442B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18760-9C10-45F7-966E-39C0DF7FB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78123-96DF-4B48-9A66-C27A6B8A7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77EB6-57CF-4BDE-BE23-0BBBA2BB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AAAAC-59E6-4771-A513-6B947C3E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A98D-99C0-4C07-BE65-3A9E350B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7FAC8-FCF5-4662-A4A5-FA903E22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B79C-9400-4FE0-A3CE-D15A8C07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D584E-927F-4F11-B180-0FE50249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054CB-B0F7-48FF-B667-BF6A1D0F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1AAD-D84D-40D1-B320-988B63AE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CB3B-5857-4DB9-A83E-383D55E7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9680B-684E-45F0-8C04-FB4637CA0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5E777-674F-46E1-B9E6-F9BDE0FB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5445-09A8-4BA6-AE48-699A9223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0960F-CC2E-49D5-886B-D904CB8E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9F4D9-94E1-49D6-AC2D-180C322E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E458B-9658-409D-B0E9-C96584849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AA85D-B972-43F0-A187-9AB0DF756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32375-742C-4176-AC02-9301D3B8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4A47-19F1-4308-B24C-15CB472D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A159A-FE21-443B-B4F9-6014B140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3B86-121B-4A6F-869D-C768CC8C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25E92-8259-49E4-A711-C46DAA3A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0612B-B692-4503-B00A-6A653C747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FA47F-CF65-445C-AA68-603C6A24A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7C4B1-6051-4946-A089-36D97D072B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E68DE-95C6-47EC-BC70-888C60BC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338CA-91F2-4ACB-ACDE-008171E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8B81C-76D6-448C-BEC7-5CBDDC58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450F-36EC-4B09-9D63-E8BE7B34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C7FB5-9860-4C17-88AB-DE64C97D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2D36B-1756-4A7C-B2AC-9F1A7B75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397B8-F61A-4C81-97A5-E1B63335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4E74B-68AD-4656-8041-AB79092C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26176-7131-4071-9257-40DEFED8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E0500-691E-4969-9153-8C175C4D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DA55-FFBD-482A-BB81-650F583F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21F4-1E21-41BE-B681-B0EB0946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F0329-EB3E-418F-9C40-EC15FBA2F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CC410-507B-4627-A185-6A817351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AD4F2-1C95-42AA-A4D0-0B4AC2F9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04403-6BF3-4273-8F7E-462060F7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61D21-4459-4DF9-85BC-B76AD04E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16F44-EB3D-49CA-A0CD-5A7ED8C5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1AD73-C2E9-45C4-BBE0-71B174C2B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3D710-9A7F-4828-B74A-03D36F7C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2050B-DFD9-4B9E-AE57-2E8DA55A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135F2-DD01-477E-A5AC-12FA80A0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C1FBD-A8B7-43F5-A78E-B0966B62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AC9EF-AD53-4419-85D1-1D7B34FD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B76A-190C-4369-AE87-E8234DA3D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10D6F-E8E0-45FA-95F9-908F4B0E04C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0BFF-1FDB-49BB-873F-80ADF0E70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3378-4526-4511-AB5F-3A09D9937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197F-4032-48F6-B270-A7EF8B5F1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studytools.com/john/15-13.html" TargetMode="External"/><Relationship Id="rId2" Type="http://schemas.openxmlformats.org/officeDocument/2006/relationships/hyperlink" Target="https://www.biblestudytools.com/search/?q=proverbs+27: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55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138" y="1362914"/>
            <a:ext cx="3442252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3096218"/>
            <a:ext cx="11516139" cy="3761782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is the Lifeblood of All Relationships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It Comes to a Relationship, Trust Is Like a Promise…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…and You Should Never Break A Promise.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That’s The Essence Of Trust.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People Are Counting On You To Keep Your Promises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Reasonable Person Expects Perfection, But They Do Expect Honesty, Kindness / Doing What You Say You’ll Do.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7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4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10515600" cy="668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7"/>
            <a:ext cx="10135874" cy="4169744"/>
          </a:xfrm>
        </p:spPr>
        <p:txBody>
          <a:bodyPr>
            <a:normAutofit/>
          </a:bodyPr>
          <a:lstStyle/>
          <a:p>
            <a:r>
              <a:rPr lang="en-US" dirty="0"/>
              <a:t>“Oil and perfume make the heart glad, and the sweetness of a friend comes from his earnest counsel.”</a:t>
            </a:r>
          </a:p>
          <a:p>
            <a:r>
              <a:rPr lang="en-US" dirty="0"/>
              <a:t>[</a:t>
            </a:r>
            <a:r>
              <a:rPr lang="en-US" dirty="0">
                <a:hlinkClick r:id="rId2"/>
              </a:rPr>
              <a:t>Proverbs 27:9</a:t>
            </a:r>
            <a:r>
              <a:rPr lang="en-US" dirty="0"/>
              <a:t>]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John 15:13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Greater love has no one than this: to lay down one’s life for one’s friends. </a:t>
            </a:r>
            <a:endParaRPr lang="en-US" dirty="0">
              <a:hlinkClick r:id="rId3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7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10515600" cy="668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5632174"/>
          </a:xfrm>
        </p:spPr>
        <p:txBody>
          <a:bodyPr/>
          <a:lstStyle/>
          <a:p>
            <a:r>
              <a:rPr lang="en-US" dirty="0"/>
              <a:t>“Be careful with your words. Once they’re said, they can only be forgiven not forgotten.”</a:t>
            </a:r>
          </a:p>
          <a:p>
            <a:r>
              <a:rPr lang="en-US" dirty="0"/>
              <a:t>“Words scar more than you think.”</a:t>
            </a:r>
          </a:p>
          <a:p>
            <a:r>
              <a:rPr lang="en-US"/>
              <a:t>“The tongue has no bones, but is strong enough to break a heart.”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9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3944815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5632174"/>
          </a:xfrm>
        </p:spPr>
        <p:txBody>
          <a:bodyPr/>
          <a:lstStyle/>
          <a:p>
            <a:r>
              <a:rPr lang="en-US" dirty="0"/>
              <a:t>Brings Connection</a:t>
            </a:r>
          </a:p>
          <a:p>
            <a:r>
              <a:rPr lang="en-US" dirty="0"/>
              <a:t>Builds a bridge or a wall</a:t>
            </a:r>
          </a:p>
        </p:txBody>
      </p:sp>
    </p:spTree>
    <p:extLst>
      <p:ext uri="{BB962C8B-B14F-4D97-AF65-F5344CB8AC3E}">
        <p14:creationId xmlns:p14="http://schemas.microsoft.com/office/powerpoint/2010/main" val="83225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5632938" cy="668545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Musts…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5632174"/>
          </a:xfrm>
        </p:spPr>
        <p:txBody>
          <a:bodyPr/>
          <a:lstStyle/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Clear</a:t>
            </a:r>
          </a:p>
          <a:p>
            <a:pPr lvl="1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Consisitent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Credible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Confident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Concise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2082914"/>
            <a:ext cx="11516139" cy="4515093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See People Through Our Own Lens.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Way You View Yourself / Life Shapes…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… How You See/ Relate To Others.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Self-Awareness-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where am I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Self-Esteem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am I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Self-Worth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Am I good enough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Establish the Foundation of All Your Relationships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Whether you see the cup as half full or half empty will transfer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 23:7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“for as he thinketh in his heart, so is he…..”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837" y="153093"/>
            <a:ext cx="324347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3905493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People Don’t Care How Much You Know…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…Till They Know How Much You Care.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Caring About People Isn’t Automatic.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Everyone Cares. </a:t>
            </a:r>
          </a:p>
          <a:p>
            <a:pPr lvl="1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Can’t Learn to Care, It’s Not a Skill..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…But You Can Decide to Care.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 Ask God to Help You Become More Caring.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116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58" y="821638"/>
            <a:ext cx="11516139" cy="3869635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 to Listen From the Heart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of the Greatest Gifts you can give someone is to truly listen.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 Listen to Understand or to Respond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Listening to Understand Communicates Value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Requires Listening From the Heart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Makes a Soul Level Connection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Communicate Empathy, Interest and a Desire to be Helpful Far More By Listening than Merely By Your Words.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7040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4C64-595B-44DF-97FE-D1D1B9B0C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2634" y="4399722"/>
            <a:ext cx="9144000" cy="133130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 Relationship Principles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–pt2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BB3BB-FFD5-4A8F-8494-8B00E304D8D0}"/>
              </a:ext>
            </a:extLst>
          </p:cNvPr>
          <p:cNvSpPr txBox="1"/>
          <p:nvPr/>
        </p:nvSpPr>
        <p:spPr>
          <a:xfrm>
            <a:off x="860612" y="197224"/>
            <a:ext cx="229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2CDD4-2A92-4099-88A5-7DAC16513B22}"/>
              </a:ext>
            </a:extLst>
          </p:cNvPr>
          <p:cNvSpPr txBox="1"/>
          <p:nvPr/>
        </p:nvSpPr>
        <p:spPr>
          <a:xfrm>
            <a:off x="10004612" y="224119"/>
            <a:ext cx="2042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22, 2018</a:t>
            </a:r>
          </a:p>
        </p:txBody>
      </p:sp>
    </p:spTree>
    <p:extLst>
      <p:ext uri="{BB962C8B-B14F-4D97-AF65-F5344CB8AC3E}">
        <p14:creationId xmlns:p14="http://schemas.microsoft.com/office/powerpoint/2010/main" val="65192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7"/>
            <a:ext cx="11516139" cy="2991092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Believing the Best in People Usually Brings Out Best of People 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Even a Broken Clock is Right Twice a Day</a:t>
            </a: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You Look For You Will Find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All Flawed and Imperfect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…But When Someone Calls Out the Best In Us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…We Often Rise to that Higher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61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039" y="1338859"/>
            <a:ext cx="10619668" cy="4927469"/>
          </a:xfrm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Hurting People Hurt People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Response Is Greater Than the Issue at Hand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…The Real Issue Is Always About Something Else.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Need to Learn How to Get to the Real Issue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People Who Are Hurting Don’t Want To Hurt People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But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…It’s Like a Lion W- a Thorn In His Paw, He Can’t Help It.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We Can Help People Take the Thorn Out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…We Can Help Them Live Better.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…Your Life Becomes Better Too.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3"/>
            <a:ext cx="10515600" cy="66854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DFB45-6145-454F-B549-F63A69282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5" y="2798762"/>
            <a:ext cx="4286250" cy="2047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C60B5A-908D-4909-9616-DEA66D027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3456" r="2059" b="5073"/>
          <a:stretch/>
        </p:blipFill>
        <p:spPr>
          <a:xfrm>
            <a:off x="3155576" y="591670"/>
            <a:ext cx="5862918" cy="55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1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95D7C-B8B9-49A0-85CD-CE372CD9A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" y="0"/>
            <a:ext cx="4042410" cy="3165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F6099-6B46-48C2-A3EC-FD55D3C75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2302"/>
            <a:ext cx="4019550" cy="3165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BEF0D-9F1F-47AC-9E85-DE4A8975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8" y="3427534"/>
            <a:ext cx="3409950" cy="3430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900D30-2533-4E3B-AF14-B4715A4D4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1" y="3427532"/>
            <a:ext cx="3600450" cy="3430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135F3-1C9F-4462-842B-F798DF0FE4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03" y="262302"/>
            <a:ext cx="2857500" cy="2143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95B7D-E1F6-4FD6-A000-AB760F9284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"/>
          <a:stretch/>
        </p:blipFill>
        <p:spPr>
          <a:xfrm>
            <a:off x="9005082" y="3882683"/>
            <a:ext cx="3089912" cy="27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78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09A7-815F-4005-AC99-3B69AC5D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9" y="365126"/>
            <a:ext cx="11408898" cy="591478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Communication Positive or Negative Can Be...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9673-E169-491B-B375-F3521C917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3283" cy="435133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Negative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Discouraging-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annibal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Distrust–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caution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Disharmony-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cant com.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Disruption-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cease com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0267C-5AA5-4D97-BFAE-29D559C0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516" y="1825625"/>
            <a:ext cx="4873284" cy="435133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Encouragement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Harmony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9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620" y="-98474"/>
            <a:ext cx="5908431" cy="10480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Would You Like…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53505-9415-420D-B3D7-25690EBA805A}"/>
              </a:ext>
            </a:extLst>
          </p:cNvPr>
          <p:cNvSpPr txBox="1">
            <a:spLocks/>
          </p:cNvSpPr>
          <p:nvPr/>
        </p:nvSpPr>
        <p:spPr>
          <a:xfrm>
            <a:off x="219170" y="1752754"/>
            <a:ext cx="3072670" cy="137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to See 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2F9BFD-FAD1-4B67-BB62-C5B910CD3B39}"/>
              </a:ext>
            </a:extLst>
          </p:cNvPr>
          <p:cNvSpPr txBox="1">
            <a:spLocks/>
          </p:cNvSpPr>
          <p:nvPr/>
        </p:nvSpPr>
        <p:spPr>
          <a:xfrm>
            <a:off x="2397318" y="5809957"/>
            <a:ext cx="8715037" cy="104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…In Any and All Relationships?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8DAF9A-8AF2-4990-8BFD-2D03F30077C0}"/>
              </a:ext>
            </a:extLst>
          </p:cNvPr>
          <p:cNvSpPr txBox="1">
            <a:spLocks/>
          </p:cNvSpPr>
          <p:nvPr/>
        </p:nvSpPr>
        <p:spPr>
          <a:xfrm>
            <a:off x="7760678" y="3096219"/>
            <a:ext cx="4534487" cy="137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 Difference </a:t>
            </a:r>
          </a:p>
        </p:txBody>
      </p:sp>
    </p:spTree>
    <p:extLst>
      <p:ext uri="{BB962C8B-B14F-4D97-AF65-F5344CB8AC3E}">
        <p14:creationId xmlns:p14="http://schemas.microsoft.com/office/powerpoint/2010/main" val="129592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09A7-815F-4005-AC99-3B69AC5D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885" y="149973"/>
            <a:ext cx="6592230" cy="591478"/>
          </a:xfrm>
          <a:solidFill>
            <a:schemeClr val="bg1">
              <a:alpha val="7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Communication Can Be...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99673-E169-491B-B375-F3521C917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235" y="1825625"/>
            <a:ext cx="4686248" cy="2704811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Negative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Discouraging-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annibal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Distrust–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caution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Disharmony-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can’t com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Disruption-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cease com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0267C-5AA5-4D97-BFAE-29D559C0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0516" y="1825625"/>
            <a:ext cx="4686248" cy="2704811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Positive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Encouragement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Harmony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13525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69D7-5FC3-4FB2-87DF-5829D8FE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043" y="3066757"/>
            <a:ext cx="11619914" cy="368573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#1- We See People Through Our Own Lens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#2- People Don’t Care How Much You Know…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…Till They Know How Much You Care.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#3- Learn to Listen From the Heart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#4- Believing the Best in People Usually Brings Out Best of People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#5- Hurting People Hurt People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671" y="95627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2156346"/>
            <a:ext cx="11516139" cy="465242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Admit Wrongs and Forgive Quickly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Taking Responsibility for our Actions…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…is Core to Healthy/  Productive Relationships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Make a Mistake, Own It.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Treat Someone Poorly, Ask Forgiveness.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Getting Defensive or Bowing Up Never Makes a Relationship Better.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You Might Be Right, But If You Need to Win…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…You’ll Lose in the Long Run.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Are Wronged, Forgive Quickly.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You’ll Live W- Less Stress / Enjoy Life More Fully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698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153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435262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Give More Than You Take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Purpose To Be Generous Anyway.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 Set Your Sights to Give More Than You Take.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This Is Not About a Scorecard.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Keep Track, You’ve Missed the Point.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A Heart Level Thing.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A Way Of Living / When Your Motives Are Pure…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…It Will Bring You Great Joy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8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742" y="0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1007166"/>
            <a:ext cx="11516139" cy="4253947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Add Value to People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 Add Value To People in Simple/  Big Ways.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Adding Value= How You Contribute To Their Life, So It Is Better.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Can Be As Simple As An Encouraging Word,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…And It Can Be As Involved As A Lifetime Of Mentoring. 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Sometimes It Involves Enough Love / Courage…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…to Have a Tough / Honest Conversation.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Gift of Eternal Life is the Greatest Value You Can Bring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7750-AA5C-4207-A21F-3C514DC0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843" y="153093"/>
            <a:ext cx="3243470" cy="66854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 #9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2B94A-1D6F-4CC2-AEC7-45BDF788F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548" y="4218291"/>
            <a:ext cx="10397452" cy="263970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Can Never Encourage Anyone Too Much.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You Ever Been Encouraged Too Much By Someone?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…of Course Not.</a:t>
            </a: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Relationships Take the Time to Give Frequent…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…and Sincere Encouragement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963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10 Relationship Principles –pt2</vt:lpstr>
      <vt:lpstr>PowerPoint Presentation</vt:lpstr>
      <vt:lpstr>Communication Can Be...    </vt:lpstr>
      <vt:lpstr>PowerPoint Presentation</vt:lpstr>
      <vt:lpstr>Principle #6</vt:lpstr>
      <vt:lpstr>Principle #7</vt:lpstr>
      <vt:lpstr>Principle #8</vt:lpstr>
      <vt:lpstr>Principle #9</vt:lpstr>
      <vt:lpstr>Principle #10</vt:lpstr>
      <vt:lpstr>PowerPoint Presentation</vt:lpstr>
      <vt:lpstr>PowerPoint Presentation</vt:lpstr>
      <vt:lpstr>PowerPoint Presentation</vt:lpstr>
      <vt:lpstr>PowerPoint Presentation</vt:lpstr>
      <vt:lpstr>Communication</vt:lpstr>
      <vt:lpstr>Communication Musts…</vt:lpstr>
      <vt:lpstr>Principle #1</vt:lpstr>
      <vt:lpstr>Principle #2</vt:lpstr>
      <vt:lpstr>Principle #3</vt:lpstr>
      <vt:lpstr>Principle #4</vt:lpstr>
      <vt:lpstr>Principle #5 </vt:lpstr>
      <vt:lpstr>PowerPoint Presentation</vt:lpstr>
      <vt:lpstr>PowerPoint Presentation</vt:lpstr>
      <vt:lpstr>Communication Positive or Negative Can Be...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Relationship Principles</dc:title>
  <dc:creator>David Linton</dc:creator>
  <cp:lastModifiedBy>David Linton</cp:lastModifiedBy>
  <cp:revision>112</cp:revision>
  <cp:lastPrinted>2018-04-25T18:30:30Z</cp:lastPrinted>
  <dcterms:created xsi:type="dcterms:W3CDTF">2018-04-19T14:43:42Z</dcterms:created>
  <dcterms:modified xsi:type="dcterms:W3CDTF">2018-04-28T14:07:38Z</dcterms:modified>
</cp:coreProperties>
</file>