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5" r:id="rId8"/>
    <p:sldId id="266" r:id="rId9"/>
    <p:sldId id="267" r:id="rId10"/>
    <p:sldId id="261" r:id="rId11"/>
    <p:sldId id="262" r:id="rId12"/>
    <p:sldId id="269" r:id="rId13"/>
    <p:sldId id="264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7133A-F352-4063-9926-AAE1496BE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9C4DCF-60DE-4977-A026-78EF05083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9CDF4-82AC-4B16-8234-8A7326945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8E37-2911-42CD-9535-45C7A1BBAF93}" type="datetimeFigureOut">
              <a:rPr lang="en-US" smtClean="0"/>
              <a:t>3/31/2018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4506B-8E5C-42F6-A217-C35371343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65061-F274-4D47-B440-245380F52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3BAC-BA33-449A-A990-47C4478593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05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0C49D-0300-4B60-9B35-B89F3E24E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AB688E-BC1D-476B-93C7-9FA62194D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8E976-4B24-4901-9AD4-3BCF63F59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8E37-2911-42CD-9535-45C7A1BBAF93}" type="datetimeFigureOut">
              <a:rPr lang="en-US" smtClean="0"/>
              <a:t>3/31/2018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F8730-D11D-4EDB-84AE-EA60A0C56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C9C35-27C9-459C-BC68-64126319B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3BAC-BA33-449A-A990-47C4478593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02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000C50-01A6-4C44-9E05-6531F060A3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AA2648-68F6-4E73-80EA-D9F585F1B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2E46E-4271-47A7-971E-76F9CF8D9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8E37-2911-42CD-9535-45C7A1BBAF93}" type="datetimeFigureOut">
              <a:rPr lang="en-US" smtClean="0"/>
              <a:t>3/31/2018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6EAFB-73D0-4C18-8710-6BA57E28B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D2429-6C65-466E-A40F-F10340A9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3BAC-BA33-449A-A990-47C4478593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06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1166C-2884-48A4-BF2F-1EC76FEB4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00A19-9E9F-4523-B4CC-696FAC137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79C4B-7070-442F-98DD-35661AA0B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8E37-2911-42CD-9535-45C7A1BBAF93}" type="datetimeFigureOut">
              <a:rPr lang="en-US" smtClean="0"/>
              <a:t>3/31/2018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05406-4F34-4162-9E1F-76F285110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4B988-5F9D-4CAE-8E05-C1E747CC3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3BAC-BA33-449A-A990-47C4478593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2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D56E4-8A6E-4285-A657-5DD2A617A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5631D-FACD-4A8E-85C6-270B4D42E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97EC2-B3E7-49E0-BA24-66CB9ABDC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8E37-2911-42CD-9535-45C7A1BBAF93}" type="datetimeFigureOut">
              <a:rPr lang="en-US" smtClean="0"/>
              <a:t>3/31/2018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5F0A1-4DA1-4231-A691-5F6B5BC18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AC86B-FD5E-4B9A-8848-AC0F072DF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3BAC-BA33-449A-A990-47C4478593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99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3353D-44A3-4B5A-892E-DAAAFAE53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05868-6142-460A-BF58-6AF3AC987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2366F4-626E-40DD-B23C-CB83FB9F2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8683A-0CFC-4474-8AB7-4F9B36106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8E37-2911-42CD-9535-45C7A1BBAF93}" type="datetimeFigureOut">
              <a:rPr lang="en-US" smtClean="0"/>
              <a:t>3/31/2018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6EA2D-E2E5-47B2-ABD1-7D1DD88D2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68182-9159-439C-A6E0-E7AB8F5C0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3BAC-BA33-449A-A990-47C4478593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54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C469C-5EE0-4B97-B0F9-27DE055F9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7D5FD-2966-4FF6-A401-F557DEA4C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AE28E-810C-4604-BB36-23E69D94F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4A557D-7DE0-4969-97A5-D79EE67998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0DA91D-B8EE-4C73-8260-6CB029C92F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27E61E-8B0F-4C56-B730-45B4D2F9A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8E37-2911-42CD-9535-45C7A1BBAF93}" type="datetimeFigureOut">
              <a:rPr lang="en-US" smtClean="0"/>
              <a:t>3/31/2018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71012E-3E41-4640-8E2A-9FEC2F9AA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F2A342-3EBD-4992-B9FB-4908421B3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3BAC-BA33-449A-A990-47C4478593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24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B3643-9042-4C93-B144-1CA2E4B6D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80F04-E99A-4589-B843-1A56BE107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8E37-2911-42CD-9535-45C7A1BBAF93}" type="datetimeFigureOut">
              <a:rPr lang="en-US" smtClean="0"/>
              <a:t>3/31/2018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7845F9-E248-4763-8B61-A02A4B29C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C44E0C-4FEC-4381-B73C-AB8AEC45D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3BAC-BA33-449A-A990-47C4478593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40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B018F9-1CC3-4A51-BCFC-9209A56E4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8E37-2911-42CD-9535-45C7A1BBAF93}" type="datetimeFigureOut">
              <a:rPr lang="en-US" smtClean="0"/>
              <a:t>3/31/2018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6A61-5243-4751-AAB2-B0634AA37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1903B-66D0-431D-9497-EF54EC2C0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3BAC-BA33-449A-A990-47C4478593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4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59194-97BF-4665-B252-5C429FBD7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085D9-1AD2-4AA1-876A-15ADC1100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4101B3-4CF4-4062-8FDB-E283BB374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A7565-6F4D-4338-BA54-2235FE47E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8E37-2911-42CD-9535-45C7A1BBAF93}" type="datetimeFigureOut">
              <a:rPr lang="en-US" smtClean="0"/>
              <a:t>3/31/2018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E5C71-0102-476A-A743-DF3220660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DF678-6823-4CFD-9A21-7A40FEFBA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3BAC-BA33-449A-A990-47C4478593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8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7670E-5D46-45B0-8A74-4E114B351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49700-62BD-4EE2-BDB8-7B429321EB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CFEE59-7B2E-48FA-91CB-AC944741A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88DCF-07BE-44F0-A8D0-F5C935B34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8E37-2911-42CD-9535-45C7A1BBAF93}" type="datetimeFigureOut">
              <a:rPr lang="en-US" smtClean="0"/>
              <a:t>3/31/2018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F78CB-9E3D-4970-ABC7-2EA438BC1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E5DCD-6163-48EA-81AF-8B48FEEC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3BAC-BA33-449A-A990-47C4478593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39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7F3514-C3C4-455F-9A88-CB5A602A9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413D3-6FDF-4239-A23D-DC85EB483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72336-B603-4844-BE89-2B3AC34595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D8E37-2911-42CD-9535-45C7A1BBAF93}" type="datetimeFigureOut">
              <a:rPr lang="en-US" smtClean="0"/>
              <a:t>3/31/2018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2A157-CA16-4A8E-B598-7F7F12C0F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BAE1F-CA54-445C-8E2F-524BB54E6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D3BAC-BA33-449A-A990-47C4478593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24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1.pn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F34B3-46FE-44F2-A557-895199618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5DD11-1B9C-41F0-80F1-333C58CD9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061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3BFA75-66BD-45A6-9334-DD14CB507721}"/>
              </a:ext>
            </a:extLst>
          </p:cNvPr>
          <p:cNvSpPr txBox="1"/>
          <p:nvPr/>
        </p:nvSpPr>
        <p:spPr>
          <a:xfrm>
            <a:off x="993913" y="4161183"/>
            <a:ext cx="5751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Power of the Nail </a:t>
            </a:r>
          </a:p>
        </p:txBody>
      </p:sp>
    </p:spTree>
    <p:extLst>
      <p:ext uri="{BB962C8B-B14F-4D97-AF65-F5344CB8AC3E}">
        <p14:creationId xmlns:p14="http://schemas.microsoft.com/office/powerpoint/2010/main" val="4161070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42D22-D953-40D1-8F91-6159E6BA1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33"/>
            <a:ext cx="10515600" cy="94684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7FF166-74A7-40D5-9BC1-29B4224AA9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63" y="236245"/>
            <a:ext cx="4846320" cy="343662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D867AE-C192-4589-8FEE-D9E5B0841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161" y="830140"/>
            <a:ext cx="3324225" cy="1962150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2B4556CD-7DA8-4A55-935B-0B9BA4F6E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545" y="3429000"/>
            <a:ext cx="608647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432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433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6C0CCF-FD25-46EF-95F2-5FDF698A9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9" y="137160"/>
            <a:ext cx="3179298" cy="2521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10B89A-6D7B-4946-A38B-31954616F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37160"/>
            <a:ext cx="4762500" cy="3562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4E8889-76FB-45F7-ABF9-3DBB313DD7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4"/>
          <a:stretch/>
        </p:blipFill>
        <p:spPr>
          <a:xfrm>
            <a:off x="8759483" y="10551"/>
            <a:ext cx="3426216" cy="38721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D0DC60-D93C-4897-A3DD-77DC839703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78" y="3818498"/>
            <a:ext cx="3426216" cy="29753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4A4DB4-63A8-454E-80EF-31CD971DBC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79" y="4097104"/>
            <a:ext cx="2744372" cy="24181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E5314B-2B16-4DB4-981B-8839AB5A64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667" y="4286358"/>
            <a:ext cx="3426216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24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BA5E25-0359-4922-A6E7-5F23E87AB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56" y="126609"/>
            <a:ext cx="3049349" cy="25576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2E68FC-A363-4663-B9B9-66E40C0DF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683" y="126610"/>
            <a:ext cx="3981450" cy="25576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6809C8-8A1D-419A-893F-581F85FF86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81" y="126609"/>
            <a:ext cx="2924827" cy="2557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E93A43-395A-473F-BAD7-EF4A2BE8EA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56" y="3080825"/>
            <a:ext cx="3810000" cy="34134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FCCCC7-1A0C-4334-AF46-F0D3CA6313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3365223"/>
            <a:ext cx="2857500" cy="2857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D98D4C-85BD-4260-B804-C471A46748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80" y="3823250"/>
            <a:ext cx="3366963" cy="255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32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D1B0D-7F57-44DD-862F-8E3806F68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357" y="574103"/>
            <a:ext cx="7177174" cy="1026097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The Power of the Nail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CE12EF-C250-4E07-A123-C921C6E84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5061" y="1788785"/>
            <a:ext cx="2835965" cy="662868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Col 2:11-15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418063-34E3-4C74-9F4D-4B6FEBD5E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948" y="2700131"/>
            <a:ext cx="5917990" cy="35837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47EDA6-2016-4066-8F93-2ABDE3C0548E}"/>
              </a:ext>
            </a:extLst>
          </p:cNvPr>
          <p:cNvSpPr txBox="1"/>
          <p:nvPr/>
        </p:nvSpPr>
        <p:spPr>
          <a:xfrm>
            <a:off x="1071867" y="6283897"/>
            <a:ext cx="2241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FB6AC8-EF53-4A58-9B83-80BF4A037020}"/>
              </a:ext>
            </a:extLst>
          </p:cNvPr>
          <p:cNvSpPr txBox="1"/>
          <p:nvPr/>
        </p:nvSpPr>
        <p:spPr>
          <a:xfrm>
            <a:off x="6096000" y="6283897"/>
            <a:ext cx="2241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1, 2018</a:t>
            </a:r>
          </a:p>
        </p:txBody>
      </p:sp>
    </p:spTree>
    <p:extLst>
      <p:ext uri="{BB962C8B-B14F-4D97-AF65-F5344CB8AC3E}">
        <p14:creationId xmlns:p14="http://schemas.microsoft.com/office/powerpoint/2010/main" val="1971341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42D22-D953-40D1-8F91-6159E6BA1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077" y="113333"/>
            <a:ext cx="5421923" cy="946841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The Great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5B38C-706B-4F6A-972F-3DD269D83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385" y="3149454"/>
            <a:ext cx="8646534" cy="3595213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The Greatest Debt We Face Today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Not the National Debt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Not our Corporate Debt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Not our Personal Debt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But Our Sin Debt</a:t>
            </a:r>
          </a:p>
        </p:txBody>
      </p:sp>
    </p:spTree>
    <p:extLst>
      <p:ext uri="{BB962C8B-B14F-4D97-AF65-F5344CB8AC3E}">
        <p14:creationId xmlns:p14="http://schemas.microsoft.com/office/powerpoint/2010/main" val="137971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42D22-D953-40D1-8F91-6159E6BA1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87" y="0"/>
            <a:ext cx="4595191" cy="946841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Before Calvary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5B38C-706B-4F6A-972F-3DD269D83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8" y="1272208"/>
            <a:ext cx="11470266" cy="4706561"/>
          </a:xfrm>
          <a:solidFill>
            <a:schemeClr val="bg1">
              <a:alpha val="80000"/>
            </a:schemeClr>
          </a:solidFill>
        </p:spPr>
        <p:txBody>
          <a:bodyPr>
            <a:normAutofit fontScale="77500" lnSpcReduction="20000"/>
          </a:bodyPr>
          <a:lstStyle/>
          <a:p>
            <a:pPr lvl="1">
              <a:lnSpc>
                <a:spcPct val="110000"/>
              </a:lnSpc>
            </a:pPr>
            <a:r>
              <a:rPr 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Legally we were Dead in Our Sin</a:t>
            </a:r>
          </a:p>
          <a:p>
            <a:pPr lvl="2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Romans 3:23, </a:t>
            </a:r>
            <a:r>
              <a:rPr lang="en-US" sz="3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For all have sinned, and </a:t>
            </a:r>
            <a:r>
              <a:rPr lang="en-US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come short </a:t>
            </a:r>
            <a:r>
              <a:rPr lang="en-US" sz="3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of the glory of God;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Ceremonially we were Unclean</a:t>
            </a:r>
          </a:p>
          <a:p>
            <a:pPr lvl="2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Like the 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leper 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we have been 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damaged by our Sin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Eternally we were Doomed</a:t>
            </a:r>
          </a:p>
          <a:p>
            <a:pPr lvl="2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Romans 6:23,</a:t>
            </a:r>
            <a:r>
              <a:rPr lang="en-US" sz="3500" dirty="0"/>
              <a:t> </a:t>
            </a:r>
            <a:r>
              <a:rPr lang="en-US" sz="3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For the </a:t>
            </a:r>
            <a:r>
              <a:rPr lang="en-US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wages of sin is death</a:t>
            </a:r>
            <a:r>
              <a:rPr lang="en-US" sz="3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; but the gift of God is eternal life through Jesus Christ our LO RD. </a:t>
            </a:r>
          </a:p>
          <a:p>
            <a:pPr marL="914400" lvl="2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Our Debt of Sin Weighed Us Down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206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5B38C-706B-4F6A-972F-3DD269D83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4" y="168812"/>
            <a:ext cx="11887200" cy="657585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Our Sin…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   …Racked Up a Debt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         …That we could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              …Never Pay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13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5B38C-706B-4F6A-972F-3DD269D83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6535" y="1202329"/>
            <a:ext cx="7258929" cy="400317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When a Debt was Incurred…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       …a Bill was Written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          …it Stood Legal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             …and in Force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                     Until…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                           …the Nail 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CE90E7-1F7D-458B-B9FC-806175C9BD79}"/>
              </a:ext>
            </a:extLst>
          </p:cNvPr>
          <p:cNvSpPr txBox="1"/>
          <p:nvPr/>
        </p:nvSpPr>
        <p:spPr>
          <a:xfrm>
            <a:off x="2574115" y="879600"/>
            <a:ext cx="7561384" cy="27469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Debt is Cancelled</a:t>
            </a:r>
          </a:p>
          <a:p>
            <a:pPr>
              <a:lnSpc>
                <a:spcPct val="150000"/>
              </a:lnSpc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    Paid in Full</a:t>
            </a:r>
          </a:p>
        </p:txBody>
      </p:sp>
    </p:spTree>
    <p:extLst>
      <p:ext uri="{BB962C8B-B14F-4D97-AF65-F5344CB8AC3E}">
        <p14:creationId xmlns:p14="http://schemas.microsoft.com/office/powerpoint/2010/main" val="182350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A4132F-DEC6-4332-A00C-A11AD4519B6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9543E9-266B-4728-8DB5-3995E16EB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301" y="1820333"/>
            <a:ext cx="4036181" cy="403618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4965EAE-E41A-435F-B993-07E824B6C9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52F8994-E6D4-4311-9548-C3607BC436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5B38C-706B-4F6A-972F-3DD269D83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907" y="815926"/>
            <a:ext cx="4128169" cy="51769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Debt </a:t>
            </a: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Nailed </a:t>
            </a: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to Tree </a:t>
            </a: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In Public For All to See</a:t>
            </a: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The Debtor is</a:t>
            </a: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Released</a:t>
            </a: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And </a:t>
            </a: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Free from </a:t>
            </a: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All Charges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109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5B38C-706B-4F6A-972F-3DD269D83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07" y="2538301"/>
            <a:ext cx="6086214" cy="4467409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He that Knew No Sin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         …Took on our Sin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He that Knew No Debt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         …Took on Our Debt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He that was Innocent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         …Took on Our Guilt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He Became Guilty as Charged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5553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42D22-D953-40D1-8F91-6159E6BA1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33"/>
            <a:ext cx="10515600" cy="9468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5B38C-706B-4F6A-972F-3DD269D83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938" y="3958347"/>
            <a:ext cx="7321062" cy="2786320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Lets Bring This Home</a:t>
            </a: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Lets Get Real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The Romans that Drove Those Nails</a:t>
            </a: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It Was Our Sin</a:t>
            </a: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It Was My Sin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1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251</Words>
  <Application>Microsoft Office PowerPoint</Application>
  <PresentationFormat>Widescreen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Bradley Hand ITC</vt:lpstr>
      <vt:lpstr>Calibri</vt:lpstr>
      <vt:lpstr>Calibri Light</vt:lpstr>
      <vt:lpstr>Courier New</vt:lpstr>
      <vt:lpstr>Lucida Calligraphy</vt:lpstr>
      <vt:lpstr>Office Theme</vt:lpstr>
      <vt:lpstr>PowerPoint Presentation</vt:lpstr>
      <vt:lpstr>The Power of the Nail</vt:lpstr>
      <vt:lpstr>The Great Debt</vt:lpstr>
      <vt:lpstr>Before Calvary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Linton</dc:creator>
  <cp:lastModifiedBy>David Linton</cp:lastModifiedBy>
  <cp:revision>38</cp:revision>
  <dcterms:created xsi:type="dcterms:W3CDTF">2018-03-30T13:51:16Z</dcterms:created>
  <dcterms:modified xsi:type="dcterms:W3CDTF">2018-03-31T13:24:01Z</dcterms:modified>
</cp:coreProperties>
</file>