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58" r:id="rId3"/>
    <p:sldId id="256" r:id="rId4"/>
    <p:sldId id="257" r:id="rId5"/>
    <p:sldId id="268" r:id="rId6"/>
    <p:sldId id="276" r:id="rId7"/>
    <p:sldId id="278" r:id="rId8"/>
    <p:sldId id="281" r:id="rId9"/>
    <p:sldId id="283" r:id="rId10"/>
    <p:sldId id="284" r:id="rId11"/>
    <p:sldId id="285" r:id="rId12"/>
    <p:sldId id="286" r:id="rId13"/>
    <p:sldId id="287" r:id="rId14"/>
    <p:sldId id="273" r:id="rId15"/>
    <p:sldId id="277" r:id="rId16"/>
    <p:sldId id="288" r:id="rId17"/>
    <p:sldId id="282" r:id="rId18"/>
    <p:sldId id="279" r:id="rId19"/>
    <p:sldId id="280" r:id="rId20"/>
    <p:sldId id="274" r:id="rId21"/>
    <p:sldId id="272" r:id="rId22"/>
    <p:sldId id="267" r:id="rId23"/>
    <p:sldId id="269" r:id="rId24"/>
    <p:sldId id="270" r:id="rId25"/>
    <p:sldId id="271" r:id="rId26"/>
    <p:sldId id="259" r:id="rId27"/>
    <p:sldId id="260" r:id="rId28"/>
    <p:sldId id="261" r:id="rId29"/>
    <p:sldId id="262" r:id="rId30"/>
    <p:sldId id="266" r:id="rId31"/>
    <p:sldId id="263" r:id="rId32"/>
    <p:sldId id="264" r:id="rId33"/>
    <p:sldId id="265" r:id="rId3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E45D4-A108-4981-940A-A3D46E220A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39517F-AFA7-4F3B-8E06-9D7B0E8658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44D855-514D-4B6E-9AE2-5969D2A3E5C6}"/>
              </a:ext>
            </a:extLst>
          </p:cNvPr>
          <p:cNvSpPr>
            <a:spLocks noGrp="1"/>
          </p:cNvSpPr>
          <p:nvPr>
            <p:ph type="dt" sz="half" idx="10"/>
          </p:nvPr>
        </p:nvSpPr>
        <p:spPr/>
        <p:txBody>
          <a:bodyPr/>
          <a:lstStyle/>
          <a:p>
            <a:fld id="{57A0F1AE-3115-4EF1-9DCE-B76296A6C828}" type="datetimeFigureOut">
              <a:rPr lang="en-US" smtClean="0"/>
              <a:t>8/18/2018</a:t>
            </a:fld>
            <a:endParaRPr lang="en-US" dirty="0"/>
          </a:p>
        </p:txBody>
      </p:sp>
      <p:sp>
        <p:nvSpPr>
          <p:cNvPr id="5" name="Footer Placeholder 4">
            <a:extLst>
              <a:ext uri="{FF2B5EF4-FFF2-40B4-BE49-F238E27FC236}">
                <a16:creationId xmlns:a16="http://schemas.microsoft.com/office/drawing/2014/main" id="{9A2F344C-191D-49AD-B080-3ED3BDDB88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2058D4-C04E-4DD9-B277-79A3C6B19B14}"/>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4237649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54AF-9104-4C2A-8019-8E1A55C875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F99208-7075-49C6-BCB1-C7633440A3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444E6A-382C-46E9-BF4E-ED96FE052C73}"/>
              </a:ext>
            </a:extLst>
          </p:cNvPr>
          <p:cNvSpPr>
            <a:spLocks noGrp="1"/>
          </p:cNvSpPr>
          <p:nvPr>
            <p:ph type="dt" sz="half" idx="10"/>
          </p:nvPr>
        </p:nvSpPr>
        <p:spPr/>
        <p:txBody>
          <a:bodyPr/>
          <a:lstStyle/>
          <a:p>
            <a:fld id="{57A0F1AE-3115-4EF1-9DCE-B76296A6C828}" type="datetimeFigureOut">
              <a:rPr lang="en-US" smtClean="0"/>
              <a:t>8/18/2018</a:t>
            </a:fld>
            <a:endParaRPr lang="en-US" dirty="0"/>
          </a:p>
        </p:txBody>
      </p:sp>
      <p:sp>
        <p:nvSpPr>
          <p:cNvPr id="5" name="Footer Placeholder 4">
            <a:extLst>
              <a:ext uri="{FF2B5EF4-FFF2-40B4-BE49-F238E27FC236}">
                <a16:creationId xmlns:a16="http://schemas.microsoft.com/office/drawing/2014/main" id="{62AAAD31-A301-4129-857D-732D760DF2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865028-2299-4864-967D-0B01F838D359}"/>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1495802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CC579-0927-489D-AF07-70510312AA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8C848-BD27-4858-8120-AF09048E0EA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748C8-1E38-4604-9F5A-A17913E32120}"/>
              </a:ext>
            </a:extLst>
          </p:cNvPr>
          <p:cNvSpPr>
            <a:spLocks noGrp="1"/>
          </p:cNvSpPr>
          <p:nvPr>
            <p:ph type="dt" sz="half" idx="10"/>
          </p:nvPr>
        </p:nvSpPr>
        <p:spPr/>
        <p:txBody>
          <a:bodyPr/>
          <a:lstStyle/>
          <a:p>
            <a:fld id="{57A0F1AE-3115-4EF1-9DCE-B76296A6C828}" type="datetimeFigureOut">
              <a:rPr lang="en-US" smtClean="0"/>
              <a:t>8/18/2018</a:t>
            </a:fld>
            <a:endParaRPr lang="en-US" dirty="0"/>
          </a:p>
        </p:txBody>
      </p:sp>
      <p:sp>
        <p:nvSpPr>
          <p:cNvPr id="5" name="Footer Placeholder 4">
            <a:extLst>
              <a:ext uri="{FF2B5EF4-FFF2-40B4-BE49-F238E27FC236}">
                <a16:creationId xmlns:a16="http://schemas.microsoft.com/office/drawing/2014/main" id="{5957C781-24A1-4C4D-AA1D-2BAEC056D7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01826A-BEC7-4B9C-B50D-C08CFCC822EE}"/>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1061647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22ED8-1A42-4775-8FA7-2CA740B54E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28F7C-A1E6-4272-A0FA-BEFB156ED1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D8526-96E8-4869-89B4-4B7DE51BEB4D}"/>
              </a:ext>
            </a:extLst>
          </p:cNvPr>
          <p:cNvSpPr>
            <a:spLocks noGrp="1"/>
          </p:cNvSpPr>
          <p:nvPr>
            <p:ph type="dt" sz="half" idx="10"/>
          </p:nvPr>
        </p:nvSpPr>
        <p:spPr/>
        <p:txBody>
          <a:bodyPr/>
          <a:lstStyle/>
          <a:p>
            <a:fld id="{57A0F1AE-3115-4EF1-9DCE-B76296A6C828}" type="datetimeFigureOut">
              <a:rPr lang="en-US" smtClean="0"/>
              <a:t>8/18/2018</a:t>
            </a:fld>
            <a:endParaRPr lang="en-US" dirty="0"/>
          </a:p>
        </p:txBody>
      </p:sp>
      <p:sp>
        <p:nvSpPr>
          <p:cNvPr id="5" name="Footer Placeholder 4">
            <a:extLst>
              <a:ext uri="{FF2B5EF4-FFF2-40B4-BE49-F238E27FC236}">
                <a16:creationId xmlns:a16="http://schemas.microsoft.com/office/drawing/2014/main" id="{F44D71EC-5782-4002-948D-23C0E8E7E7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EFD005-154C-4999-91F6-E76644DD6ACC}"/>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368734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2042E-1C5C-4421-A137-7E706381D7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82D9B6-C77B-41E6-A4C3-AC7729D79D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527951-01D2-4EF6-B2FD-EAE1B54411D3}"/>
              </a:ext>
            </a:extLst>
          </p:cNvPr>
          <p:cNvSpPr>
            <a:spLocks noGrp="1"/>
          </p:cNvSpPr>
          <p:nvPr>
            <p:ph type="dt" sz="half" idx="10"/>
          </p:nvPr>
        </p:nvSpPr>
        <p:spPr/>
        <p:txBody>
          <a:bodyPr/>
          <a:lstStyle/>
          <a:p>
            <a:fld id="{57A0F1AE-3115-4EF1-9DCE-B76296A6C828}" type="datetimeFigureOut">
              <a:rPr lang="en-US" smtClean="0"/>
              <a:t>8/18/2018</a:t>
            </a:fld>
            <a:endParaRPr lang="en-US" dirty="0"/>
          </a:p>
        </p:txBody>
      </p:sp>
      <p:sp>
        <p:nvSpPr>
          <p:cNvPr id="5" name="Footer Placeholder 4">
            <a:extLst>
              <a:ext uri="{FF2B5EF4-FFF2-40B4-BE49-F238E27FC236}">
                <a16:creationId xmlns:a16="http://schemas.microsoft.com/office/drawing/2014/main" id="{4393699F-3D65-4C92-92E4-14534E2159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AA1FB3-DCF1-44BC-A955-B0E45ECB948E}"/>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3793691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F82FC-A7E9-4BFC-984C-74D6113657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0B62EC-7A0F-4E46-A3F6-2E26E9DC8DA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C8BC84-E8F2-4BE7-9617-D6D7A2A2F0F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BDF020-06FE-4F90-BFC0-29CF94752806}"/>
              </a:ext>
            </a:extLst>
          </p:cNvPr>
          <p:cNvSpPr>
            <a:spLocks noGrp="1"/>
          </p:cNvSpPr>
          <p:nvPr>
            <p:ph type="dt" sz="half" idx="10"/>
          </p:nvPr>
        </p:nvSpPr>
        <p:spPr/>
        <p:txBody>
          <a:bodyPr/>
          <a:lstStyle/>
          <a:p>
            <a:fld id="{57A0F1AE-3115-4EF1-9DCE-B76296A6C828}" type="datetimeFigureOut">
              <a:rPr lang="en-US" smtClean="0"/>
              <a:t>8/18/2018</a:t>
            </a:fld>
            <a:endParaRPr lang="en-US" dirty="0"/>
          </a:p>
        </p:txBody>
      </p:sp>
      <p:sp>
        <p:nvSpPr>
          <p:cNvPr id="6" name="Footer Placeholder 5">
            <a:extLst>
              <a:ext uri="{FF2B5EF4-FFF2-40B4-BE49-F238E27FC236}">
                <a16:creationId xmlns:a16="http://schemas.microsoft.com/office/drawing/2014/main" id="{6BDC6B12-A209-478E-9180-A1C91AD1107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8EFFBF-9DEB-4A6B-94DA-F3E86ABF7291}"/>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328605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88CA8-04D9-43E2-9C25-CF477B1DE8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A77B74-CB9B-430B-85F4-91D27BAA47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5AB599-89E8-42B3-9355-2975FAC048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41511F-56C7-4E37-A59C-33B3882C33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C7B4263-6C92-49A1-81B4-C1C572CFA37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5388CD-B105-4B71-BE49-D6968E79C805}"/>
              </a:ext>
            </a:extLst>
          </p:cNvPr>
          <p:cNvSpPr>
            <a:spLocks noGrp="1"/>
          </p:cNvSpPr>
          <p:nvPr>
            <p:ph type="dt" sz="half" idx="10"/>
          </p:nvPr>
        </p:nvSpPr>
        <p:spPr/>
        <p:txBody>
          <a:bodyPr/>
          <a:lstStyle/>
          <a:p>
            <a:fld id="{57A0F1AE-3115-4EF1-9DCE-B76296A6C828}" type="datetimeFigureOut">
              <a:rPr lang="en-US" smtClean="0"/>
              <a:t>8/18/2018</a:t>
            </a:fld>
            <a:endParaRPr lang="en-US" dirty="0"/>
          </a:p>
        </p:txBody>
      </p:sp>
      <p:sp>
        <p:nvSpPr>
          <p:cNvPr id="8" name="Footer Placeholder 7">
            <a:extLst>
              <a:ext uri="{FF2B5EF4-FFF2-40B4-BE49-F238E27FC236}">
                <a16:creationId xmlns:a16="http://schemas.microsoft.com/office/drawing/2014/main" id="{6362F93B-98C0-4586-867D-ED287F24EA0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DCCFFEF-068E-4F53-902D-F6445BBB140C}"/>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2640840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A4DA7-AF4C-4AB8-83C3-C262088CB4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F13153-2699-4CC3-8390-9701067D3971}"/>
              </a:ext>
            </a:extLst>
          </p:cNvPr>
          <p:cNvSpPr>
            <a:spLocks noGrp="1"/>
          </p:cNvSpPr>
          <p:nvPr>
            <p:ph type="dt" sz="half" idx="10"/>
          </p:nvPr>
        </p:nvSpPr>
        <p:spPr/>
        <p:txBody>
          <a:bodyPr/>
          <a:lstStyle/>
          <a:p>
            <a:fld id="{57A0F1AE-3115-4EF1-9DCE-B76296A6C828}" type="datetimeFigureOut">
              <a:rPr lang="en-US" smtClean="0"/>
              <a:t>8/18/2018</a:t>
            </a:fld>
            <a:endParaRPr lang="en-US" dirty="0"/>
          </a:p>
        </p:txBody>
      </p:sp>
      <p:sp>
        <p:nvSpPr>
          <p:cNvPr id="4" name="Footer Placeholder 3">
            <a:extLst>
              <a:ext uri="{FF2B5EF4-FFF2-40B4-BE49-F238E27FC236}">
                <a16:creationId xmlns:a16="http://schemas.microsoft.com/office/drawing/2014/main" id="{FCF4D925-DB01-4DB4-9D83-345DC55885A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A085564-F195-47F3-9892-EE674489BD34}"/>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2485761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398E17-AB29-45A7-91A6-DE6047BC2A40}"/>
              </a:ext>
            </a:extLst>
          </p:cNvPr>
          <p:cNvSpPr>
            <a:spLocks noGrp="1"/>
          </p:cNvSpPr>
          <p:nvPr>
            <p:ph type="dt" sz="half" idx="10"/>
          </p:nvPr>
        </p:nvSpPr>
        <p:spPr/>
        <p:txBody>
          <a:bodyPr/>
          <a:lstStyle/>
          <a:p>
            <a:fld id="{57A0F1AE-3115-4EF1-9DCE-B76296A6C828}" type="datetimeFigureOut">
              <a:rPr lang="en-US" smtClean="0"/>
              <a:t>8/18/2018</a:t>
            </a:fld>
            <a:endParaRPr lang="en-US" dirty="0"/>
          </a:p>
        </p:txBody>
      </p:sp>
      <p:sp>
        <p:nvSpPr>
          <p:cNvPr id="3" name="Footer Placeholder 2">
            <a:extLst>
              <a:ext uri="{FF2B5EF4-FFF2-40B4-BE49-F238E27FC236}">
                <a16:creationId xmlns:a16="http://schemas.microsoft.com/office/drawing/2014/main" id="{595E4E5B-BB4E-402A-BF06-A29BEEC3A2E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B2F356-535D-477D-9895-CB97A00FB464}"/>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3636533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58056-0036-4DAC-B240-B097D98851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37FE10-8961-43C6-AA4A-625DC075E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B4092B-C444-435C-945B-B8D1F89B1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CE4E32-3207-4361-A30D-4CE3F5CC7F46}"/>
              </a:ext>
            </a:extLst>
          </p:cNvPr>
          <p:cNvSpPr>
            <a:spLocks noGrp="1"/>
          </p:cNvSpPr>
          <p:nvPr>
            <p:ph type="dt" sz="half" idx="10"/>
          </p:nvPr>
        </p:nvSpPr>
        <p:spPr/>
        <p:txBody>
          <a:bodyPr/>
          <a:lstStyle/>
          <a:p>
            <a:fld id="{57A0F1AE-3115-4EF1-9DCE-B76296A6C828}" type="datetimeFigureOut">
              <a:rPr lang="en-US" smtClean="0"/>
              <a:t>8/18/2018</a:t>
            </a:fld>
            <a:endParaRPr lang="en-US" dirty="0"/>
          </a:p>
        </p:txBody>
      </p:sp>
      <p:sp>
        <p:nvSpPr>
          <p:cNvPr id="6" name="Footer Placeholder 5">
            <a:extLst>
              <a:ext uri="{FF2B5EF4-FFF2-40B4-BE49-F238E27FC236}">
                <a16:creationId xmlns:a16="http://schemas.microsoft.com/office/drawing/2014/main" id="{8EDA8FCA-B172-4796-9A66-791208B28E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90CDC4-DEB7-44AA-998C-28FAC1C29B22}"/>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260125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7E11-13A8-45E7-BC5E-CA45357DBF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D18757-60EB-4193-A16F-0C4522056C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C07656C-D865-436B-818C-48848EA22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6781F0-1DE0-416F-9349-A8756F6F57C8}"/>
              </a:ext>
            </a:extLst>
          </p:cNvPr>
          <p:cNvSpPr>
            <a:spLocks noGrp="1"/>
          </p:cNvSpPr>
          <p:nvPr>
            <p:ph type="dt" sz="half" idx="10"/>
          </p:nvPr>
        </p:nvSpPr>
        <p:spPr/>
        <p:txBody>
          <a:bodyPr/>
          <a:lstStyle/>
          <a:p>
            <a:fld id="{57A0F1AE-3115-4EF1-9DCE-B76296A6C828}" type="datetimeFigureOut">
              <a:rPr lang="en-US" smtClean="0"/>
              <a:t>8/18/2018</a:t>
            </a:fld>
            <a:endParaRPr lang="en-US" dirty="0"/>
          </a:p>
        </p:txBody>
      </p:sp>
      <p:sp>
        <p:nvSpPr>
          <p:cNvPr id="6" name="Footer Placeholder 5">
            <a:extLst>
              <a:ext uri="{FF2B5EF4-FFF2-40B4-BE49-F238E27FC236}">
                <a16:creationId xmlns:a16="http://schemas.microsoft.com/office/drawing/2014/main" id="{3CF8B776-0729-4823-98DE-171EA89BD2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D4EC0C-B26C-4BA6-9899-54AB870BCA0C}"/>
              </a:ext>
            </a:extLst>
          </p:cNvPr>
          <p:cNvSpPr>
            <a:spLocks noGrp="1"/>
          </p:cNvSpPr>
          <p:nvPr>
            <p:ph type="sldNum" sz="quarter" idx="12"/>
          </p:nvPr>
        </p:nvSpPr>
        <p:spPr/>
        <p:txBody>
          <a:bodyPr/>
          <a:lstStyle/>
          <a:p>
            <a:fld id="{E134B260-E286-496B-A967-19C3C4BD9502}" type="slidenum">
              <a:rPr lang="en-US" smtClean="0"/>
              <a:t>‹#›</a:t>
            </a:fld>
            <a:endParaRPr lang="en-US" dirty="0"/>
          </a:p>
        </p:txBody>
      </p:sp>
    </p:spTree>
    <p:extLst>
      <p:ext uri="{BB962C8B-B14F-4D97-AF65-F5344CB8AC3E}">
        <p14:creationId xmlns:p14="http://schemas.microsoft.com/office/powerpoint/2010/main" val="3719057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822623-A661-4398-91A9-A67C4D0E39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AA9387-7347-4221-9489-F0A6AF16A1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C56BB-D50C-4DAC-90E8-CB7079A961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0F1AE-3115-4EF1-9DCE-B76296A6C828}" type="datetimeFigureOut">
              <a:rPr lang="en-US" smtClean="0"/>
              <a:t>8/18/2018</a:t>
            </a:fld>
            <a:endParaRPr lang="en-US" dirty="0"/>
          </a:p>
        </p:txBody>
      </p:sp>
      <p:sp>
        <p:nvSpPr>
          <p:cNvPr id="5" name="Footer Placeholder 4">
            <a:extLst>
              <a:ext uri="{FF2B5EF4-FFF2-40B4-BE49-F238E27FC236}">
                <a16:creationId xmlns:a16="http://schemas.microsoft.com/office/drawing/2014/main" id="{5A175763-B4F2-47B9-B829-F0239099B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412132-FC84-4D0B-B030-CC9D7E6C41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4B260-E286-496B-A967-19C3C4BD9502}" type="slidenum">
              <a:rPr lang="en-US" smtClean="0"/>
              <a:t>‹#›</a:t>
            </a:fld>
            <a:endParaRPr lang="en-US" dirty="0"/>
          </a:p>
        </p:txBody>
      </p:sp>
    </p:spTree>
    <p:extLst>
      <p:ext uri="{BB962C8B-B14F-4D97-AF65-F5344CB8AC3E}">
        <p14:creationId xmlns:p14="http://schemas.microsoft.com/office/powerpoint/2010/main" val="140796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7CD828-B6B5-4877-A114-108329BAD619}"/>
              </a:ext>
            </a:extLst>
          </p:cNvPr>
          <p:cNvSpPr>
            <a:spLocks noGrp="1"/>
          </p:cNvSpPr>
          <p:nvPr>
            <p:ph idx="1"/>
          </p:nvPr>
        </p:nvSpPr>
        <p:spPr>
          <a:xfrm>
            <a:off x="1" y="92766"/>
            <a:ext cx="12192000" cy="6652592"/>
          </a:xfrm>
        </p:spPr>
        <p:txBody>
          <a:bodyPr>
            <a:normAutofit fontScale="92500" lnSpcReduction="10000"/>
          </a:bodyPr>
          <a:lstStyle/>
          <a:p>
            <a:r>
              <a:rPr lang="en-US" b="1" dirty="0"/>
              <a:t>There were three fathers to be in a hospital waiting room, waiting for their babies to be born. </a:t>
            </a:r>
            <a:endParaRPr lang="en-US" dirty="0"/>
          </a:p>
          <a:p>
            <a:r>
              <a:rPr lang="en-US" b="1" dirty="0"/>
              <a:t>The first nurse comes out and tells the first father, "Congratulations you're the father of twins!"  </a:t>
            </a:r>
            <a:endParaRPr lang="en-US" dirty="0"/>
          </a:p>
          <a:p>
            <a:r>
              <a:rPr lang="en-US" b="1" dirty="0"/>
              <a:t>He says, “Great! I am the manager for the Minnesota Twins.” </a:t>
            </a:r>
          </a:p>
          <a:p>
            <a:endParaRPr lang="en-US" dirty="0"/>
          </a:p>
          <a:p>
            <a:r>
              <a:rPr lang="en-US" b="1" dirty="0"/>
              <a:t>The second nurse comes out and tells the second father, "Congratulations you're the father of triplets!” </a:t>
            </a:r>
            <a:endParaRPr lang="en-US" dirty="0"/>
          </a:p>
          <a:p>
            <a:r>
              <a:rPr lang="en-US" b="1" dirty="0"/>
              <a:t>He says, "That's cool! I work for 3M."</a:t>
            </a:r>
            <a:endParaRPr lang="en-US" dirty="0"/>
          </a:p>
          <a:p>
            <a:pPr marL="0" indent="0">
              <a:buNone/>
            </a:pPr>
            <a:endParaRPr lang="en-US" dirty="0"/>
          </a:p>
          <a:p>
            <a:r>
              <a:rPr lang="en-US" b="1" dirty="0"/>
              <a:t>The third father runs screaming out the front door.</a:t>
            </a:r>
            <a:endParaRPr lang="en-US" dirty="0"/>
          </a:p>
          <a:p>
            <a:r>
              <a:rPr lang="en-US" b="1" dirty="0"/>
              <a:t>The third nurse comes out, and asks, “Where's the third father?" </a:t>
            </a:r>
            <a:endParaRPr lang="en-US" dirty="0"/>
          </a:p>
          <a:p>
            <a:r>
              <a:rPr lang="en-US" b="1" dirty="0"/>
              <a:t>One of the other fathers said, "Oh he just ran out the door.”</a:t>
            </a:r>
            <a:endParaRPr lang="en-US" dirty="0"/>
          </a:p>
          <a:p>
            <a:r>
              <a:rPr lang="en-US" b="1" dirty="0"/>
              <a:t>The nurse asks, "Why?" </a:t>
            </a:r>
            <a:endParaRPr lang="en-US" dirty="0"/>
          </a:p>
          <a:p>
            <a:r>
              <a:rPr lang="en-US" b="1" dirty="0"/>
              <a:t>He replied, "He works for 7-Up!"</a:t>
            </a:r>
            <a:endParaRPr lang="en-US" dirty="0"/>
          </a:p>
        </p:txBody>
      </p:sp>
    </p:spTree>
    <p:extLst>
      <p:ext uri="{BB962C8B-B14F-4D97-AF65-F5344CB8AC3E}">
        <p14:creationId xmlns:p14="http://schemas.microsoft.com/office/powerpoint/2010/main" val="368818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alphaModFix amt="40000"/>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57D3-BF6E-4EC8-AD1B-A8F8CB175E70}"/>
              </a:ext>
            </a:extLst>
          </p:cNvPr>
          <p:cNvSpPr>
            <a:spLocks noGrp="1"/>
          </p:cNvSpPr>
          <p:nvPr>
            <p:ph type="title"/>
          </p:nvPr>
        </p:nvSpPr>
        <p:spPr>
          <a:xfrm>
            <a:off x="5401994" y="125974"/>
            <a:ext cx="3516923" cy="943171"/>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Stand  Up!!</a:t>
            </a:r>
            <a:endParaRPr lang="en-US" dirty="0"/>
          </a:p>
        </p:txBody>
      </p:sp>
      <p:sp>
        <p:nvSpPr>
          <p:cNvPr id="3" name="Content Placeholder 2">
            <a:extLst>
              <a:ext uri="{FF2B5EF4-FFF2-40B4-BE49-F238E27FC236}">
                <a16:creationId xmlns:a16="http://schemas.microsoft.com/office/drawing/2014/main" id="{9DCD5F1A-DAFF-4D2D-A022-BA42FD1D7FB2}"/>
              </a:ext>
            </a:extLst>
          </p:cNvPr>
          <p:cNvSpPr>
            <a:spLocks noGrp="1"/>
          </p:cNvSpPr>
          <p:nvPr>
            <p:ph idx="1"/>
          </p:nvPr>
        </p:nvSpPr>
        <p:spPr>
          <a:xfrm>
            <a:off x="194603" y="1969478"/>
            <a:ext cx="11802794" cy="2613073"/>
          </a:xfrm>
        </p:spPr>
        <p:txBody>
          <a:bodyPr>
            <a:norm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 </a:t>
            </a:r>
            <a:r>
              <a:rPr lang="en-US" sz="3200" b="1" dirty="0">
                <a:effectLst>
                  <a:outerShdw blurRad="38100" dist="38100" dir="2700000" algn="tl">
                    <a:srgbClr val="000000">
                      <a:alpha val="43137"/>
                    </a:srgbClr>
                  </a:outerShdw>
                </a:effectLst>
                <a:latin typeface="Arial Rounded MT Bold" panose="020F0704030504030204" pitchFamily="34" charset="0"/>
              </a:rPr>
              <a:t>.  . For What You Believe In.</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Stand for something or you will fall for anything</a:t>
            </a:r>
          </a:p>
          <a:p>
            <a:pPr marL="0" indent="0">
              <a:lnSpc>
                <a:spcPct val="100000"/>
              </a:lnSpc>
              <a:buNone/>
            </a:pPr>
            <a:r>
              <a:rPr lang="en-US" i="1" dirty="0">
                <a:effectLst>
                  <a:outerShdw blurRad="38100" dist="38100" dir="2700000" algn="tl">
                    <a:srgbClr val="000000">
                      <a:alpha val="43137"/>
                    </a:srgbClr>
                  </a:outerShdw>
                </a:effectLst>
                <a:latin typeface="Arial Rounded MT Bold" panose="020F0704030504030204" pitchFamily="34" charset="0"/>
              </a:rPr>
              <a:t>'Let us not be weary in doing good; for at  the proper time,</a:t>
            </a:r>
            <a:br>
              <a:rPr lang="en-US" i="1" dirty="0">
                <a:effectLst>
                  <a:outerShdw blurRad="38100" dist="38100" dir="2700000" algn="tl">
                    <a:srgbClr val="000000">
                      <a:alpha val="43137"/>
                    </a:srgbClr>
                  </a:outerShdw>
                </a:effectLst>
                <a:latin typeface="Arial Rounded MT Bold" panose="020F0704030504030204" pitchFamily="34" charset="0"/>
              </a:rPr>
            </a:br>
            <a:r>
              <a:rPr lang="en-US" i="1" dirty="0">
                <a:effectLst>
                  <a:outerShdw blurRad="38100" dist="38100" dir="2700000" algn="tl">
                    <a:srgbClr val="000000">
                      <a:alpha val="43137"/>
                    </a:srgbClr>
                  </a:outerShdw>
                </a:effectLst>
                <a:latin typeface="Arial Rounded MT Bold" panose="020F0704030504030204" pitchFamily="34" charset="0"/>
              </a:rPr>
              <a:t>we will reap a harvest if we  do not give up.</a:t>
            </a:r>
            <a:br>
              <a:rPr lang="en-US" i="1" dirty="0">
                <a:effectLst>
                  <a:outerShdw blurRad="38100" dist="38100" dir="2700000" algn="tl">
                    <a:srgbClr val="000000">
                      <a:alpha val="43137"/>
                    </a:srgbClr>
                  </a:outerShdw>
                </a:effectLst>
                <a:latin typeface="Arial Rounded MT Bold" panose="020F0704030504030204" pitchFamily="34" charset="0"/>
              </a:rPr>
            </a:br>
            <a:r>
              <a:rPr lang="en-US" i="1" dirty="0">
                <a:effectLst>
                  <a:outerShdw blurRad="38100" dist="38100" dir="2700000" algn="tl">
                    <a:srgbClr val="000000">
                      <a:alpha val="43137"/>
                    </a:srgbClr>
                  </a:outerShdw>
                </a:effectLst>
                <a:latin typeface="Arial Rounded MT Bold" panose="020F0704030504030204" pitchFamily="34" charset="0"/>
              </a:rPr>
              <a:t>Therefore, as we have  opportunity, let us do good…’ -</a:t>
            </a:r>
            <a:r>
              <a:rPr lang="en-US" b="1" dirty="0">
                <a:effectLst>
                  <a:outerShdw blurRad="38100" dist="38100" dir="2700000" algn="tl">
                    <a:srgbClr val="000000">
                      <a:alpha val="43137"/>
                    </a:srgbClr>
                  </a:outerShdw>
                </a:effectLst>
                <a:latin typeface="Arial Rounded MT Bold" panose="020F0704030504030204" pitchFamily="34" charset="0"/>
              </a:rPr>
              <a:t>Gal  6:9-10</a:t>
            </a:r>
            <a:r>
              <a:rPr lang="en-US" dirty="0">
                <a:effectLst>
                  <a:outerShdw blurRad="38100" dist="38100" dir="2700000" algn="tl">
                    <a:srgbClr val="000000">
                      <a:alpha val="43137"/>
                    </a:srgbClr>
                  </a:outerShdw>
                </a:effectLst>
                <a:latin typeface="Arial Rounded MT Bold" panose="020F0704030504030204" pitchFamily="34" charset="0"/>
              </a:rPr>
              <a:t> </a:t>
            </a:r>
            <a:endParaRPr lang="en-US" dirty="0"/>
          </a:p>
        </p:txBody>
      </p:sp>
    </p:spTree>
    <p:extLst>
      <p:ext uri="{BB962C8B-B14F-4D97-AF65-F5344CB8AC3E}">
        <p14:creationId xmlns:p14="http://schemas.microsoft.com/office/powerpoint/2010/main" val="2252977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alphaModFix amt="40000"/>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57D3-BF6E-4EC8-AD1B-A8F8CB175E70}"/>
              </a:ext>
            </a:extLst>
          </p:cNvPr>
          <p:cNvSpPr>
            <a:spLocks noGrp="1"/>
          </p:cNvSpPr>
          <p:nvPr>
            <p:ph type="title"/>
          </p:nvPr>
        </p:nvSpPr>
        <p:spPr>
          <a:xfrm>
            <a:off x="4107766" y="125974"/>
            <a:ext cx="3305908" cy="943171"/>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Look  Up !!</a:t>
            </a:r>
            <a:endParaRPr lang="en-US" dirty="0"/>
          </a:p>
        </p:txBody>
      </p:sp>
      <p:sp>
        <p:nvSpPr>
          <p:cNvPr id="3" name="Content Placeholder 2">
            <a:extLst>
              <a:ext uri="{FF2B5EF4-FFF2-40B4-BE49-F238E27FC236}">
                <a16:creationId xmlns:a16="http://schemas.microsoft.com/office/drawing/2014/main" id="{9DCD5F1A-DAFF-4D2D-A022-BA42FD1D7FB2}"/>
              </a:ext>
            </a:extLst>
          </p:cNvPr>
          <p:cNvSpPr>
            <a:spLocks noGrp="1"/>
          </p:cNvSpPr>
          <p:nvPr>
            <p:ph idx="1"/>
          </p:nvPr>
        </p:nvSpPr>
        <p:spPr>
          <a:xfrm>
            <a:off x="225083" y="1294228"/>
            <a:ext cx="11802794" cy="5437798"/>
          </a:xfrm>
        </p:spPr>
        <p:txBody>
          <a:bodyPr>
            <a:normAutofit/>
          </a:bodyPr>
          <a:lstStyle/>
          <a:p>
            <a:pPr marL="0" indent="0">
              <a:buNone/>
            </a:pPr>
            <a:r>
              <a:rPr lang="en-US" dirty="0"/>
              <a:t> </a:t>
            </a:r>
            <a:r>
              <a:rPr lang="en-US" b="1"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 .  to the Lord.</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i="1" dirty="0">
                <a:effectLst>
                  <a:outerShdw blurRad="38100" dist="38100" dir="2700000" algn="tl">
                    <a:srgbClr val="000000">
                      <a:alpha val="43137"/>
                    </a:srgbClr>
                  </a:outerShdw>
                </a:effectLst>
                <a:latin typeface="Arial Rounded MT Bold" panose="020F0704030504030204" pitchFamily="34" charset="0"/>
              </a:rPr>
              <a:t>I look up to the mountains—</a:t>
            </a:r>
            <a:br>
              <a:rPr lang="en-US" i="1" dirty="0">
                <a:effectLst>
                  <a:outerShdw blurRad="38100" dist="38100" dir="2700000" algn="tl">
                    <a:srgbClr val="000000">
                      <a:alpha val="43137"/>
                    </a:srgbClr>
                  </a:outerShdw>
                </a:effectLst>
                <a:latin typeface="Arial Rounded MT Bold" panose="020F0704030504030204" pitchFamily="34" charset="0"/>
              </a:rPr>
            </a:br>
            <a:r>
              <a:rPr lang="en-US" i="1" dirty="0">
                <a:effectLst>
                  <a:outerShdw blurRad="38100" dist="38100" dir="2700000" algn="tl">
                    <a:srgbClr val="000000">
                      <a:alpha val="43137"/>
                    </a:srgbClr>
                  </a:outerShdw>
                </a:effectLst>
                <a:latin typeface="Arial Rounded MT Bold" panose="020F0704030504030204" pitchFamily="34" charset="0"/>
              </a:rPr>
              <a:t>    does my help come from there?</a:t>
            </a:r>
            <a:br>
              <a:rPr lang="en-US" i="1" dirty="0">
                <a:effectLst>
                  <a:outerShdw blurRad="38100" dist="38100" dir="2700000" algn="tl">
                    <a:srgbClr val="000000">
                      <a:alpha val="43137"/>
                    </a:srgbClr>
                  </a:outerShdw>
                </a:effectLst>
                <a:latin typeface="Arial Rounded MT Bold" panose="020F0704030504030204" pitchFamily="34" charset="0"/>
              </a:rPr>
            </a:br>
            <a:r>
              <a:rPr lang="en-US" i="1" dirty="0">
                <a:effectLst>
                  <a:outerShdw blurRad="38100" dist="38100" dir="2700000" algn="tl">
                    <a:srgbClr val="000000">
                      <a:alpha val="43137"/>
                    </a:srgbClr>
                  </a:outerShdw>
                </a:effectLst>
                <a:latin typeface="Arial Rounded MT Bold" panose="020F0704030504030204" pitchFamily="34" charset="0"/>
              </a:rPr>
              <a:t>My help comes from the </a:t>
            </a:r>
            <a:r>
              <a:rPr lang="en-US" i="1" cap="small" dirty="0">
                <a:effectLst>
                  <a:outerShdw blurRad="38100" dist="38100" dir="2700000" algn="tl">
                    <a:srgbClr val="000000">
                      <a:alpha val="43137"/>
                    </a:srgbClr>
                  </a:outerShdw>
                </a:effectLst>
                <a:latin typeface="Arial Rounded MT Bold" panose="020F0704030504030204" pitchFamily="34" charset="0"/>
              </a:rPr>
              <a:t>Lord</a:t>
            </a:r>
            <a:r>
              <a:rPr lang="en-US" i="1" dirty="0">
                <a:effectLst>
                  <a:outerShdw blurRad="38100" dist="38100" dir="2700000" algn="tl">
                    <a:srgbClr val="000000">
                      <a:alpha val="43137"/>
                    </a:srgbClr>
                  </a:outerShdw>
                </a:effectLst>
                <a:latin typeface="Arial Rounded MT Bold" panose="020F0704030504030204" pitchFamily="34" charset="0"/>
              </a:rPr>
              <a:t>,</a:t>
            </a:r>
            <a:br>
              <a:rPr lang="en-US" i="1" dirty="0">
                <a:effectLst>
                  <a:outerShdw blurRad="38100" dist="38100" dir="2700000" algn="tl">
                    <a:srgbClr val="000000">
                      <a:alpha val="43137"/>
                    </a:srgbClr>
                  </a:outerShdw>
                </a:effectLst>
                <a:latin typeface="Arial Rounded MT Bold" panose="020F0704030504030204" pitchFamily="34" charset="0"/>
              </a:rPr>
            </a:br>
            <a:r>
              <a:rPr lang="en-US" i="1" dirty="0">
                <a:effectLst>
                  <a:outerShdw blurRad="38100" dist="38100" dir="2700000" algn="tl">
                    <a:srgbClr val="000000">
                      <a:alpha val="43137"/>
                    </a:srgbClr>
                  </a:outerShdw>
                </a:effectLst>
                <a:latin typeface="Arial Rounded MT Bold" panose="020F0704030504030204" pitchFamily="34" charset="0"/>
              </a:rPr>
              <a:t>    who made heaven and earth!</a:t>
            </a:r>
          </a:p>
          <a:p>
            <a:pPr marL="0" indent="0">
              <a:buNone/>
            </a:pPr>
            <a:r>
              <a:rPr lang="en-US" i="1" dirty="0">
                <a:effectLst>
                  <a:outerShdw blurRad="38100" dist="38100" dir="2700000" algn="tl">
                    <a:srgbClr val="000000">
                      <a:alpha val="43137"/>
                    </a:srgbClr>
                  </a:outerShdw>
                </a:effectLst>
                <a:latin typeface="Arial Rounded MT Bold" panose="020F0704030504030204" pitchFamily="34" charset="0"/>
              </a:rPr>
              <a:t>He will not let you stumble;</a:t>
            </a:r>
            <a:br>
              <a:rPr lang="en-US" i="1" dirty="0">
                <a:effectLst>
                  <a:outerShdw blurRad="38100" dist="38100" dir="2700000" algn="tl">
                    <a:srgbClr val="000000">
                      <a:alpha val="43137"/>
                    </a:srgbClr>
                  </a:outerShdw>
                </a:effectLst>
                <a:latin typeface="Arial Rounded MT Bold" panose="020F0704030504030204" pitchFamily="34" charset="0"/>
              </a:rPr>
            </a:br>
            <a:r>
              <a:rPr lang="en-US" i="1" dirty="0">
                <a:effectLst>
                  <a:outerShdw blurRad="38100" dist="38100" dir="2700000" algn="tl">
                    <a:srgbClr val="000000">
                      <a:alpha val="43137"/>
                    </a:srgbClr>
                  </a:outerShdw>
                </a:effectLst>
                <a:latin typeface="Arial Rounded MT Bold" panose="020F0704030504030204" pitchFamily="34" charset="0"/>
              </a:rPr>
              <a:t>    the one who watches over you will not slumber.</a:t>
            </a:r>
            <a:br>
              <a:rPr lang="en-US" i="1" dirty="0">
                <a:effectLst>
                  <a:outerShdw blurRad="38100" dist="38100" dir="2700000" algn="tl">
                    <a:srgbClr val="000000">
                      <a:alpha val="43137"/>
                    </a:srgbClr>
                  </a:outerShdw>
                </a:effectLst>
                <a:latin typeface="Arial Rounded MT Bold" panose="020F0704030504030204" pitchFamily="34" charset="0"/>
              </a:rPr>
            </a:br>
            <a:r>
              <a:rPr lang="en-US" i="1" dirty="0">
                <a:effectLst>
                  <a:outerShdw blurRad="38100" dist="38100" dir="2700000" algn="tl">
                    <a:srgbClr val="000000">
                      <a:alpha val="43137"/>
                    </a:srgbClr>
                  </a:outerShdw>
                </a:effectLst>
                <a:latin typeface="Arial Rounded MT Bold" panose="020F0704030504030204" pitchFamily="34" charset="0"/>
              </a:rPr>
              <a:t>Indeed, he who watches over Israel</a:t>
            </a:r>
            <a:br>
              <a:rPr lang="en-US" i="1" dirty="0">
                <a:effectLst>
                  <a:outerShdw blurRad="38100" dist="38100" dir="2700000" algn="tl">
                    <a:srgbClr val="000000">
                      <a:alpha val="43137"/>
                    </a:srgbClr>
                  </a:outerShdw>
                </a:effectLst>
                <a:latin typeface="Arial Rounded MT Bold" panose="020F0704030504030204" pitchFamily="34" charset="0"/>
              </a:rPr>
            </a:br>
            <a:r>
              <a:rPr lang="en-US" i="1" dirty="0">
                <a:effectLst>
                  <a:outerShdw blurRad="38100" dist="38100" dir="2700000" algn="tl">
                    <a:srgbClr val="000000">
                      <a:alpha val="43137"/>
                    </a:srgbClr>
                  </a:outerShdw>
                </a:effectLst>
                <a:latin typeface="Arial Rounded MT Bold" panose="020F0704030504030204" pitchFamily="34" charset="0"/>
              </a:rPr>
              <a:t>    never slumbers or sleeps</a:t>
            </a:r>
            <a:r>
              <a:rPr lang="en-US" dirty="0">
                <a:effectLst>
                  <a:outerShdw blurRad="38100" dist="38100" dir="2700000" algn="tl">
                    <a:srgbClr val="000000">
                      <a:alpha val="43137"/>
                    </a:srgbClr>
                  </a:outerShdw>
                </a:effectLst>
                <a:latin typeface="Arial Rounded MT Bold" panose="020F0704030504030204" pitchFamily="34" charset="0"/>
              </a:rPr>
              <a:t>  -</a:t>
            </a:r>
            <a:r>
              <a:rPr lang="en-US" b="1" dirty="0">
                <a:effectLst>
                  <a:outerShdw blurRad="38100" dist="38100" dir="2700000" algn="tl">
                    <a:srgbClr val="000000">
                      <a:alpha val="43137"/>
                    </a:srgbClr>
                  </a:outerShdw>
                </a:effectLst>
                <a:latin typeface="Arial Rounded MT Bold" panose="020F0704030504030204" pitchFamily="34" charset="0"/>
              </a:rPr>
              <a:t>Psa 121</a:t>
            </a:r>
          </a:p>
          <a:p>
            <a:pPr marL="0" indent="0">
              <a:buNone/>
            </a:pPr>
            <a:r>
              <a:rPr lang="en-US" i="1" dirty="0">
                <a:effectLst>
                  <a:outerShdw blurRad="38100" dist="38100" dir="2700000" algn="tl">
                    <a:srgbClr val="000000">
                      <a:alpha val="43137"/>
                    </a:srgbClr>
                  </a:outerShdw>
                </a:effectLst>
                <a:latin typeface="Arial Rounded MT Bold" panose="020F0704030504030204" pitchFamily="34" charset="0"/>
              </a:rPr>
              <a:t>'I can do everything through Christ who strengthens me’ </a:t>
            </a:r>
            <a:r>
              <a:rPr lang="en-US" dirty="0">
                <a:effectLst>
                  <a:outerShdw blurRad="38100" dist="38100" dir="2700000" algn="tl">
                    <a:srgbClr val="000000">
                      <a:alpha val="43137"/>
                    </a:srgbClr>
                  </a:outerShdw>
                </a:effectLst>
                <a:latin typeface="Arial Rounded MT Bold" panose="020F0704030504030204" pitchFamily="34" charset="0"/>
              </a:rPr>
              <a:t>-</a:t>
            </a:r>
            <a:r>
              <a:rPr lang="en-US" b="1" dirty="0">
                <a:effectLst>
                  <a:outerShdw blurRad="38100" dist="38100" dir="2700000" algn="tl">
                    <a:srgbClr val="000000">
                      <a:alpha val="43137"/>
                    </a:srgbClr>
                  </a:outerShdw>
                </a:effectLst>
                <a:latin typeface="Arial Rounded MT Bold" panose="020F0704030504030204" pitchFamily="34" charset="0"/>
              </a:rPr>
              <a:t>Phil  4:13</a:t>
            </a:r>
          </a:p>
        </p:txBody>
      </p:sp>
    </p:spTree>
    <p:extLst>
      <p:ext uri="{BB962C8B-B14F-4D97-AF65-F5344CB8AC3E}">
        <p14:creationId xmlns:p14="http://schemas.microsoft.com/office/powerpoint/2010/main" val="939985705"/>
      </p:ext>
    </p:extLst>
  </p:cSld>
  <p:clrMapOvr>
    <a:masterClrMapping/>
  </p:clrMapOvr>
  <mc:AlternateContent xmlns:mc="http://schemas.openxmlformats.org/markup-compatibility/2006" xmlns:p14="http://schemas.microsoft.com/office/powerpoint/2010/main">
    <mc:Choice Requires="p14">
      <p:transition spd="slow" p14:dur="3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16" presetClass="entr" presetSubtype="2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par>
                          <p:cTn id="13" fill="hold">
                            <p:stCondLst>
                              <p:cond delay="1750"/>
                            </p:stCondLst>
                            <p:childTnLst>
                              <p:par>
                                <p:cTn id="14" presetID="16" presetClass="entr" presetSubtype="2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par>
                          <p:cTn id="17" fill="hold">
                            <p:stCondLst>
                              <p:cond delay="2250"/>
                            </p:stCondLst>
                            <p:childTnLst>
                              <p:par>
                                <p:cTn id="18" presetID="16" presetClass="entr" presetSubtype="21"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57D3-BF6E-4EC8-AD1B-A8F8CB175E70}"/>
              </a:ext>
            </a:extLst>
          </p:cNvPr>
          <p:cNvSpPr>
            <a:spLocks noGrp="1"/>
          </p:cNvSpPr>
          <p:nvPr>
            <p:ph type="title"/>
          </p:nvPr>
        </p:nvSpPr>
        <p:spPr>
          <a:xfrm>
            <a:off x="7638756" y="125974"/>
            <a:ext cx="3715043" cy="943171"/>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Reach  Up !!</a:t>
            </a:r>
            <a:endParaRPr lang="en-US" dirty="0"/>
          </a:p>
        </p:txBody>
      </p:sp>
      <p:sp>
        <p:nvSpPr>
          <p:cNvPr id="3" name="Content Placeholder 2">
            <a:extLst>
              <a:ext uri="{FF2B5EF4-FFF2-40B4-BE49-F238E27FC236}">
                <a16:creationId xmlns:a16="http://schemas.microsoft.com/office/drawing/2014/main" id="{9DCD5F1A-DAFF-4D2D-A022-BA42FD1D7FB2}"/>
              </a:ext>
            </a:extLst>
          </p:cNvPr>
          <p:cNvSpPr>
            <a:spLocks noGrp="1"/>
          </p:cNvSpPr>
          <p:nvPr>
            <p:ph idx="1"/>
          </p:nvPr>
        </p:nvSpPr>
        <p:spPr>
          <a:xfrm>
            <a:off x="225083" y="1294228"/>
            <a:ext cx="11802794" cy="5437798"/>
          </a:xfrm>
        </p:spPr>
        <p:txBody>
          <a:bodyPr>
            <a:normAutofit/>
          </a:bodyPr>
          <a:lstStyle/>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 for Something Higher</a:t>
            </a:r>
            <a:r>
              <a:rPr lang="en-US" b="1" dirty="0">
                <a:effectLst>
                  <a:outerShdw blurRad="38100" dist="38100" dir="2700000" algn="tl">
                    <a:srgbClr val="000000">
                      <a:alpha val="43137"/>
                    </a:srgbClr>
                  </a:outerShdw>
                </a:effectLst>
                <a:latin typeface="Arial Rounded MT Bold" panose="020F0704030504030204" pitchFamily="34" charset="0"/>
              </a:rPr>
              <a:t>.</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i="1" dirty="0">
                <a:effectLst>
                  <a:outerShdw blurRad="38100" dist="38100" dir="2700000" algn="tl">
                    <a:srgbClr val="000000">
                      <a:alpha val="43137"/>
                    </a:srgbClr>
                  </a:outerShdw>
                </a:effectLst>
                <a:latin typeface="Arial Rounded MT Bold" panose="020F0704030504030204" pitchFamily="34" charset="0"/>
              </a:rPr>
              <a:t>'Trust in the Lord with all  your heart,</a:t>
            </a:r>
            <a:br>
              <a:rPr lang="en-US" i="1" dirty="0">
                <a:effectLst>
                  <a:outerShdw blurRad="38100" dist="38100" dir="2700000" algn="tl">
                    <a:srgbClr val="000000">
                      <a:alpha val="43137"/>
                    </a:srgbClr>
                  </a:outerShdw>
                </a:effectLst>
                <a:latin typeface="Arial Rounded MT Bold" panose="020F0704030504030204" pitchFamily="34" charset="0"/>
              </a:rPr>
            </a:br>
            <a:r>
              <a:rPr lang="en-US" i="1" dirty="0">
                <a:effectLst>
                  <a:outerShdw blurRad="38100" dist="38100" dir="2700000" algn="tl">
                    <a:srgbClr val="000000">
                      <a:alpha val="43137"/>
                    </a:srgbClr>
                  </a:outerShdw>
                </a:effectLst>
                <a:latin typeface="Arial Rounded MT Bold" panose="020F0704030504030204" pitchFamily="34" charset="0"/>
              </a:rPr>
              <a:t>and lean not unto your own understanding.</a:t>
            </a:r>
            <a:br>
              <a:rPr lang="en-US" i="1" dirty="0">
                <a:effectLst>
                  <a:outerShdw blurRad="38100" dist="38100" dir="2700000" algn="tl">
                    <a:srgbClr val="000000">
                      <a:alpha val="43137"/>
                    </a:srgbClr>
                  </a:outerShdw>
                </a:effectLst>
                <a:latin typeface="Arial Rounded MT Bold" panose="020F0704030504030204" pitchFamily="34" charset="0"/>
              </a:rPr>
            </a:br>
            <a:r>
              <a:rPr lang="en-US" i="1" dirty="0">
                <a:effectLst>
                  <a:outerShdw blurRad="38100" dist="38100" dir="2700000" algn="tl">
                    <a:srgbClr val="000000">
                      <a:alpha val="43137"/>
                    </a:srgbClr>
                  </a:outerShdw>
                </a:effectLst>
                <a:latin typeface="Arial Rounded MT Bold" panose="020F0704030504030204" pitchFamily="34" charset="0"/>
              </a:rPr>
              <a:t>In all your ways, acknowledge Him, and He will direct your path.'</a:t>
            </a:r>
            <a:br>
              <a:rPr lang="en-US" dirty="0">
                <a:effectLst>
                  <a:outerShdw blurRad="38100" dist="38100" dir="2700000" algn="tl">
                    <a:srgbClr val="000000">
                      <a:alpha val="43137"/>
                    </a:srgbClr>
                  </a:outerShdw>
                </a:effectLst>
                <a:latin typeface="Arial Rounded MT Bold" panose="020F0704030504030204" pitchFamily="34" charset="0"/>
              </a:rPr>
            </a:br>
            <a:r>
              <a:rPr lang="en-US" dirty="0">
                <a:effectLst>
                  <a:outerShdw blurRad="38100" dist="38100" dir="2700000" algn="tl">
                    <a:srgbClr val="000000">
                      <a:alpha val="43137"/>
                    </a:srgbClr>
                  </a:outerShdw>
                </a:effectLst>
                <a:latin typeface="Arial Rounded MT Bold" panose="020F0704030504030204" pitchFamily="34" charset="0"/>
              </a:rPr>
              <a:t>Proverbs  3:5-6 </a:t>
            </a:r>
          </a:p>
          <a:p>
            <a:pPr marL="0" indent="0">
              <a:lnSpc>
                <a:spcPct val="100000"/>
              </a:lnSpc>
              <a:buNone/>
            </a:pPr>
            <a:r>
              <a:rPr lang="en-US" b="1" dirty="0">
                <a:effectLst>
                  <a:outerShdw blurRad="38100" dist="38100" dir="2700000" algn="tl">
                    <a:srgbClr val="000000">
                      <a:alpha val="43137"/>
                    </a:srgbClr>
                  </a:outerShdw>
                </a:effectLst>
              </a:rPr>
              <a:t>Trust </a:t>
            </a:r>
            <a:r>
              <a:rPr lang="en-US" b="1" cap="small" dirty="0">
                <a:effectLst>
                  <a:outerShdw blurRad="38100" dist="38100" dir="2700000" algn="tl">
                    <a:srgbClr val="000000">
                      <a:alpha val="43137"/>
                    </a:srgbClr>
                  </a:outerShdw>
                </a:effectLst>
              </a:rPr>
              <a:t>God</a:t>
            </a:r>
            <a:r>
              <a:rPr lang="en-US" b="1" dirty="0">
                <a:effectLst>
                  <a:outerShdw blurRad="38100" dist="38100" dir="2700000" algn="tl">
                    <a:srgbClr val="000000">
                      <a:alpha val="43137"/>
                    </a:srgbClr>
                  </a:outerShdw>
                </a:effectLst>
              </a:rPr>
              <a:t> from the bottom of your heart;</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    don’t try to figure out everything on your own.</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Listen for </a:t>
            </a:r>
            <a:r>
              <a:rPr lang="en-US" b="1" cap="small" dirty="0">
                <a:effectLst>
                  <a:outerShdw blurRad="38100" dist="38100" dir="2700000" algn="tl">
                    <a:srgbClr val="000000">
                      <a:alpha val="43137"/>
                    </a:srgbClr>
                  </a:outerShdw>
                </a:effectLst>
              </a:rPr>
              <a:t>God</a:t>
            </a:r>
            <a:r>
              <a:rPr lang="en-US" b="1" dirty="0">
                <a:effectLst>
                  <a:outerShdw blurRad="38100" dist="38100" dir="2700000" algn="tl">
                    <a:srgbClr val="000000">
                      <a:alpha val="43137"/>
                    </a:srgbClr>
                  </a:outerShdw>
                </a:effectLst>
              </a:rPr>
              <a:t>’s voice in everything you do, everywhere you go;</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    he’s the one who will keep you on track     the Message</a:t>
            </a:r>
            <a:r>
              <a:rPr lang="en-US" b="1" dirty="0">
                <a:effectLst>
                  <a:outerShdw blurRad="38100" dist="38100" dir="2700000" algn="tl">
                    <a:srgbClr val="000000">
                      <a:alpha val="43137"/>
                    </a:srgbClr>
                  </a:outerShdw>
                </a:effectLst>
                <a:latin typeface="Arial Rounded MT Bold" panose="020F0704030504030204" pitchFamily="34" charset="0"/>
              </a:rPr>
              <a:t> </a:t>
            </a:r>
            <a:br>
              <a:rPr lang="en-US" b="1" dirty="0">
                <a:effectLst>
                  <a:outerShdw blurRad="38100" dist="38100" dir="2700000" algn="tl">
                    <a:srgbClr val="000000">
                      <a:alpha val="43137"/>
                    </a:srgbClr>
                  </a:outerShdw>
                </a:effectLst>
                <a:latin typeface="Arial Rounded MT Bold" panose="020F0704030504030204" pitchFamily="34" charset="0"/>
              </a:rPr>
            </a:br>
            <a:r>
              <a:rPr lang="en-US" dirty="0"/>
              <a:t> </a:t>
            </a:r>
            <a:br>
              <a:rPr lang="en-US" dirty="0"/>
            </a:br>
            <a:endParaRPr lang="en-US" dirty="0"/>
          </a:p>
        </p:txBody>
      </p:sp>
    </p:spTree>
    <p:extLst>
      <p:ext uri="{BB962C8B-B14F-4D97-AF65-F5344CB8AC3E}">
        <p14:creationId xmlns:p14="http://schemas.microsoft.com/office/powerpoint/2010/main" val="1919942248"/>
      </p:ext>
    </p:extLst>
  </p:cSld>
  <p:clrMapOvr>
    <a:masterClrMapping/>
  </p:clrMapOvr>
  <mc:AlternateContent xmlns:mc="http://schemas.openxmlformats.org/markup-compatibility/2006" xmlns:p14="http://schemas.microsoft.com/office/powerpoint/2010/main">
    <mc:Choice Requires="p14">
      <p:transition spd="slow" p14:dur="250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75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2000" r="-15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57D3-BF6E-4EC8-AD1B-A8F8CB175E70}"/>
              </a:ext>
            </a:extLst>
          </p:cNvPr>
          <p:cNvSpPr>
            <a:spLocks noGrp="1"/>
          </p:cNvSpPr>
          <p:nvPr>
            <p:ph type="title"/>
          </p:nvPr>
        </p:nvSpPr>
        <p:spPr>
          <a:xfrm>
            <a:off x="2180492" y="125974"/>
            <a:ext cx="2813539" cy="943171"/>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Lift  Up !!</a:t>
            </a:r>
            <a:endParaRPr lang="en-US" dirty="0"/>
          </a:p>
        </p:txBody>
      </p:sp>
      <p:sp>
        <p:nvSpPr>
          <p:cNvPr id="3" name="Content Placeholder 2">
            <a:extLst>
              <a:ext uri="{FF2B5EF4-FFF2-40B4-BE49-F238E27FC236}">
                <a16:creationId xmlns:a16="http://schemas.microsoft.com/office/drawing/2014/main" id="{9DCD5F1A-DAFF-4D2D-A022-BA42FD1D7FB2}"/>
              </a:ext>
            </a:extLst>
          </p:cNvPr>
          <p:cNvSpPr>
            <a:spLocks noGrp="1"/>
          </p:cNvSpPr>
          <p:nvPr>
            <p:ph idx="1"/>
          </p:nvPr>
        </p:nvSpPr>
        <p:spPr>
          <a:xfrm>
            <a:off x="225083" y="2335236"/>
            <a:ext cx="7104185" cy="4396789"/>
          </a:xfrm>
        </p:spPr>
        <p:txBody>
          <a:bodyPr>
            <a:normAutofit fontScale="92500" lnSpcReduction="10000"/>
          </a:bodyPr>
          <a:lstStyle/>
          <a:p>
            <a:pPr marL="0" indent="0">
              <a:lnSpc>
                <a:spcPct val="100000"/>
              </a:lnSpc>
              <a:buNone/>
            </a:pPr>
            <a:r>
              <a:rPr lang="en-US" dirty="0"/>
              <a:t> </a:t>
            </a:r>
            <a:r>
              <a:rPr lang="en-US" sz="3200" b="1" dirty="0">
                <a:effectLst>
                  <a:outerShdw blurRad="38100" dist="38100" dir="2700000" algn="tl">
                    <a:srgbClr val="000000">
                      <a:alpha val="43137"/>
                    </a:srgbClr>
                  </a:outerShdw>
                </a:effectLst>
                <a:latin typeface="Arial Rounded MT Bold" panose="020F0704030504030204" pitchFamily="34" charset="0"/>
              </a:rPr>
              <a:t>. .  Your Prayers.</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600"/>
              </a:spcBef>
              <a:buNone/>
            </a:pPr>
            <a:r>
              <a:rPr lang="en-US" i="1" dirty="0">
                <a:effectLst>
                  <a:outerShdw blurRad="38100" dist="38100" dir="2700000" algn="tl">
                    <a:srgbClr val="000000">
                      <a:alpha val="43137"/>
                    </a:srgbClr>
                  </a:outerShdw>
                </a:effectLst>
                <a:latin typeface="Arial Rounded MT Bold" panose="020F0704030504030204" pitchFamily="34" charset="0"/>
              </a:rPr>
              <a:t>'Do not worry about anything;  </a:t>
            </a:r>
          </a:p>
          <a:p>
            <a:pPr marL="0" indent="0">
              <a:lnSpc>
                <a:spcPct val="100000"/>
              </a:lnSpc>
              <a:spcBef>
                <a:spcPts val="600"/>
              </a:spcBef>
              <a:buNone/>
            </a:pPr>
            <a:r>
              <a:rPr lang="en-US" i="1" dirty="0">
                <a:effectLst>
                  <a:outerShdw blurRad="38100" dist="38100" dir="2700000" algn="tl">
                    <a:srgbClr val="000000">
                      <a:alpha val="43137"/>
                    </a:srgbClr>
                  </a:outerShdw>
                </a:effectLst>
                <a:latin typeface="Arial Rounded MT Bold" panose="020F0704030504030204" pitchFamily="34" charset="0"/>
              </a:rPr>
              <a:t>Instead PRAY ABOUT  EVERYTHING.'</a:t>
            </a:r>
            <a:br>
              <a:rPr lang="en-US" dirty="0">
                <a:effectLst>
                  <a:outerShdw blurRad="38100" dist="38100" dir="2700000" algn="tl">
                    <a:srgbClr val="000000">
                      <a:alpha val="43137"/>
                    </a:srgbClr>
                  </a:outerShdw>
                </a:effectLst>
                <a:latin typeface="Arial Rounded MT Bold" panose="020F0704030504030204" pitchFamily="34" charset="0"/>
              </a:rPr>
            </a:br>
            <a:r>
              <a:rPr lang="en-US" dirty="0">
                <a:effectLst>
                  <a:outerShdw blurRad="38100" dist="38100" dir="2700000" algn="tl">
                    <a:srgbClr val="000000">
                      <a:alpha val="43137"/>
                    </a:srgbClr>
                  </a:outerShdw>
                </a:effectLst>
                <a:latin typeface="Arial Rounded MT Bold" panose="020F0704030504030204" pitchFamily="34" charset="0"/>
              </a:rPr>
              <a:t>Philippians  4:6  </a:t>
            </a:r>
          </a:p>
          <a:p>
            <a:pPr marL="0" indent="0">
              <a:lnSpc>
                <a:spcPct val="100000"/>
              </a:lnSpc>
              <a:spcBef>
                <a:spcPts val="600"/>
              </a:spcBef>
              <a:buNone/>
            </a:pP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600"/>
              </a:spcBef>
              <a:buNone/>
            </a:pPr>
            <a:r>
              <a:rPr lang="en-US" dirty="0">
                <a:effectLst>
                  <a:outerShdw blurRad="38100" dist="38100" dir="2700000" algn="tl">
                    <a:srgbClr val="000000">
                      <a:alpha val="43137"/>
                    </a:srgbClr>
                  </a:outerShdw>
                </a:effectLst>
              </a:rPr>
              <a:t>Let petitions and praises shape your worries into prayers, letting God know your concerns. Before you know it, a sense of God’s wholeness, everything coming together for good, will come and settle you down </a:t>
            </a:r>
            <a:r>
              <a:rPr lang="en-US" b="1" dirty="0">
                <a:effectLst>
                  <a:outerShdw blurRad="38100" dist="38100" dir="2700000" algn="tl">
                    <a:srgbClr val="000000">
                      <a:alpha val="43137"/>
                    </a:srgbClr>
                  </a:outerShdw>
                </a:effectLst>
              </a:rPr>
              <a:t>message</a:t>
            </a:r>
            <a:br>
              <a:rPr lang="en-US" dirty="0">
                <a:effectLst>
                  <a:outerShdw blurRad="38100" dist="38100" dir="2700000" algn="tl">
                    <a:srgbClr val="000000">
                      <a:alpha val="43137"/>
                    </a:srgbClr>
                  </a:outerShdw>
                </a:effectLst>
                <a:latin typeface="Arial Rounded MT Bold" panose="020F0704030504030204" pitchFamily="34" charset="0"/>
              </a:rPr>
            </a:br>
            <a:r>
              <a:rPr lang="en-US" dirty="0">
                <a:effectLst>
                  <a:outerShdw blurRad="38100" dist="38100" dir="2700000" algn="tl">
                    <a:srgbClr val="000000">
                      <a:alpha val="43137"/>
                    </a:srgbClr>
                  </a:outerShdw>
                </a:effectLst>
                <a:latin typeface="Arial Rounded MT Bold" panose="020F0704030504030204" pitchFamily="34" charset="0"/>
              </a:rPr>
              <a:t>   </a:t>
            </a:r>
          </a:p>
          <a:p>
            <a:endParaRPr lang="en-US" dirty="0"/>
          </a:p>
        </p:txBody>
      </p:sp>
    </p:spTree>
    <p:extLst>
      <p:ext uri="{BB962C8B-B14F-4D97-AF65-F5344CB8AC3E}">
        <p14:creationId xmlns:p14="http://schemas.microsoft.com/office/powerpoint/2010/main" val="1609060329"/>
      </p:ext>
    </p:extLst>
  </p:cSld>
  <p:clrMapOvr>
    <a:masterClrMapping/>
  </p:clrMapOvr>
  <mc:AlternateContent xmlns:mc="http://schemas.openxmlformats.org/markup-compatibility/2006" xmlns:p14="http://schemas.microsoft.com/office/powerpoint/2010/main">
    <mc:Choice Requires="p14">
      <p:transition spd="slow" p14:dur="2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par>
                          <p:cTn id="13" fill="hold">
                            <p:stCondLst>
                              <p:cond delay="1500"/>
                            </p:stCondLst>
                            <p:childTnLst>
                              <p:par>
                                <p:cTn id="14" presetID="16" presetClass="entr" presetSubtype="2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E7EAF-DFF9-4848-8FA6-1B310C4BD614}"/>
              </a:ext>
            </a:extLst>
          </p:cNvPr>
          <p:cNvPicPr>
            <a:picLocks noChangeAspect="1"/>
          </p:cNvPicPr>
          <p:nvPr/>
        </p:nvPicPr>
        <p:blipFill rotWithShape="1">
          <a:blip r:embed="rId3">
            <a:extLst>
              <a:ext uri="{28A0092B-C50C-407E-A947-70E740481C1C}">
                <a14:useLocalDpi xmlns:a14="http://schemas.microsoft.com/office/drawing/2010/main" val="0"/>
              </a:ext>
            </a:extLst>
          </a:blip>
          <a:srcRect l="16064" t="15600" r="16064" b="16799"/>
          <a:stretch/>
        </p:blipFill>
        <p:spPr>
          <a:xfrm>
            <a:off x="239151" y="594945"/>
            <a:ext cx="4473526" cy="5651110"/>
          </a:xfrm>
          <a:prstGeom prst="rect">
            <a:avLst/>
          </a:prstGeom>
        </p:spPr>
      </p:pic>
    </p:spTree>
    <p:extLst>
      <p:ext uri="{BB962C8B-B14F-4D97-AF65-F5344CB8AC3E}">
        <p14:creationId xmlns:p14="http://schemas.microsoft.com/office/powerpoint/2010/main" val="27015339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C7C8-F5C3-44E6-B8ED-E1EA5767131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FD23CE8-4C64-424C-87FC-CE71BF5772F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86420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325D18-CD0E-4EB2-BC45-950E996E1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52" y="381000"/>
            <a:ext cx="3313044" cy="3048000"/>
          </a:xfrm>
          <a:prstGeom prst="rect">
            <a:avLst/>
          </a:prstGeom>
        </p:spPr>
      </p:pic>
      <p:pic>
        <p:nvPicPr>
          <p:cNvPr id="6" name="Picture 5">
            <a:extLst>
              <a:ext uri="{FF2B5EF4-FFF2-40B4-BE49-F238E27FC236}">
                <a16:creationId xmlns:a16="http://schemas.microsoft.com/office/drawing/2014/main" id="{0A0E2853-2C13-4FB4-BFEC-353492A3C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107" y="109977"/>
            <a:ext cx="3924593" cy="3319023"/>
          </a:xfrm>
          <a:prstGeom prst="rect">
            <a:avLst/>
          </a:prstGeom>
        </p:spPr>
      </p:pic>
      <p:pic>
        <p:nvPicPr>
          <p:cNvPr id="8" name="Picture 7">
            <a:extLst>
              <a:ext uri="{FF2B5EF4-FFF2-40B4-BE49-F238E27FC236}">
                <a16:creationId xmlns:a16="http://schemas.microsoft.com/office/drawing/2014/main" id="{3585964C-EE4E-479C-A0F0-AC641CE6E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6700" y="109977"/>
            <a:ext cx="2981908" cy="3181864"/>
          </a:xfrm>
          <a:prstGeom prst="rect">
            <a:avLst/>
          </a:prstGeom>
        </p:spPr>
      </p:pic>
      <p:pic>
        <p:nvPicPr>
          <p:cNvPr id="10" name="Picture 9">
            <a:extLst>
              <a:ext uri="{FF2B5EF4-FFF2-40B4-BE49-F238E27FC236}">
                <a16:creationId xmlns:a16="http://schemas.microsoft.com/office/drawing/2014/main" id="{ED5896D3-5559-4B98-9F35-531F5B8A38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782" y="3879752"/>
            <a:ext cx="3362325" cy="2362200"/>
          </a:xfrm>
          <a:prstGeom prst="rect">
            <a:avLst/>
          </a:prstGeom>
        </p:spPr>
      </p:pic>
      <p:pic>
        <p:nvPicPr>
          <p:cNvPr id="12" name="Picture 11">
            <a:extLst>
              <a:ext uri="{FF2B5EF4-FFF2-40B4-BE49-F238E27FC236}">
                <a16:creationId xmlns:a16="http://schemas.microsoft.com/office/drawing/2014/main" id="{8F853C63-A3DC-4073-9D6D-4BBD3CB8C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8548" y="3742005"/>
            <a:ext cx="3924593" cy="2862775"/>
          </a:xfrm>
          <a:prstGeom prst="rect">
            <a:avLst/>
          </a:prstGeom>
        </p:spPr>
      </p:pic>
    </p:spTree>
    <p:extLst>
      <p:ext uri="{BB962C8B-B14F-4D97-AF65-F5344CB8AC3E}">
        <p14:creationId xmlns:p14="http://schemas.microsoft.com/office/powerpoint/2010/main" val="2086389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57D3-BF6E-4EC8-AD1B-A8F8CB175E70}"/>
              </a:ext>
            </a:extLst>
          </p:cNvPr>
          <p:cNvSpPr>
            <a:spLocks noGrp="1"/>
          </p:cNvSpPr>
          <p:nvPr>
            <p:ph type="title"/>
          </p:nvPr>
        </p:nvSpPr>
        <p:spPr>
          <a:xfrm>
            <a:off x="838200" y="125974"/>
            <a:ext cx="10515600" cy="943171"/>
          </a:xfrm>
        </p:spPr>
        <p:txBody>
          <a:bodyPr/>
          <a:lstStyle/>
          <a:p>
            <a:endParaRPr lang="en-US" dirty="0"/>
          </a:p>
        </p:txBody>
      </p:sp>
      <p:sp>
        <p:nvSpPr>
          <p:cNvPr id="3" name="Content Placeholder 2">
            <a:extLst>
              <a:ext uri="{FF2B5EF4-FFF2-40B4-BE49-F238E27FC236}">
                <a16:creationId xmlns:a16="http://schemas.microsoft.com/office/drawing/2014/main" id="{9DCD5F1A-DAFF-4D2D-A022-BA42FD1D7FB2}"/>
              </a:ext>
            </a:extLst>
          </p:cNvPr>
          <p:cNvSpPr>
            <a:spLocks noGrp="1"/>
          </p:cNvSpPr>
          <p:nvPr>
            <p:ph idx="1"/>
          </p:nvPr>
        </p:nvSpPr>
        <p:spPr>
          <a:xfrm>
            <a:off x="225083" y="1294228"/>
            <a:ext cx="11802794" cy="5437798"/>
          </a:xfrm>
        </p:spPr>
        <p:txBody>
          <a:bodyPr>
            <a:normAutofit fontScale="40000" lnSpcReduction="20000"/>
          </a:bodyPr>
          <a:lstStyle/>
          <a:p>
            <a:r>
              <a:rPr lang="en-US" dirty="0"/>
              <a:t> </a:t>
            </a:r>
            <a:br>
              <a:rPr lang="en-US" b="1" dirty="0"/>
            </a:br>
            <a:r>
              <a:rPr lang="en-US" b="1" dirty="0"/>
              <a:t>2. Dress  Up !!  — The  best way to dress up is to put on a smile.</a:t>
            </a:r>
            <a:endParaRPr lang="en-US" dirty="0"/>
          </a:p>
          <a:p>
            <a:r>
              <a:rPr lang="en-US" dirty="0"/>
              <a:t>A  smile is an inexpensive way to improve your  looks.</a:t>
            </a:r>
            <a:br>
              <a:rPr lang="en-US" dirty="0"/>
            </a:br>
            <a:r>
              <a:rPr lang="en-US" dirty="0"/>
              <a:t>'The Lord does not look at the things  man looks at.</a:t>
            </a:r>
            <a:br>
              <a:rPr lang="en-US" dirty="0"/>
            </a:br>
            <a:r>
              <a:rPr lang="en-US" dirty="0"/>
              <a:t>Man looks at outward  appearance,</a:t>
            </a:r>
            <a:br>
              <a:rPr lang="en-US" dirty="0"/>
            </a:br>
            <a:r>
              <a:rPr lang="en-US" dirty="0"/>
              <a:t>but the Lord looks at the  heart.'</a:t>
            </a:r>
            <a:br>
              <a:rPr lang="en-US" dirty="0"/>
            </a:br>
            <a:r>
              <a:rPr lang="en-US" dirty="0"/>
              <a:t>I Samuel 16:7   </a:t>
            </a:r>
            <a:br>
              <a:rPr lang="en-US" dirty="0"/>
            </a:br>
            <a:r>
              <a:rPr lang="en-US" dirty="0"/>
              <a:t>   </a:t>
            </a:r>
            <a:br>
              <a:rPr lang="en-US" dirty="0"/>
            </a:br>
            <a:r>
              <a:rPr lang="en-US" b="1" dirty="0"/>
              <a:t>3. Shut  Up!! — Say  nice things and learn to listen.</a:t>
            </a:r>
            <a:endParaRPr lang="en-US" dirty="0"/>
          </a:p>
          <a:p>
            <a:r>
              <a:rPr lang="en-US" dirty="0"/>
              <a:t>God gave us  two ears and one mouth,</a:t>
            </a:r>
            <a:br>
              <a:rPr lang="en-US" dirty="0"/>
            </a:br>
            <a:r>
              <a:rPr lang="en-US" dirty="0"/>
              <a:t>so He must have meant  for us to do twice as much listening as  talking.</a:t>
            </a:r>
          </a:p>
          <a:p>
            <a:r>
              <a:rPr lang="en-US" dirty="0"/>
              <a:t>'He who guards his lips guards  his soul.'</a:t>
            </a:r>
            <a:br>
              <a:rPr lang="en-US" dirty="0"/>
            </a:br>
            <a:r>
              <a:rPr lang="en-US" dirty="0"/>
              <a:t>Proverbs 13:3  </a:t>
            </a:r>
            <a:br>
              <a:rPr lang="en-US" dirty="0"/>
            </a:br>
            <a:r>
              <a:rPr lang="en-US" dirty="0"/>
              <a:t>   </a:t>
            </a:r>
            <a:br>
              <a:rPr lang="en-US" dirty="0"/>
            </a:br>
            <a:r>
              <a:rPr lang="en-US" b="1" dirty="0"/>
              <a:t>4. Stand  Up!!  . .  . for what you believe in.</a:t>
            </a:r>
            <a:endParaRPr lang="en-US" dirty="0"/>
          </a:p>
          <a:p>
            <a:r>
              <a:rPr lang="en-US" dirty="0"/>
              <a:t>Stand for  something or you will fall for anything.  </a:t>
            </a:r>
            <a:br>
              <a:rPr lang="en-US" dirty="0"/>
            </a:br>
            <a:r>
              <a:rPr lang="en-US" dirty="0"/>
              <a:t>'Let us not be weary in doing good; for at  the proper time,</a:t>
            </a:r>
            <a:br>
              <a:rPr lang="en-US" dirty="0"/>
            </a:br>
            <a:r>
              <a:rPr lang="en-US" dirty="0"/>
              <a:t>we will reap a harvest if we  do not give up.</a:t>
            </a:r>
            <a:br>
              <a:rPr lang="en-US" dirty="0"/>
            </a:br>
            <a:r>
              <a:rPr lang="en-US" dirty="0"/>
              <a:t>Therefore, as we have  opportunity, let us do good…'</a:t>
            </a:r>
            <a:br>
              <a:rPr lang="en-US" dirty="0"/>
            </a:br>
            <a:r>
              <a:rPr lang="en-US" dirty="0"/>
              <a:t>Galatians  6:9-10  </a:t>
            </a:r>
            <a:br>
              <a:rPr lang="en-US" dirty="0"/>
            </a:br>
            <a:r>
              <a:rPr lang="en-US" dirty="0"/>
              <a:t>   </a:t>
            </a:r>
            <a:br>
              <a:rPr lang="en-US" dirty="0"/>
            </a:br>
            <a:r>
              <a:rPr lang="en-US" b="1" dirty="0"/>
              <a:t> 5. Look  Up !!  . .  to the Lord.</a:t>
            </a:r>
            <a:endParaRPr lang="en-US" dirty="0"/>
          </a:p>
          <a:p>
            <a:r>
              <a:rPr lang="en-US" dirty="0"/>
              <a:t>'I can do everything through  Christ who strengthens me'.</a:t>
            </a:r>
            <a:br>
              <a:rPr lang="en-US" dirty="0"/>
            </a:br>
            <a:r>
              <a:rPr lang="en-US" dirty="0"/>
              <a:t>Philippians  4:13  </a:t>
            </a:r>
            <a:br>
              <a:rPr lang="en-US" dirty="0"/>
            </a:br>
            <a:r>
              <a:rPr lang="en-US" dirty="0"/>
              <a:t>   </a:t>
            </a:r>
            <a:br>
              <a:rPr lang="en-US" dirty="0"/>
            </a:br>
            <a:r>
              <a:rPr lang="en-US" b="1" dirty="0"/>
              <a:t>6. Reach  Up !! . . for  something higher.</a:t>
            </a:r>
            <a:endParaRPr lang="en-US" dirty="0"/>
          </a:p>
          <a:p>
            <a:r>
              <a:rPr lang="en-US" dirty="0"/>
              <a:t>'Trust in the Lord with all  your heart,</a:t>
            </a:r>
            <a:br>
              <a:rPr lang="en-US" dirty="0"/>
            </a:br>
            <a:r>
              <a:rPr lang="en-US" dirty="0"/>
              <a:t>and lean not unto your own  understanding.</a:t>
            </a:r>
            <a:br>
              <a:rPr lang="en-US" dirty="0"/>
            </a:br>
            <a:r>
              <a:rPr lang="en-US" dirty="0"/>
              <a:t>In all your ways, acknowledge  Him, and He will direct your path.'</a:t>
            </a:r>
            <a:br>
              <a:rPr lang="en-US" dirty="0"/>
            </a:br>
            <a:r>
              <a:rPr lang="en-US" dirty="0"/>
              <a:t>Proverbs  3:5-6  </a:t>
            </a:r>
            <a:br>
              <a:rPr lang="en-US" dirty="0"/>
            </a:br>
            <a:r>
              <a:rPr lang="en-US" dirty="0"/>
              <a:t> </a:t>
            </a:r>
            <a:br>
              <a:rPr lang="en-US" dirty="0"/>
            </a:br>
            <a:r>
              <a:rPr lang="en-US" b="1" dirty="0"/>
              <a:t>7. Lift  Up !! . .  your Prayers.</a:t>
            </a:r>
            <a:endParaRPr lang="en-US" dirty="0"/>
          </a:p>
          <a:p>
            <a:r>
              <a:rPr lang="en-US" dirty="0"/>
              <a:t>'Do not worry about anything;  instead</a:t>
            </a:r>
            <a:br>
              <a:rPr lang="en-US" dirty="0"/>
            </a:br>
            <a:r>
              <a:rPr lang="en-US" dirty="0"/>
              <a:t>PRAY ABOUT  EVERYTHING.'</a:t>
            </a:r>
            <a:br>
              <a:rPr lang="en-US" dirty="0"/>
            </a:br>
            <a:r>
              <a:rPr lang="en-US" dirty="0"/>
              <a:t>Philippians  4:6  </a:t>
            </a:r>
            <a:br>
              <a:rPr lang="en-US" dirty="0"/>
            </a:br>
            <a:r>
              <a:rPr lang="en-US" dirty="0"/>
              <a:t>   </a:t>
            </a:r>
          </a:p>
          <a:p>
            <a:endParaRPr lang="en-US" dirty="0"/>
          </a:p>
        </p:txBody>
      </p:sp>
    </p:spTree>
    <p:extLst>
      <p:ext uri="{BB962C8B-B14F-4D97-AF65-F5344CB8AC3E}">
        <p14:creationId xmlns:p14="http://schemas.microsoft.com/office/powerpoint/2010/main" val="270394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57D3-BF6E-4EC8-AD1B-A8F8CB175E70}"/>
              </a:ext>
            </a:extLst>
          </p:cNvPr>
          <p:cNvSpPr>
            <a:spLocks noGrp="1"/>
          </p:cNvSpPr>
          <p:nvPr>
            <p:ph type="title"/>
          </p:nvPr>
        </p:nvSpPr>
        <p:spPr>
          <a:xfrm>
            <a:off x="838200" y="125974"/>
            <a:ext cx="10515600" cy="943171"/>
          </a:xfrm>
        </p:spPr>
        <p:txBody>
          <a:bodyPr/>
          <a:lstStyle/>
          <a:p>
            <a:endParaRPr lang="en-US" dirty="0"/>
          </a:p>
        </p:txBody>
      </p:sp>
      <p:sp>
        <p:nvSpPr>
          <p:cNvPr id="4" name="Content Placeholder 2">
            <a:extLst>
              <a:ext uri="{FF2B5EF4-FFF2-40B4-BE49-F238E27FC236}">
                <a16:creationId xmlns:a16="http://schemas.microsoft.com/office/drawing/2014/main" id="{C7A3B446-4B55-4FC3-8D11-A02AEBAA1EE6}"/>
              </a:ext>
            </a:extLst>
          </p:cNvPr>
          <p:cNvSpPr>
            <a:spLocks noGrp="1"/>
          </p:cNvSpPr>
          <p:nvPr>
            <p:ph idx="1"/>
          </p:nvPr>
        </p:nvSpPr>
        <p:spPr>
          <a:xfrm rot="276944">
            <a:off x="575293" y="1098586"/>
            <a:ext cx="10696441" cy="5438775"/>
          </a:xfrm>
        </p:spPr>
        <p:txBody>
          <a:bodyPr>
            <a:normAutofit/>
          </a:bodyPr>
          <a:lstStyle/>
          <a:p>
            <a:pPr marL="0" indent="0">
              <a:buNone/>
            </a:pPr>
            <a:r>
              <a:rPr lang="en-US" sz="16600" b="1" dirty="0">
                <a:effectLst>
                  <a:outerShdw blurRad="38100" dist="38100" dir="2700000" algn="tl">
                    <a:srgbClr val="000000">
                      <a:alpha val="43137"/>
                    </a:srgbClr>
                  </a:outerShdw>
                </a:effectLst>
                <a:latin typeface="Bauhaus 93" panose="04030905020B02020C02" pitchFamily="82" charset="0"/>
              </a:rPr>
              <a:t>          Seven </a:t>
            </a:r>
          </a:p>
          <a:p>
            <a:pPr marL="0" indent="0">
              <a:buNone/>
            </a:pPr>
            <a:r>
              <a:rPr lang="en-US" sz="16600" b="1" dirty="0">
                <a:effectLst>
                  <a:outerShdw blurRad="38100" dist="38100" dir="2700000" algn="tl">
                    <a:srgbClr val="000000">
                      <a:alpha val="43137"/>
                    </a:srgbClr>
                  </a:outerShdw>
                </a:effectLst>
                <a:latin typeface="Bauhaus 93" panose="04030905020B02020C02" pitchFamily="82" charset="0"/>
              </a:rPr>
              <a:t>            Ups</a:t>
            </a:r>
            <a:endParaRPr lang="en-US" b="1" dirty="0">
              <a:effectLst>
                <a:outerShdw blurRad="38100" dist="38100" dir="2700000" algn="tl">
                  <a:srgbClr val="000000">
                    <a:alpha val="43137"/>
                  </a:srgbClr>
                </a:outerShdw>
              </a:effectLst>
              <a:latin typeface="Bauhaus 93" panose="04030905020B02020C02" pitchFamily="82" charset="0"/>
            </a:endParaRPr>
          </a:p>
        </p:txBody>
      </p:sp>
    </p:spTree>
    <p:extLst>
      <p:ext uri="{BB962C8B-B14F-4D97-AF65-F5344CB8AC3E}">
        <p14:creationId xmlns:p14="http://schemas.microsoft.com/office/powerpoint/2010/main" val="1247938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57D3-BF6E-4EC8-AD1B-A8F8CB175E70}"/>
              </a:ext>
            </a:extLst>
          </p:cNvPr>
          <p:cNvSpPr>
            <a:spLocks noGrp="1"/>
          </p:cNvSpPr>
          <p:nvPr>
            <p:ph type="title"/>
          </p:nvPr>
        </p:nvSpPr>
        <p:spPr>
          <a:xfrm>
            <a:off x="838200" y="125974"/>
            <a:ext cx="10515600" cy="943171"/>
          </a:xfrm>
        </p:spPr>
        <p:txBody>
          <a:bodyPr/>
          <a:lstStyle/>
          <a:p>
            <a:endParaRPr lang="en-US" dirty="0"/>
          </a:p>
        </p:txBody>
      </p:sp>
      <p:sp>
        <p:nvSpPr>
          <p:cNvPr id="3" name="Content Placeholder 2">
            <a:extLst>
              <a:ext uri="{FF2B5EF4-FFF2-40B4-BE49-F238E27FC236}">
                <a16:creationId xmlns:a16="http://schemas.microsoft.com/office/drawing/2014/main" id="{9DCD5F1A-DAFF-4D2D-A022-BA42FD1D7FB2}"/>
              </a:ext>
            </a:extLst>
          </p:cNvPr>
          <p:cNvSpPr>
            <a:spLocks noGrp="1"/>
          </p:cNvSpPr>
          <p:nvPr>
            <p:ph idx="1"/>
          </p:nvPr>
        </p:nvSpPr>
        <p:spPr>
          <a:xfrm>
            <a:off x="225083" y="1294228"/>
            <a:ext cx="11802794" cy="5437798"/>
          </a:xfrm>
        </p:spPr>
        <p:txBody>
          <a:bodyPr/>
          <a:lstStyle/>
          <a:p>
            <a:endParaRPr lang="en-US" dirty="0"/>
          </a:p>
        </p:txBody>
      </p:sp>
    </p:spTree>
    <p:extLst>
      <p:ext uri="{BB962C8B-B14F-4D97-AF65-F5344CB8AC3E}">
        <p14:creationId xmlns:p14="http://schemas.microsoft.com/office/powerpoint/2010/main" val="3752545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757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t="-21000" r="31000" b="-2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84032D-E598-4992-A25C-79355AE7D2C2}"/>
              </a:ext>
            </a:extLst>
          </p:cNvPr>
          <p:cNvPicPr>
            <a:picLocks noChangeAspect="1"/>
          </p:cNvPicPr>
          <p:nvPr/>
        </p:nvPicPr>
        <p:blipFill rotWithShape="1">
          <a:blip r:embed="rId3">
            <a:extLst>
              <a:ext uri="{28A0092B-C50C-407E-A947-70E740481C1C}">
                <a14:useLocalDpi xmlns:a14="http://schemas.microsoft.com/office/drawing/2010/main" val="0"/>
              </a:ext>
            </a:extLst>
          </a:blip>
          <a:srcRect b="14070"/>
          <a:stretch/>
        </p:blipFill>
        <p:spPr>
          <a:xfrm>
            <a:off x="6924675" y="-1"/>
            <a:ext cx="5267325" cy="6858001"/>
          </a:xfrm>
          <a:prstGeom prst="rect">
            <a:avLst/>
          </a:prstGeom>
          <a:blipFill dpi="0" rotWithShape="1">
            <a:blip r:embed="rId4"/>
            <a:srcRect/>
            <a:tile tx="0" ty="-69850" sx="100000" sy="100000" flip="none" algn="tl"/>
          </a:blipFill>
        </p:spPr>
      </p:pic>
    </p:spTree>
    <p:extLst>
      <p:ext uri="{BB962C8B-B14F-4D97-AF65-F5344CB8AC3E}">
        <p14:creationId xmlns:p14="http://schemas.microsoft.com/office/powerpoint/2010/main" val="231695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267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3825903" y="5555923"/>
            <a:ext cx="4122344" cy="1212574"/>
          </a:xfrm>
        </p:spPr>
        <p:txBody>
          <a:bodyPr>
            <a:normAutofit/>
          </a:bodyPr>
          <a:lstStyle/>
          <a:p>
            <a:r>
              <a:rPr lang="en-US" sz="6600" dirty="0">
                <a:effectLst>
                  <a:outerShdw blurRad="38100" dist="38100" dir="2700000" algn="tl">
                    <a:srgbClr val="000000">
                      <a:alpha val="43137"/>
                    </a:srgbClr>
                  </a:outerShdw>
                </a:effectLst>
                <a:latin typeface="Arial Rounded MT Bold" panose="020F0704030504030204" pitchFamily="34" charset="0"/>
              </a:rPr>
              <a:t>F. E. A. R.</a:t>
            </a: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0"/>
            <a:ext cx="1057422" cy="4381969"/>
          </a:xfrm>
        </p:spPr>
        <p:txBody>
          <a:bodyPr>
            <a:normAutofit/>
          </a:bodyPr>
          <a:lstStyle/>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F-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E-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A-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R- </a:t>
            </a:r>
            <a:r>
              <a:rPr lang="en-US" sz="4000" b="1" dirty="0">
                <a:effectLst>
                  <a:outerShdw blurRad="38100" dist="38100" dir="2700000" algn="tl">
                    <a:srgbClr val="000000">
                      <a:alpha val="43137"/>
                    </a:srgbClr>
                  </a:outerShdw>
                </a:effectLst>
                <a:latin typeface="Arial Rounded MT Bold" panose="020F0704030504030204" pitchFamily="34" charset="0"/>
              </a:rPr>
              <a:t>   </a:t>
            </a:r>
            <a:endParaRPr lang="en-US" sz="4000" dirty="0">
              <a:effectLst>
                <a:outerShdw blurRad="38100" dist="38100" dir="2700000" algn="tl">
                  <a:srgbClr val="000000">
                    <a:alpha val="43137"/>
                  </a:srgbClr>
                </a:outerShdw>
              </a:effectLst>
              <a:latin typeface="Arial Rounded MT Bold" panose="020F0704030504030204" pitchFamily="34" charset="0"/>
            </a:endParaRPr>
          </a:p>
        </p:txBody>
      </p:sp>
      <p:sp>
        <p:nvSpPr>
          <p:cNvPr id="5" name="TextBox 4">
            <a:extLst>
              <a:ext uri="{FF2B5EF4-FFF2-40B4-BE49-F238E27FC236}">
                <a16:creationId xmlns:a16="http://schemas.microsoft.com/office/drawing/2014/main" id="{A9DFAA4A-0885-4C1C-B736-20FEAE5D65EB}"/>
              </a:ext>
            </a:extLst>
          </p:cNvPr>
          <p:cNvSpPr txBox="1"/>
          <p:nvPr/>
        </p:nvSpPr>
        <p:spPr>
          <a:xfrm>
            <a:off x="1336430" y="0"/>
            <a:ext cx="3770142" cy="4381969"/>
          </a:xfrm>
          <a:prstGeom prst="rect">
            <a:avLst/>
          </a:prstGeom>
          <a:noFill/>
        </p:spPr>
        <p:txBody>
          <a:bodyPr wrap="square" rtlCol="0">
            <a:spAutoFit/>
          </a:bodyPr>
          <a:lstStyle/>
          <a:p>
            <a:pPr>
              <a:lnSpc>
                <a:spcPct val="150000"/>
              </a:lnSpc>
            </a:pPr>
            <a:r>
              <a:rPr lang="en-US" sz="4800" dirty="0">
                <a:effectLst>
                  <a:outerShdw blurRad="38100" dist="38100" dir="2700000" algn="tl">
                    <a:srgbClr val="000000">
                      <a:alpha val="43137"/>
                    </a:srgbClr>
                  </a:outerShdw>
                </a:effectLst>
                <a:latin typeface="Arial Rounded MT Bold" panose="020F0704030504030204" pitchFamily="34" charset="0"/>
              </a:rPr>
              <a:t>…Fervently</a:t>
            </a:r>
          </a:p>
          <a:p>
            <a:pPr>
              <a:lnSpc>
                <a:spcPct val="150000"/>
              </a:lnSpc>
            </a:pPr>
            <a:r>
              <a:rPr lang="en-US" sz="4800" dirty="0">
                <a:effectLst>
                  <a:outerShdw blurRad="38100" dist="38100" dir="2700000" algn="tl">
                    <a:srgbClr val="000000">
                      <a:alpha val="43137"/>
                    </a:srgbClr>
                  </a:outerShdw>
                </a:effectLst>
                <a:latin typeface="Arial Rounded MT Bold" panose="020F0704030504030204" pitchFamily="34" charset="0"/>
              </a:rPr>
              <a:t>…Erodes</a:t>
            </a:r>
          </a:p>
          <a:p>
            <a:pPr>
              <a:lnSpc>
                <a:spcPct val="150000"/>
              </a:lnSpc>
            </a:pPr>
            <a:r>
              <a:rPr lang="en-US" sz="4800" dirty="0">
                <a:effectLst>
                  <a:outerShdw blurRad="38100" dist="38100" dir="2700000" algn="tl">
                    <a:srgbClr val="000000">
                      <a:alpha val="43137"/>
                    </a:srgbClr>
                  </a:outerShdw>
                </a:effectLst>
                <a:latin typeface="Arial Rounded MT Bold" panose="020F0704030504030204" pitchFamily="34" charset="0"/>
              </a:rPr>
              <a:t>…All</a:t>
            </a:r>
          </a:p>
          <a:p>
            <a:pPr>
              <a:lnSpc>
                <a:spcPct val="150000"/>
              </a:lnSpc>
            </a:pPr>
            <a:r>
              <a:rPr lang="en-US" sz="4800" dirty="0">
                <a:effectLst>
                  <a:outerShdw blurRad="38100" dist="38100" dir="2700000" algn="tl">
                    <a:srgbClr val="000000">
                      <a:alpha val="43137"/>
                    </a:srgbClr>
                  </a:outerShdw>
                </a:effectLst>
                <a:latin typeface="Arial Rounded MT Bold" panose="020F0704030504030204" pitchFamily="34" charset="0"/>
              </a:rPr>
              <a:t>…Rest</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086942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AE640B-5085-4E7A-92E7-69B57B6C1031}"/>
              </a:ext>
            </a:extLst>
          </p:cNvPr>
          <p:cNvSpPr>
            <a:spLocks noGrp="1"/>
          </p:cNvSpPr>
          <p:nvPr>
            <p:ph idx="1"/>
          </p:nvPr>
        </p:nvSpPr>
        <p:spPr>
          <a:xfrm rot="276944">
            <a:off x="843878" y="1684742"/>
            <a:ext cx="7014195" cy="4351338"/>
          </a:xfrm>
        </p:spPr>
        <p:txBody>
          <a:bodyPr>
            <a:normAutofit lnSpcReduction="10000"/>
          </a:bodyPr>
          <a:lstStyle/>
          <a:p>
            <a:pPr marL="0" indent="0">
              <a:buNone/>
            </a:pPr>
            <a:r>
              <a:rPr lang="en-US" sz="16600" b="1" dirty="0">
                <a:effectLst>
                  <a:outerShdw blurRad="38100" dist="38100" dir="2700000" algn="tl">
                    <a:srgbClr val="000000">
                      <a:alpha val="43137"/>
                    </a:srgbClr>
                  </a:outerShdw>
                </a:effectLst>
                <a:latin typeface="Bauhaus 93" panose="04030905020B02020C02" pitchFamily="82" charset="0"/>
              </a:rPr>
              <a:t>Seven </a:t>
            </a:r>
          </a:p>
          <a:p>
            <a:pPr marL="0" indent="0">
              <a:buNone/>
            </a:pPr>
            <a:r>
              <a:rPr lang="en-US" sz="16600" b="1" dirty="0">
                <a:effectLst>
                  <a:outerShdw blurRad="38100" dist="38100" dir="2700000" algn="tl">
                    <a:srgbClr val="000000">
                      <a:alpha val="43137"/>
                    </a:srgbClr>
                  </a:outerShdw>
                </a:effectLst>
                <a:latin typeface="Bauhaus 93" panose="04030905020B02020C02" pitchFamily="82" charset="0"/>
              </a:rPr>
              <a:t>Downs</a:t>
            </a:r>
            <a:endParaRPr lang="en-US" b="1" dirty="0">
              <a:effectLst>
                <a:outerShdw blurRad="38100" dist="38100" dir="2700000" algn="tl">
                  <a:srgbClr val="000000">
                    <a:alpha val="43137"/>
                  </a:srgbClr>
                </a:outerShdw>
              </a:effectLst>
              <a:latin typeface="Bauhaus 93" panose="04030905020B02020C02" pitchFamily="82" charset="0"/>
            </a:endParaRPr>
          </a:p>
        </p:txBody>
      </p:sp>
      <p:pic>
        <p:nvPicPr>
          <p:cNvPr id="6" name="Picture 5">
            <a:extLst>
              <a:ext uri="{FF2B5EF4-FFF2-40B4-BE49-F238E27FC236}">
                <a16:creationId xmlns:a16="http://schemas.microsoft.com/office/drawing/2014/main" id="{2513C692-7E5E-4EBC-A373-D94D224B9782}"/>
              </a:ext>
            </a:extLst>
          </p:cNvPr>
          <p:cNvPicPr>
            <a:picLocks noChangeAspect="1"/>
          </p:cNvPicPr>
          <p:nvPr/>
        </p:nvPicPr>
        <p:blipFill rotWithShape="1">
          <a:blip r:embed="rId2">
            <a:extLst>
              <a:ext uri="{28A0092B-C50C-407E-A947-70E740481C1C}">
                <a14:useLocalDpi xmlns:a14="http://schemas.microsoft.com/office/drawing/2010/main" val="0"/>
              </a:ext>
            </a:extLst>
          </a:blip>
          <a:srcRect b="14070"/>
          <a:stretch/>
        </p:blipFill>
        <p:spPr>
          <a:xfrm>
            <a:off x="6662737" y="762000"/>
            <a:ext cx="5267325" cy="3257550"/>
          </a:xfrm>
          <a:prstGeom prst="rect">
            <a:avLst/>
          </a:prstGeom>
        </p:spPr>
      </p:pic>
    </p:spTree>
    <p:extLst>
      <p:ext uri="{BB962C8B-B14F-4D97-AF65-F5344CB8AC3E}">
        <p14:creationId xmlns:p14="http://schemas.microsoft.com/office/powerpoint/2010/main" val="1323999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D03D1-9B05-4FE2-B4CC-C950F88AA54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0ACC766-580A-4F7B-9E99-3E9D853992A5}"/>
              </a:ext>
            </a:extLst>
          </p:cNvPr>
          <p:cNvSpPr>
            <a:spLocks noGrp="1"/>
          </p:cNvSpPr>
          <p:nvPr>
            <p:ph idx="1"/>
          </p:nvPr>
        </p:nvSpPr>
        <p:spPr>
          <a:xfrm rot="1361862">
            <a:off x="627636" y="2376177"/>
            <a:ext cx="5889030" cy="1950775"/>
          </a:xfrm>
        </p:spPr>
        <p:txBody>
          <a:bodyPr>
            <a:normAutofit lnSpcReduction="10000"/>
          </a:bodyPr>
          <a:lstStyle/>
          <a:p>
            <a:pPr marL="0" indent="0">
              <a:buNone/>
            </a:pPr>
            <a:r>
              <a:rPr lang="en-US" sz="13800" dirty="0">
                <a:effectLst>
                  <a:outerShdw blurRad="38100" dist="38100" dir="2700000" algn="tl">
                    <a:srgbClr val="000000">
                      <a:alpha val="43137"/>
                    </a:srgbClr>
                  </a:outerShdw>
                </a:effectLst>
                <a:latin typeface="Broadway" panose="04040905080B02020502" pitchFamily="82" charset="0"/>
              </a:rPr>
              <a:t>FEAR</a:t>
            </a:r>
          </a:p>
        </p:txBody>
      </p:sp>
      <p:sp>
        <p:nvSpPr>
          <p:cNvPr id="4" name="TextBox 3">
            <a:extLst>
              <a:ext uri="{FF2B5EF4-FFF2-40B4-BE49-F238E27FC236}">
                <a16:creationId xmlns:a16="http://schemas.microsoft.com/office/drawing/2014/main" id="{ECD8F6FF-F24A-422F-BCCA-6A9E141A6C78}"/>
              </a:ext>
            </a:extLst>
          </p:cNvPr>
          <p:cNvSpPr txBox="1"/>
          <p:nvPr/>
        </p:nvSpPr>
        <p:spPr>
          <a:xfrm>
            <a:off x="5781823" y="2926080"/>
            <a:ext cx="4797082" cy="2862322"/>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Bernard MT Condensed" panose="02050806060905020404" pitchFamily="18" charset="0"/>
              </a:rPr>
              <a:t>I Have the Keys </a:t>
            </a:r>
          </a:p>
          <a:p>
            <a:r>
              <a:rPr lang="en-US" sz="6000" dirty="0">
                <a:effectLst>
                  <a:outerShdw blurRad="38100" dist="38100" dir="2700000" algn="tl">
                    <a:srgbClr val="000000">
                      <a:alpha val="43137"/>
                    </a:srgbClr>
                  </a:outerShdw>
                </a:effectLst>
                <a:latin typeface="Bernard MT Condensed" panose="02050806060905020404" pitchFamily="18" charset="0"/>
              </a:rPr>
              <a:t>          of </a:t>
            </a:r>
          </a:p>
          <a:p>
            <a:r>
              <a:rPr lang="en-US" sz="6000" dirty="0">
                <a:effectLst>
                  <a:outerShdw blurRad="38100" dist="38100" dir="2700000" algn="tl">
                    <a:srgbClr val="000000">
                      <a:alpha val="43137"/>
                    </a:srgbClr>
                  </a:outerShdw>
                </a:effectLst>
                <a:latin typeface="Bernard MT Condensed" panose="02050806060905020404" pitchFamily="18" charset="0"/>
              </a:rPr>
              <a:t>Death and Hell</a:t>
            </a:r>
          </a:p>
        </p:txBody>
      </p:sp>
    </p:spTree>
    <p:extLst>
      <p:ext uri="{BB962C8B-B14F-4D97-AF65-F5344CB8AC3E}">
        <p14:creationId xmlns:p14="http://schemas.microsoft.com/office/powerpoint/2010/main" val="1388349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71DE-F75B-4FDA-A197-0C1C2AB7D8A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6EA2AAE-2AAB-4AB1-8906-06495B1EEC90}"/>
              </a:ext>
            </a:extLst>
          </p:cNvPr>
          <p:cNvSpPr>
            <a:spLocks noGrp="1"/>
          </p:cNvSpPr>
          <p:nvPr>
            <p:ph idx="1"/>
          </p:nvPr>
        </p:nvSpPr>
        <p:spPr>
          <a:xfrm>
            <a:off x="838200" y="1825625"/>
            <a:ext cx="10515600" cy="3168406"/>
          </a:xfrm>
        </p:spPr>
        <p:txBody>
          <a:bodyPr/>
          <a:lstStyle/>
          <a:p>
            <a:pPr>
              <a:lnSpc>
                <a:spcPct val="100000"/>
              </a:lnSpc>
            </a:pPr>
            <a:r>
              <a:rPr lang="en-US" b="1" dirty="0">
                <a:effectLst>
                  <a:outerShdw blurRad="38100" dist="38100" dir="2700000" algn="tl">
                    <a:srgbClr val="000000">
                      <a:alpha val="43137"/>
                    </a:srgbClr>
                  </a:outerShdw>
                </a:effectLst>
              </a:rPr>
              <a:t>Hebrews 1:1-3 </a:t>
            </a:r>
            <a:r>
              <a:rPr lang="en-US" baseline="30000" dirty="0">
                <a:effectLst>
                  <a:outerShdw blurRad="38100" dist="38100" dir="2700000" algn="tl">
                    <a:srgbClr val="000000">
                      <a:alpha val="43137"/>
                    </a:srgbClr>
                  </a:outerShdw>
                </a:effectLst>
              </a:rPr>
              <a:t>1 </a:t>
            </a:r>
            <a:r>
              <a:rPr lang="en-US" i="1" dirty="0">
                <a:effectLst>
                  <a:outerShdw blurRad="38100" dist="38100" dir="2700000" algn="tl">
                    <a:srgbClr val="000000">
                      <a:alpha val="43137"/>
                    </a:srgbClr>
                  </a:outerShdw>
                </a:effectLst>
              </a:rPr>
              <a:t>God, who at sundry times and in divers manners spake in time past unto the fathers by the prophets, </a:t>
            </a:r>
            <a:r>
              <a:rPr lang="en-US" i="1" baseline="30000" dirty="0">
                <a:effectLst>
                  <a:outerShdw blurRad="38100" dist="38100" dir="2700000" algn="tl">
                    <a:srgbClr val="000000">
                      <a:alpha val="43137"/>
                    </a:srgbClr>
                  </a:outerShdw>
                </a:effectLst>
              </a:rPr>
              <a:t>2 </a:t>
            </a:r>
            <a:r>
              <a:rPr lang="en-US" i="1" dirty="0">
                <a:effectLst>
                  <a:outerShdw blurRad="38100" dist="38100" dir="2700000" algn="tl">
                    <a:srgbClr val="000000">
                      <a:alpha val="43137"/>
                    </a:srgbClr>
                  </a:outerShdw>
                </a:effectLst>
              </a:rPr>
              <a:t>Hath in these last days spoken unto us by his Son, whom he hath appointed heir of all things, by whom also he made the worlds; </a:t>
            </a:r>
            <a:r>
              <a:rPr lang="en-US" i="1" baseline="30000" dirty="0">
                <a:effectLst>
                  <a:outerShdw blurRad="38100" dist="38100" dir="2700000" algn="tl">
                    <a:srgbClr val="000000">
                      <a:alpha val="43137"/>
                    </a:srgbClr>
                  </a:outerShdw>
                </a:effectLst>
              </a:rPr>
              <a:t>3 </a:t>
            </a:r>
            <a:r>
              <a:rPr lang="en-US" i="1" dirty="0">
                <a:effectLst>
                  <a:outerShdw blurRad="38100" dist="38100" dir="2700000" algn="tl">
                    <a:srgbClr val="000000">
                      <a:alpha val="43137"/>
                    </a:srgbClr>
                  </a:outerShdw>
                </a:effectLst>
              </a:rPr>
              <a:t>Who being the brightness of his glory, and the express image of his person, and upholding all things by the word of his power, when he had by himself purged our sins, </a:t>
            </a:r>
            <a:r>
              <a:rPr lang="en-US" b="1" i="1" dirty="0">
                <a:effectLst>
                  <a:outerShdw blurRad="38100" dist="38100" dir="2700000" algn="tl">
                    <a:srgbClr val="000000">
                      <a:alpha val="43137"/>
                    </a:srgbClr>
                  </a:outerShdw>
                </a:effectLst>
              </a:rPr>
              <a:t>sat down on the right hand of the Majesty</a:t>
            </a:r>
            <a:r>
              <a:rPr lang="en-US" i="1" dirty="0">
                <a:effectLst>
                  <a:outerShdw blurRad="38100" dist="38100" dir="2700000" algn="tl">
                    <a:srgbClr val="000000">
                      <a:alpha val="43137"/>
                    </a:srgbClr>
                  </a:outerShdw>
                </a:effectLst>
              </a:rPr>
              <a:t> on high; </a:t>
            </a:r>
          </a:p>
          <a:p>
            <a:pPr marL="0" indent="0">
              <a:buNone/>
            </a:pPr>
            <a:endParaRPr lang="en-US" dirty="0"/>
          </a:p>
        </p:txBody>
      </p:sp>
    </p:spTree>
    <p:extLst>
      <p:ext uri="{BB962C8B-B14F-4D97-AF65-F5344CB8AC3E}">
        <p14:creationId xmlns:p14="http://schemas.microsoft.com/office/powerpoint/2010/main" val="3611900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997226" y="5526157"/>
            <a:ext cx="6662531" cy="1212574"/>
          </a:xfrm>
          <a:solidFill>
            <a:schemeClr val="bg1">
              <a:alpha val="8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Looked Down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0" y="0"/>
            <a:ext cx="12192000" cy="4914900"/>
          </a:xfrm>
          <a:solidFill>
            <a:schemeClr val="bg1">
              <a:alpha val="80000"/>
            </a:schemeClr>
          </a:solidFill>
        </p:spPr>
        <p:txBody>
          <a:bodyPr/>
          <a:lstStyle/>
          <a:p>
            <a:pPr marL="0" indent="0" latinLnBrk="1">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Psalm 14:2-3, </a:t>
            </a:r>
            <a:r>
              <a:rPr lang="en-US" b="1" i="1" dirty="0">
                <a:effectLst>
                  <a:outerShdw blurRad="38100" dist="38100" dir="2700000" algn="tl">
                    <a:srgbClr val="000000">
                      <a:alpha val="43137"/>
                    </a:srgbClr>
                  </a:outerShdw>
                </a:effectLst>
                <a:latin typeface="Arial Rounded MT Bold" panose="020F0704030504030204" pitchFamily="34" charset="0"/>
              </a:rPr>
              <a:t>“</a:t>
            </a:r>
            <a:r>
              <a:rPr lang="en-US" i="1" dirty="0">
                <a:effectLst>
                  <a:outerShdw blurRad="38100" dist="38100" dir="2700000" algn="tl">
                    <a:srgbClr val="000000">
                      <a:alpha val="43137"/>
                    </a:srgbClr>
                  </a:outerShdw>
                </a:effectLst>
                <a:latin typeface="Arial Rounded MT Bold" panose="020F0704030504030204" pitchFamily="34" charset="0"/>
              </a:rPr>
              <a:t>The </a:t>
            </a:r>
            <a:r>
              <a:rPr lang="en-US" i="1" cap="small" dirty="0">
                <a:effectLst>
                  <a:outerShdw blurRad="38100" dist="38100" dir="2700000" algn="tl">
                    <a:srgbClr val="000000">
                      <a:alpha val="43137"/>
                    </a:srgbClr>
                  </a:outerShdw>
                </a:effectLst>
                <a:latin typeface="Arial Rounded MT Bold" panose="020F0704030504030204" pitchFamily="34" charset="0"/>
              </a:rPr>
              <a:t>LORD</a:t>
            </a:r>
            <a:r>
              <a:rPr lang="en-US" i="1" dirty="0">
                <a:effectLst>
                  <a:outerShdw blurRad="38100" dist="38100" dir="2700000" algn="tl">
                    <a:srgbClr val="000000">
                      <a:alpha val="43137"/>
                    </a:srgbClr>
                  </a:outerShdw>
                </a:effectLst>
                <a:latin typeface="Arial Rounded MT Bold" panose="020F0704030504030204" pitchFamily="34" charset="0"/>
              </a:rPr>
              <a:t> looked down from heaven upon the children</a:t>
            </a:r>
          </a:p>
          <a:p>
            <a:pPr marL="0" indent="0" latinLnBrk="1">
              <a:lnSpc>
                <a:spcPct val="100000"/>
              </a:lnSpc>
              <a:buNone/>
            </a:pPr>
            <a:r>
              <a:rPr lang="en-US" i="1" dirty="0">
                <a:effectLst>
                  <a:outerShdw blurRad="38100" dist="38100" dir="2700000" algn="tl">
                    <a:srgbClr val="000000">
                      <a:alpha val="43137"/>
                    </a:srgbClr>
                  </a:outerShdw>
                </a:effectLst>
                <a:latin typeface="Arial Rounded MT Bold" panose="020F0704030504030204" pitchFamily="34" charset="0"/>
              </a:rPr>
              <a:t> of men, to see if there were any that did understand, and seek God”</a:t>
            </a:r>
            <a:r>
              <a:rPr lang="en-US" i="1" baseline="30000" dirty="0">
                <a:effectLst>
                  <a:outerShdw blurRad="38100" dist="38100" dir="2700000" algn="tl">
                    <a:srgbClr val="000000">
                      <a:alpha val="43137"/>
                    </a:srgbClr>
                  </a:outerShdw>
                </a:effectLst>
                <a:latin typeface="Arial Rounded MT Bold" panose="020F0704030504030204" pitchFamily="34" charset="0"/>
              </a:rPr>
              <a:t>3</a:t>
            </a:r>
          </a:p>
          <a:p>
            <a:pPr marL="0" indent="0" latinLnBrk="1">
              <a:lnSpc>
                <a:spcPct val="100000"/>
              </a:lnSpc>
              <a:buNone/>
            </a:pPr>
            <a:r>
              <a:rPr lang="en-US" i="1" dirty="0">
                <a:effectLst>
                  <a:outerShdw blurRad="38100" dist="38100" dir="2700000" algn="tl">
                    <a:srgbClr val="000000">
                      <a:alpha val="43137"/>
                    </a:srgbClr>
                  </a:outerShdw>
                </a:effectLst>
                <a:latin typeface="Arial Rounded MT Bold" panose="020F0704030504030204" pitchFamily="34" charset="0"/>
              </a:rPr>
              <a:t>They are all gone aside, they are all together become filthy: there is </a:t>
            </a:r>
          </a:p>
          <a:p>
            <a:pPr marL="0" indent="0" latinLnBrk="1">
              <a:lnSpc>
                <a:spcPct val="100000"/>
              </a:lnSpc>
              <a:buNone/>
            </a:pPr>
            <a:r>
              <a:rPr lang="en-US" i="1" dirty="0">
                <a:effectLst>
                  <a:outerShdw blurRad="38100" dist="38100" dir="2700000" algn="tl">
                    <a:srgbClr val="000000">
                      <a:alpha val="43137"/>
                    </a:srgbClr>
                  </a:outerShdw>
                </a:effectLst>
                <a:latin typeface="Arial Rounded MT Bold" panose="020F0704030504030204" pitchFamily="34" charset="0"/>
              </a:rPr>
              <a:t>none that doeth good, no, not one.</a:t>
            </a:r>
            <a:endParaRPr lang="en-US"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He Saw the… </a:t>
            </a:r>
          </a:p>
          <a:p>
            <a:pPr lvl="2" latinLnBrk="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Depravity of Fallen People </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2"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Death that Stalks and Plagues the Earth</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2"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Destiny that Awaits the Lost Souls.</a:t>
            </a:r>
            <a:endParaRPr lang="en-US" sz="28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4239695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par>
                          <p:cTn id="19" fill="hold">
                            <p:stCondLst>
                              <p:cond delay="6000"/>
                            </p:stCondLst>
                            <p:childTnLst>
                              <p:par>
                                <p:cTn id="20" presetID="6" presetClass="entr" presetSubtype="16"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par>
                          <p:cTn id="28" fill="hold">
                            <p:stCondLst>
                              <p:cond delay="2000"/>
                            </p:stCondLst>
                            <p:childTnLst>
                              <p:par>
                                <p:cTn id="29" presetID="6" presetClass="entr" presetSubtype="16"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circle(in)">
                                      <p:cBhvr>
                                        <p:cTn id="31" dur="2000"/>
                                        <p:tgtEl>
                                          <p:spTgt spid="3">
                                            <p:txEl>
                                              <p:pRg st="5" end="5"/>
                                            </p:txEl>
                                          </p:spTgt>
                                        </p:tgtEl>
                                      </p:cBhvr>
                                    </p:animEffect>
                                  </p:childTnLst>
                                </p:cTn>
                              </p:par>
                            </p:childTnLst>
                          </p:cTn>
                        </p:par>
                        <p:par>
                          <p:cTn id="32" fill="hold">
                            <p:stCondLst>
                              <p:cond delay="4000"/>
                            </p:stCondLst>
                            <p:childTnLst>
                              <p:par>
                                <p:cTn id="33" presetID="6" presetClass="entr" presetSubtype="16"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ircle(in)">
                                      <p:cBhvr>
                                        <p:cTn id="35" dur="2000"/>
                                        <p:tgtEl>
                                          <p:spTgt spid="3">
                                            <p:txEl>
                                              <p:pRg st="6" end="6"/>
                                            </p:txEl>
                                          </p:spTgt>
                                        </p:tgtEl>
                                      </p:cBhvr>
                                    </p:animEffect>
                                  </p:childTnLst>
                                </p:cTn>
                              </p:par>
                            </p:childTnLst>
                          </p:cTn>
                        </p:par>
                        <p:par>
                          <p:cTn id="36" fill="hold">
                            <p:stCondLst>
                              <p:cond delay="6000"/>
                            </p:stCondLst>
                            <p:childTnLst>
                              <p:par>
                                <p:cTn id="37" presetID="6" presetClass="entr" presetSubtype="16"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circle(in)">
                                      <p:cBhvr>
                                        <p:cTn id="39" dur="20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2000" fill="hold"/>
                                        <p:tgtEl>
                                          <p:spTgt spid="2"/>
                                        </p:tgtEl>
                                        <p:attrNameLst>
                                          <p:attrName>ppt_x</p:attrName>
                                        </p:attrNameLst>
                                      </p:cBhvr>
                                      <p:tavLst>
                                        <p:tav tm="0">
                                          <p:val>
                                            <p:strVal val="#ppt_x"/>
                                          </p:val>
                                        </p:tav>
                                        <p:tav tm="100000">
                                          <p:val>
                                            <p:strVal val="#ppt_x"/>
                                          </p:val>
                                        </p:tav>
                                      </p:tavLst>
                                    </p:anim>
                                    <p:anim calcmode="lin" valueType="num">
                                      <p:cBhvr additive="base">
                                        <p:cTn id="45"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5131904" y="5446644"/>
            <a:ext cx="6066183" cy="1212574"/>
          </a:xfrm>
          <a:solidFill>
            <a:schemeClr val="bg1">
              <a:alpha val="8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Came Down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0" y="0"/>
            <a:ext cx="12192000" cy="4482353"/>
          </a:xfrm>
          <a:solidFill>
            <a:schemeClr val="bg1">
              <a:alpha val="80000"/>
            </a:schemeClr>
          </a:solidFill>
        </p:spPr>
        <p:txBody>
          <a:bodyPr/>
          <a:lstStyle/>
          <a:p>
            <a:pPr marL="0" indent="0" latinLnBrk="1">
              <a:buNone/>
            </a:pPr>
            <a:r>
              <a:rPr lang="en-US" b="1" dirty="0">
                <a:effectLst>
                  <a:outerShdw blurRad="38100" dist="38100" dir="2700000" algn="tl">
                    <a:srgbClr val="000000">
                      <a:alpha val="43137"/>
                    </a:srgbClr>
                  </a:outerShdw>
                </a:effectLst>
                <a:latin typeface="Arial Rounded MT Bold" panose="020F0704030504030204" pitchFamily="34" charset="0"/>
              </a:rPr>
              <a:t>John 3:31-32, </a:t>
            </a:r>
            <a:r>
              <a:rPr lang="en-US" b="1" i="1" dirty="0">
                <a:effectLst>
                  <a:outerShdw blurRad="38100" dist="38100" dir="2700000" algn="tl">
                    <a:srgbClr val="000000">
                      <a:alpha val="43137"/>
                    </a:srgbClr>
                  </a:outerShdw>
                </a:effectLst>
                <a:latin typeface="Arial Rounded MT Bold" panose="020F0704030504030204" pitchFamily="34" charset="0"/>
              </a:rPr>
              <a:t>“</a:t>
            </a:r>
            <a:r>
              <a:rPr lang="en-US" i="1" baseline="30000"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He that cometh from above is above all: he that is of </a:t>
            </a:r>
          </a:p>
          <a:p>
            <a:pPr marL="0" indent="0" latinLnBrk="1">
              <a:buNone/>
            </a:pPr>
            <a:r>
              <a:rPr lang="en-US" i="1" dirty="0">
                <a:effectLst>
                  <a:outerShdw blurRad="38100" dist="38100" dir="2700000" algn="tl">
                    <a:srgbClr val="000000">
                      <a:alpha val="43137"/>
                    </a:srgbClr>
                  </a:outerShdw>
                </a:effectLst>
                <a:latin typeface="Arial Rounded MT Bold" panose="020F0704030504030204" pitchFamily="34" charset="0"/>
              </a:rPr>
              <a:t>the earth is earthly, and speaketh of the earth: he that cometh from </a:t>
            </a:r>
          </a:p>
          <a:p>
            <a:pPr marL="0" indent="0" latinLnBrk="1">
              <a:buNone/>
            </a:pPr>
            <a:r>
              <a:rPr lang="en-US" i="1" dirty="0">
                <a:effectLst>
                  <a:outerShdw blurRad="38100" dist="38100" dir="2700000" algn="tl">
                    <a:srgbClr val="000000">
                      <a:alpha val="43137"/>
                    </a:srgbClr>
                  </a:outerShdw>
                </a:effectLst>
                <a:latin typeface="Arial Rounded MT Bold" panose="020F0704030504030204" pitchFamily="34" charset="0"/>
              </a:rPr>
              <a:t>heaven is above all. </a:t>
            </a:r>
            <a:r>
              <a:rPr lang="en-US" i="1" baseline="30000" dirty="0">
                <a:effectLst>
                  <a:outerShdw blurRad="38100" dist="38100" dir="2700000" algn="tl">
                    <a:srgbClr val="000000">
                      <a:alpha val="43137"/>
                    </a:srgbClr>
                  </a:outerShdw>
                </a:effectLst>
                <a:latin typeface="Arial Rounded MT Bold" panose="020F0704030504030204" pitchFamily="34" charset="0"/>
              </a:rPr>
              <a:t>32 </a:t>
            </a:r>
            <a:r>
              <a:rPr lang="en-US" i="1" dirty="0">
                <a:effectLst>
                  <a:outerShdw blurRad="38100" dist="38100" dir="2700000" algn="tl">
                    <a:srgbClr val="000000">
                      <a:alpha val="43137"/>
                    </a:srgbClr>
                  </a:outerShdw>
                </a:effectLst>
                <a:latin typeface="Arial Rounded MT Bold" panose="020F0704030504030204" pitchFamily="34" charset="0"/>
              </a:rPr>
              <a:t>And what he hath seen and heard, that he </a:t>
            </a:r>
          </a:p>
          <a:p>
            <a:pPr marL="0" indent="0" latinLnBrk="1">
              <a:buNone/>
            </a:pPr>
            <a:r>
              <a:rPr lang="en-US" i="1" dirty="0">
                <a:effectLst>
                  <a:outerShdw blurRad="38100" dist="38100" dir="2700000" algn="tl">
                    <a:srgbClr val="000000">
                      <a:alpha val="43137"/>
                    </a:srgbClr>
                  </a:outerShdw>
                </a:effectLst>
                <a:latin typeface="Arial Rounded MT Bold" panose="020F0704030504030204" pitchFamily="34" charset="0"/>
              </a:rPr>
              <a:t>testifieth; and no man receiveth his testimony”</a:t>
            </a:r>
          </a:p>
          <a:p>
            <a:pPr lvl="0" latinLnBrk="1">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Christ Came to… </a:t>
            </a:r>
          </a:p>
          <a:p>
            <a:pPr lvl="1" latinLnBrk="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Reveal God's Love and Purpose</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Reaffirm God's Laws and Precepts</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Redeem God's Lost People.</a:t>
            </a:r>
            <a:endParaRPr lang="en-US" sz="28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3085575313"/>
      </p:ext>
    </p:extLst>
  </p:cSld>
  <p:clrMapOvr>
    <a:masterClrMapping/>
  </p:clrMapOvr>
  <mc:AlternateContent xmlns:mc="http://schemas.openxmlformats.org/markup-compatibility/2006" xmlns:p14="http://schemas.microsoft.com/office/powerpoint/2010/main">
    <mc:Choice Requires="p14">
      <p:transition spd="slow" p14:dur="25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4000"/>
                            </p:stCondLst>
                            <p:childTnLst>
                              <p:par>
                                <p:cTn id="19" presetID="2" presetClass="entr" presetSubtype="1"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3" fill="hold">
                            <p:stCondLst>
                              <p:cond delay="6000"/>
                            </p:stCondLst>
                            <p:childTnLst>
                              <p:par>
                                <p:cTn id="24" presetID="2" presetClass="entr" presetSubtype="1"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2" presetClass="entr" presetSubtype="1"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par>
                          <p:cTn id="39" fill="hold">
                            <p:stCondLst>
                              <p:cond delay="4000"/>
                            </p:stCondLst>
                            <p:childTnLst>
                              <p:par>
                                <p:cTn id="40" presetID="2" presetClass="entr" presetSubtype="1"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par>
                          <p:cTn id="44" fill="hold">
                            <p:stCondLst>
                              <p:cond delay="6000"/>
                            </p:stCondLst>
                            <p:childTnLst>
                              <p:par>
                                <p:cTn id="45" presetID="2" presetClass="entr" presetSubtype="1" fill="hold" grpId="0"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9"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2000" fill="hold"/>
                                        <p:tgtEl>
                                          <p:spTgt spid="2"/>
                                        </p:tgtEl>
                                        <p:attrNameLst>
                                          <p:attrName>ppt_x</p:attrName>
                                        </p:attrNameLst>
                                      </p:cBhvr>
                                      <p:tavLst>
                                        <p:tav tm="0">
                                          <p:val>
                                            <p:strVal val="0-#ppt_w/2"/>
                                          </p:val>
                                        </p:tav>
                                        <p:tav tm="100000">
                                          <p:val>
                                            <p:strVal val="#ppt_x"/>
                                          </p:val>
                                        </p:tav>
                                      </p:tavLst>
                                    </p:anim>
                                    <p:anim calcmode="lin" valueType="num">
                                      <p:cBhvr additive="base">
                                        <p:cTn id="54"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2680252" y="5115339"/>
            <a:ext cx="6185452" cy="1212574"/>
          </a:xfrm>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Laid Down</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900332"/>
            <a:ext cx="11887200" cy="3657600"/>
          </a:xfrm>
          <a:solidFill>
            <a:schemeClr val="bg1">
              <a:alpha val="80000"/>
            </a:schemeClr>
          </a:solidFill>
        </p:spPr>
        <p:txBody>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1 John 3:16 (AMP)</a:t>
            </a:r>
            <a:r>
              <a:rPr lang="en-US" b="1" baseline="30000" dirty="0">
                <a:effectLst>
                  <a:outerShdw blurRad="38100" dist="38100" dir="2700000" algn="tl">
                    <a:srgbClr val="000000">
                      <a:alpha val="43137"/>
                    </a:srgbClr>
                  </a:outerShdw>
                </a:effectLst>
                <a:latin typeface="Arial Rounded MT Bold" panose="020F0704030504030204" pitchFamily="34" charset="0"/>
              </a:rPr>
              <a:t> </a:t>
            </a:r>
            <a:r>
              <a:rPr lang="en-US" dirty="0">
                <a:effectLst>
                  <a:outerShdw blurRad="38100" dist="38100" dir="2700000" algn="tl">
                    <a:srgbClr val="000000">
                      <a:alpha val="43137"/>
                    </a:srgbClr>
                  </a:outerShdw>
                </a:effectLst>
                <a:latin typeface="Arial Rounded MT Bold" panose="020F0704030504030204" pitchFamily="34" charset="0"/>
              </a:rPr>
              <a:t>By this we come to know (progressively to recognize, to perceive, to understand) the [essential] love: that </a:t>
            </a:r>
            <a:r>
              <a:rPr lang="en-US" u="sng" dirty="0">
                <a:effectLst>
                  <a:outerShdw blurRad="38100" dist="38100" dir="2700000" algn="tl">
                    <a:srgbClr val="000000">
                      <a:alpha val="43137"/>
                    </a:srgbClr>
                  </a:outerShdw>
                </a:effectLst>
                <a:latin typeface="Arial Rounded MT Bold" panose="020F0704030504030204" pitchFamily="34" charset="0"/>
              </a:rPr>
              <a:t>He laid down His [own] life for us</a:t>
            </a:r>
            <a:r>
              <a:rPr lang="en-US" dirty="0">
                <a:effectLst>
                  <a:outerShdw blurRad="38100" dist="38100" dir="2700000" algn="tl">
                    <a:srgbClr val="000000">
                      <a:alpha val="43137"/>
                    </a:srgbClr>
                  </a:outerShdw>
                </a:effectLst>
                <a:latin typeface="Arial Rounded MT Bold" panose="020F0704030504030204" pitchFamily="34" charset="0"/>
              </a:rPr>
              <a:t>; and we ought to lay [our] lives down for [those who are our] brothers [in Him]. </a:t>
            </a:r>
          </a:p>
          <a:p>
            <a:pPr lvl="1" latinLnBrk="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He Stayed on the Cross</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He Sacrificed His life as Lamb</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dirty="0">
                <a:effectLst>
                  <a:outerShdw blurRad="38100" dist="38100" dir="2700000" algn="tl">
                    <a:srgbClr val="000000">
                      <a:alpha val="43137"/>
                    </a:srgbClr>
                  </a:outerShdw>
                </a:effectLst>
                <a:latin typeface="Arial Rounded MT Bold" panose="020F0704030504030204" pitchFamily="34" charset="0"/>
              </a:rPr>
              <a:t>He Satisfied God's demands for Salvation.</a:t>
            </a:r>
            <a:endParaRPr lang="en-US" sz="2800"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586681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anim calcmode="lin" valueType="num">
                                      <p:cBhvr>
                                        <p:cTn id="10" dur="2000" fill="hold"/>
                                        <p:tgtEl>
                                          <p:spTgt spid="3">
                                            <p:bg/>
                                          </p:spTgt>
                                        </p:tgtEl>
                                        <p:attrNameLst>
                                          <p:attrName>ppt_x</p:attrName>
                                        </p:attrNameLst>
                                      </p:cBhvr>
                                      <p:tavLst>
                                        <p:tav tm="0">
                                          <p:val>
                                            <p:fltVal val="0.5"/>
                                          </p:val>
                                        </p:tav>
                                        <p:tav tm="100000">
                                          <p:val>
                                            <p:strVal val="#ppt_x"/>
                                          </p:val>
                                        </p:tav>
                                      </p:tavLst>
                                    </p:anim>
                                    <p:anim calcmode="lin" valueType="num">
                                      <p:cBhvr>
                                        <p:cTn id="11" dur="2000" fill="hold"/>
                                        <p:tgtEl>
                                          <p:spTgt spid="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2000"/>
                                        <p:tgtEl>
                                          <p:spTgt spid="3">
                                            <p:txEl>
                                              <p:pRg st="0" end="0"/>
                                            </p:txEl>
                                          </p:spTgt>
                                        </p:tgtEl>
                                      </p:cBhvr>
                                    </p:animEffect>
                                    <p:anim calcmode="lin" valueType="num">
                                      <p:cBhvr>
                                        <p:cTn id="17" dur="20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8" dur="20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5" dur="2000"/>
                                        <p:tgtEl>
                                          <p:spTgt spid="3">
                                            <p:txEl>
                                              <p:pRg st="1" end="1"/>
                                            </p:txEl>
                                          </p:spTgt>
                                        </p:tgtEl>
                                      </p:cBhvr>
                                    </p:animEffect>
                                    <p:anim calcmode="lin" valueType="num">
                                      <p:cBhvr>
                                        <p:cTn id="26" dur="20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27" dur="2000" fill="hold"/>
                                        <p:tgtEl>
                                          <p:spTgt spid="3">
                                            <p:txEl>
                                              <p:pRg st="1" end="1"/>
                                            </p:txEl>
                                          </p:spTgt>
                                        </p:tgtEl>
                                        <p:attrNameLst>
                                          <p:attrName>ppt_y</p:attrName>
                                        </p:attrNameLst>
                                      </p:cBhvr>
                                      <p:tavLst>
                                        <p:tav tm="0">
                                          <p:val>
                                            <p:fltVal val="0.5"/>
                                          </p:val>
                                        </p:tav>
                                        <p:tav tm="100000">
                                          <p:val>
                                            <p:strVal val="#ppt_y"/>
                                          </p:val>
                                        </p:tav>
                                      </p:tavLst>
                                    </p:anim>
                                  </p:childTnLst>
                                </p:cTn>
                              </p:par>
                            </p:childTnLst>
                          </p:cTn>
                        </p:par>
                        <p:par>
                          <p:cTn id="28" fill="hold">
                            <p:stCondLst>
                              <p:cond delay="2000"/>
                            </p:stCondLst>
                            <p:childTnLst>
                              <p:par>
                                <p:cTn id="29" presetID="53" presetClass="entr" presetSubtype="528" fill="hold" grpId="0"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2000"/>
                                        <p:tgtEl>
                                          <p:spTgt spid="3">
                                            <p:txEl>
                                              <p:pRg st="2" end="2"/>
                                            </p:txEl>
                                          </p:spTgt>
                                        </p:tgtEl>
                                      </p:cBhvr>
                                    </p:animEffect>
                                    <p:anim calcmode="lin" valueType="num">
                                      <p:cBhvr>
                                        <p:cTn id="34" dur="20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35" dur="2000" fill="hold"/>
                                        <p:tgtEl>
                                          <p:spTgt spid="3">
                                            <p:txEl>
                                              <p:pRg st="2" end="2"/>
                                            </p:txEl>
                                          </p:spTgt>
                                        </p:tgtEl>
                                        <p:attrNameLst>
                                          <p:attrName>ppt_y</p:attrName>
                                        </p:attrNameLst>
                                      </p:cBhvr>
                                      <p:tavLst>
                                        <p:tav tm="0">
                                          <p:val>
                                            <p:fltVal val="0.5"/>
                                          </p:val>
                                        </p:tav>
                                        <p:tav tm="100000">
                                          <p:val>
                                            <p:strVal val="#ppt_y"/>
                                          </p:val>
                                        </p:tav>
                                      </p:tavLst>
                                    </p:anim>
                                  </p:childTnLst>
                                </p:cTn>
                              </p:par>
                            </p:childTnLst>
                          </p:cTn>
                        </p:par>
                        <p:par>
                          <p:cTn id="36" fill="hold">
                            <p:stCondLst>
                              <p:cond delay="4000"/>
                            </p:stCondLst>
                            <p:childTnLst>
                              <p:par>
                                <p:cTn id="37" presetID="53" presetClass="entr" presetSubtype="528" fill="hold" grpId="0" nodeType="after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1" dur="2000"/>
                                        <p:tgtEl>
                                          <p:spTgt spid="3">
                                            <p:txEl>
                                              <p:pRg st="3" end="3"/>
                                            </p:txEl>
                                          </p:spTgt>
                                        </p:tgtEl>
                                      </p:cBhvr>
                                    </p:animEffect>
                                    <p:anim calcmode="lin" valueType="num">
                                      <p:cBhvr>
                                        <p:cTn id="42" dur="20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43" dur="2000" fill="hold"/>
                                        <p:tgtEl>
                                          <p:spTgt spid="3">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3"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2000" fill="hold"/>
                                        <p:tgtEl>
                                          <p:spTgt spid="2"/>
                                        </p:tgtEl>
                                        <p:attrNameLst>
                                          <p:attrName>ppt_x</p:attrName>
                                        </p:attrNameLst>
                                      </p:cBhvr>
                                      <p:tavLst>
                                        <p:tav tm="0">
                                          <p:val>
                                            <p:strVal val="1+#ppt_w/2"/>
                                          </p:val>
                                        </p:tav>
                                        <p:tav tm="100000">
                                          <p:val>
                                            <p:strVal val="#ppt_x"/>
                                          </p:val>
                                        </p:tav>
                                      </p:tavLst>
                                    </p:anim>
                                    <p:anim calcmode="lin" valueType="num">
                                      <p:cBhvr additive="base">
                                        <p:cTn id="49"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5940287" y="5950226"/>
            <a:ext cx="5416826" cy="907774"/>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Went Down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1033284"/>
            <a:ext cx="11887200" cy="4320988"/>
          </a:xfrm>
          <a:solidFill>
            <a:schemeClr val="bg1">
              <a:alpha val="80000"/>
            </a:schemeClr>
          </a:solidFill>
        </p:spPr>
        <p:txBody>
          <a:bodyPr>
            <a:normAutofit/>
          </a:bodyPr>
          <a:lstStyle/>
          <a:p>
            <a:pPr marL="0" indent="0">
              <a:lnSpc>
                <a:spcPct val="100000"/>
              </a:lnSpc>
              <a:buNone/>
            </a:pPr>
            <a:r>
              <a:rPr lang="en-US" baseline="30000" dirty="0"/>
              <a:t> </a:t>
            </a:r>
            <a:r>
              <a:rPr lang="en-US" dirty="0"/>
              <a:t> </a:t>
            </a:r>
            <a:r>
              <a:rPr lang="en-US" b="1" dirty="0">
                <a:effectLst>
                  <a:outerShdw blurRad="38100" dist="38100" dir="2700000" algn="tl">
                    <a:srgbClr val="000000">
                      <a:alpha val="43137"/>
                    </a:srgbClr>
                  </a:outerShdw>
                </a:effectLst>
                <a:latin typeface="Arial Rounded MT Bold" panose="020F0704030504030204" pitchFamily="34" charset="0"/>
              </a:rPr>
              <a:t>1 Peter 3:18-19, </a:t>
            </a:r>
            <a:r>
              <a:rPr lang="en-US" baseline="30000" dirty="0">
                <a:latin typeface="Arial Rounded MT Bold" panose="020F0704030504030204" pitchFamily="34" charset="0"/>
              </a:rPr>
              <a:t>18 </a:t>
            </a:r>
            <a:r>
              <a:rPr lang="en-US" i="1" dirty="0">
                <a:effectLst>
                  <a:outerShdw blurRad="38100" dist="38100" dir="2700000" algn="tl">
                    <a:srgbClr val="000000">
                      <a:alpha val="43137"/>
                    </a:srgbClr>
                  </a:outerShdw>
                </a:effectLst>
                <a:latin typeface="Arial Rounded MT Bold" panose="020F0704030504030204" pitchFamily="34" charset="0"/>
              </a:rPr>
              <a:t>Christ suffered for our sins once for all time. He never sinned, but he died for sinners to bring you safely home to God. He suffered physical death, but he was raised to life in the Spirit.</a:t>
            </a:r>
            <a:r>
              <a:rPr lang="en-US" i="1" baseline="30000" dirty="0">
                <a:effectLst>
                  <a:outerShdw blurRad="38100" dist="38100" dir="2700000" algn="tl">
                    <a:srgbClr val="000000">
                      <a:alpha val="43137"/>
                    </a:srgbClr>
                  </a:outerShdw>
                </a:effectLst>
                <a:latin typeface="Arial Rounded MT Bold" panose="020F0704030504030204" pitchFamily="34" charset="0"/>
              </a:rPr>
              <a:t>19 </a:t>
            </a:r>
            <a:r>
              <a:rPr lang="en-US" i="1" dirty="0">
                <a:effectLst>
                  <a:outerShdw blurRad="38100" dist="38100" dir="2700000" algn="tl">
                    <a:srgbClr val="000000">
                      <a:alpha val="43137"/>
                    </a:srgbClr>
                  </a:outerShdw>
                </a:effectLst>
                <a:latin typeface="Arial Rounded MT Bold" panose="020F0704030504030204" pitchFamily="34" charset="0"/>
              </a:rPr>
              <a:t>So he went and preached to the spirits in prison</a:t>
            </a:r>
          </a:p>
          <a:p>
            <a:pPr lvl="1" latinLnBrk="1">
              <a:lnSpc>
                <a:spcPct val="100000"/>
              </a:lnSpc>
              <a:buFont typeface="Courier New" panose="02070309020205020404" pitchFamily="49" charset="0"/>
              <a:buChar char="o"/>
            </a:pPr>
            <a:r>
              <a:rPr lang="en-US" sz="3100" b="1" dirty="0">
                <a:effectLst>
                  <a:outerShdw blurRad="38100" dist="38100" dir="2700000" algn="tl">
                    <a:srgbClr val="000000">
                      <a:alpha val="43137"/>
                    </a:srgbClr>
                  </a:outerShdw>
                </a:effectLst>
                <a:latin typeface="Arial Rounded MT Bold" panose="020F0704030504030204" pitchFamily="34" charset="0"/>
              </a:rPr>
              <a:t>He Went Down to Hell to…</a:t>
            </a:r>
          </a:p>
          <a:p>
            <a:pPr lvl="2" latinLnBrk="1">
              <a:lnSpc>
                <a:spcPct val="150000"/>
              </a:lnSpc>
              <a:spcBef>
                <a:spcPts val="0"/>
              </a:spcBef>
            </a:pPr>
            <a:r>
              <a:rPr lang="en-US" sz="2700" b="1" dirty="0">
                <a:effectLst>
                  <a:outerShdw blurRad="38100" dist="38100" dir="2700000" algn="tl">
                    <a:srgbClr val="000000">
                      <a:alpha val="43137"/>
                    </a:srgbClr>
                  </a:outerShdw>
                </a:effectLst>
                <a:latin typeface="Arial Rounded MT Bold" panose="020F0704030504030204" pitchFamily="34" charset="0"/>
              </a:rPr>
              <a:t>Preach to Captives</a:t>
            </a:r>
            <a:endParaRPr lang="en-US" sz="2700" dirty="0">
              <a:effectLst>
                <a:outerShdw blurRad="38100" dist="38100" dir="2700000" algn="tl">
                  <a:srgbClr val="000000">
                    <a:alpha val="43137"/>
                  </a:srgbClr>
                </a:outerShdw>
              </a:effectLst>
              <a:latin typeface="Arial Rounded MT Bold" panose="020F0704030504030204" pitchFamily="34" charset="0"/>
            </a:endParaRPr>
          </a:p>
          <a:p>
            <a:pPr lvl="2" latinLnBrk="1">
              <a:lnSpc>
                <a:spcPct val="150000"/>
              </a:lnSpc>
              <a:spcBef>
                <a:spcPts val="0"/>
              </a:spcBef>
            </a:pPr>
            <a:r>
              <a:rPr lang="en-US" sz="2700" b="1" dirty="0">
                <a:effectLst>
                  <a:outerShdw blurRad="38100" dist="38100" dir="2700000" algn="tl">
                    <a:srgbClr val="000000">
                      <a:alpha val="43137"/>
                    </a:srgbClr>
                  </a:outerShdw>
                </a:effectLst>
                <a:latin typeface="Arial Rounded MT Bold" panose="020F0704030504030204" pitchFamily="34" charset="0"/>
              </a:rPr>
              <a:t>Put Devil in His Place</a:t>
            </a:r>
          </a:p>
          <a:p>
            <a:pPr lvl="2" latinLnBrk="1">
              <a:lnSpc>
                <a:spcPct val="150000"/>
              </a:lnSpc>
              <a:spcBef>
                <a:spcPts val="0"/>
              </a:spcBef>
            </a:pPr>
            <a:r>
              <a:rPr lang="en-US" sz="2700" b="1" dirty="0">
                <a:effectLst>
                  <a:outerShdw blurRad="38100" dist="38100" dir="2700000" algn="tl">
                    <a:srgbClr val="000000">
                      <a:alpha val="43137"/>
                    </a:srgbClr>
                  </a:outerShdw>
                </a:effectLst>
                <a:latin typeface="Arial Rounded MT Bold" panose="020F0704030504030204" pitchFamily="34" charset="0"/>
              </a:rPr>
              <a:t>Push Away the Fear of Death</a:t>
            </a:r>
          </a:p>
        </p:txBody>
      </p:sp>
    </p:spTree>
    <p:extLst>
      <p:ext uri="{BB962C8B-B14F-4D97-AF65-F5344CB8AC3E}">
        <p14:creationId xmlns:p14="http://schemas.microsoft.com/office/powerpoint/2010/main" val="540740176"/>
      </p:ext>
    </p:extLst>
  </p:cSld>
  <p:clrMapOvr>
    <a:masterClrMapping/>
  </p:clrMapOvr>
  <mc:AlternateContent xmlns:mc="http://schemas.openxmlformats.org/markup-compatibility/2006" xmlns:p14="http://schemas.microsoft.com/office/powerpoint/2010/main">
    <mc:Choice Requires="p14">
      <p:transition spd="slow" p14:dur="275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 calcmode="lin" valueType="num">
                                      <p:cBhvr>
                                        <p:cTn id="9" dur="2000" fill="hold"/>
                                        <p:tgtEl>
                                          <p:spTgt spid="3">
                                            <p:bg/>
                                          </p:spTgt>
                                        </p:tgtEl>
                                        <p:attrNameLst>
                                          <p:attrName>style.rotation</p:attrName>
                                        </p:attrNameLst>
                                      </p:cBhvr>
                                      <p:tavLst>
                                        <p:tav tm="0">
                                          <p:val>
                                            <p:fltVal val="90"/>
                                          </p:val>
                                        </p:tav>
                                        <p:tav tm="100000">
                                          <p:val>
                                            <p:fltVal val="0"/>
                                          </p:val>
                                        </p:tav>
                                      </p:tavLst>
                                    </p:anim>
                                    <p:animEffect transition="in" filter="fade">
                                      <p:cBhvr>
                                        <p:cTn id="10" dur="2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2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1"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2" dur="2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9"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0" dur="20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p:cTn id="4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6"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7"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8" dur="2000"/>
                                        <p:tgtEl>
                                          <p:spTgt spid="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9"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2000" fill="hold"/>
                                        <p:tgtEl>
                                          <p:spTgt spid="2"/>
                                        </p:tgtEl>
                                        <p:attrNameLst>
                                          <p:attrName>ppt_x</p:attrName>
                                        </p:attrNameLst>
                                      </p:cBhvr>
                                      <p:tavLst>
                                        <p:tav tm="0">
                                          <p:val>
                                            <p:strVal val="0-#ppt_w/2"/>
                                          </p:val>
                                        </p:tav>
                                        <p:tav tm="100000">
                                          <p:val>
                                            <p:strVal val="#ppt_x"/>
                                          </p:val>
                                        </p:tav>
                                      </p:tavLst>
                                    </p:anim>
                                    <p:anim calcmode="lin" valueType="num">
                                      <p:cBhvr additive="base">
                                        <p:cTn id="54"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t="-21000" r="12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34B9E-5D1F-4EE7-A90A-B348B0BF104B}"/>
              </a:ext>
            </a:extLst>
          </p:cNvPr>
          <p:cNvSpPr>
            <a:spLocks noGrp="1"/>
          </p:cNvSpPr>
          <p:nvPr>
            <p:ph type="ctrTitle"/>
          </p:nvPr>
        </p:nvSpPr>
        <p:spPr>
          <a:xfrm>
            <a:off x="6546574" y="295422"/>
            <a:ext cx="6166338" cy="2820646"/>
          </a:xfrm>
        </p:spPr>
        <p:txBody>
          <a:bodyPr>
            <a:normAutofit/>
          </a:bodyPr>
          <a:lstStyle/>
          <a:p>
            <a:r>
              <a:rPr lang="en-US" sz="4800" b="1" dirty="0">
                <a:effectLst>
                  <a:outerShdw blurRad="38100" dist="38100" dir="2700000" algn="tl">
                    <a:srgbClr val="000000">
                      <a:alpha val="43137"/>
                    </a:srgbClr>
                  </a:outerShdw>
                </a:effectLst>
                <a:latin typeface="Arial Rounded MT Bold" panose="020F0704030504030204" pitchFamily="34" charset="0"/>
              </a:rPr>
              <a:t>Seven Ups </a:t>
            </a:r>
            <a:br>
              <a:rPr lang="en-US" sz="4800" b="1" dirty="0">
                <a:effectLst>
                  <a:outerShdw blurRad="38100" dist="38100" dir="2700000" algn="tl">
                    <a:srgbClr val="000000">
                      <a:alpha val="43137"/>
                    </a:srgbClr>
                  </a:outerShdw>
                </a:effectLst>
                <a:latin typeface="Arial Rounded MT Bold" panose="020F0704030504030204" pitchFamily="34" charset="0"/>
              </a:rPr>
            </a:br>
            <a:r>
              <a:rPr lang="en-US" sz="4800" b="1" dirty="0">
                <a:effectLst>
                  <a:outerShdw blurRad="38100" dist="38100" dir="2700000" algn="tl">
                    <a:srgbClr val="000000">
                      <a:alpha val="43137"/>
                    </a:srgbClr>
                  </a:outerShdw>
                </a:effectLst>
                <a:latin typeface="Arial Rounded MT Bold" panose="020F0704030504030204" pitchFamily="34" charset="0"/>
              </a:rPr>
              <a:t>that are Able to </a:t>
            </a:r>
            <a:br>
              <a:rPr lang="en-US" sz="4800" b="1" dirty="0">
                <a:effectLst>
                  <a:outerShdw blurRad="38100" dist="38100" dir="2700000" algn="tl">
                    <a:srgbClr val="000000">
                      <a:alpha val="43137"/>
                    </a:srgbClr>
                  </a:outerShdw>
                </a:effectLst>
                <a:latin typeface="Arial Rounded MT Bold" panose="020F0704030504030204" pitchFamily="34" charset="0"/>
              </a:rPr>
            </a:br>
            <a:r>
              <a:rPr lang="en-US" sz="4800" b="1" dirty="0">
                <a:effectLst>
                  <a:outerShdw blurRad="38100" dist="38100" dir="2700000" algn="tl">
                    <a:srgbClr val="000000">
                      <a:alpha val="43137"/>
                    </a:srgbClr>
                  </a:outerShdw>
                </a:effectLst>
                <a:latin typeface="Arial Rounded MT Bold" panose="020F0704030504030204" pitchFamily="34" charset="0"/>
              </a:rPr>
              <a:t> Keep You Up   </a:t>
            </a:r>
            <a:br>
              <a:rPr lang="en-US" sz="4800" b="1" dirty="0">
                <a:effectLst>
                  <a:outerShdw blurRad="38100" dist="38100" dir="2700000" algn="tl">
                    <a:srgbClr val="000000">
                      <a:alpha val="43137"/>
                    </a:srgbClr>
                  </a:outerShdw>
                </a:effectLst>
                <a:latin typeface="Arial Rounded MT Bold" panose="020F0704030504030204" pitchFamily="34" charset="0"/>
              </a:rPr>
            </a:br>
            <a:r>
              <a:rPr lang="en-US" sz="4800" b="1" dirty="0">
                <a:effectLst>
                  <a:outerShdw blurRad="38100" dist="38100" dir="2700000" algn="tl">
                    <a:srgbClr val="000000">
                      <a:alpha val="43137"/>
                    </a:srgbClr>
                  </a:outerShdw>
                </a:effectLst>
                <a:latin typeface="Arial Rounded MT Bold" panose="020F0704030504030204" pitchFamily="34" charset="0"/>
              </a:rPr>
              <a:t>-pt3</a:t>
            </a:r>
          </a:p>
        </p:txBody>
      </p:sp>
      <p:sp>
        <p:nvSpPr>
          <p:cNvPr id="3" name="Subtitle 2">
            <a:extLst>
              <a:ext uri="{FF2B5EF4-FFF2-40B4-BE49-F238E27FC236}">
                <a16:creationId xmlns:a16="http://schemas.microsoft.com/office/drawing/2014/main" id="{A2FF7D9D-4D39-457C-A413-69D440E698A9}"/>
              </a:ext>
            </a:extLst>
          </p:cNvPr>
          <p:cNvSpPr>
            <a:spLocks noGrp="1"/>
          </p:cNvSpPr>
          <p:nvPr>
            <p:ph type="subTitle" idx="1"/>
          </p:nvPr>
        </p:nvSpPr>
        <p:spPr>
          <a:xfrm>
            <a:off x="8759483" y="4005776"/>
            <a:ext cx="3432517" cy="777240"/>
          </a:xfrm>
        </p:spPr>
        <p:txBody>
          <a:bodyPr>
            <a:normAutofit/>
          </a:bodyPr>
          <a:lstStyle/>
          <a:p>
            <a:r>
              <a:rPr lang="en-US" sz="4000" b="1" dirty="0">
                <a:effectLst>
                  <a:outerShdw blurRad="38100" dist="38100" dir="2700000" algn="tl">
                    <a:srgbClr val="000000">
                      <a:alpha val="43137"/>
                    </a:srgbClr>
                  </a:outerShdw>
                </a:effectLst>
              </a:rPr>
              <a:t>Romans 15:1</a:t>
            </a:r>
          </a:p>
        </p:txBody>
      </p:sp>
      <p:sp>
        <p:nvSpPr>
          <p:cNvPr id="4" name="TextBox 3">
            <a:extLst>
              <a:ext uri="{FF2B5EF4-FFF2-40B4-BE49-F238E27FC236}">
                <a16:creationId xmlns:a16="http://schemas.microsoft.com/office/drawing/2014/main" id="{494B271D-8ABA-481C-A2B2-CC4508B18A47}"/>
              </a:ext>
            </a:extLst>
          </p:cNvPr>
          <p:cNvSpPr txBox="1"/>
          <p:nvPr/>
        </p:nvSpPr>
        <p:spPr>
          <a:xfrm>
            <a:off x="358589" y="6257365"/>
            <a:ext cx="2205318"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Edward Church</a:t>
            </a:r>
          </a:p>
        </p:txBody>
      </p:sp>
      <p:sp>
        <p:nvSpPr>
          <p:cNvPr id="5" name="TextBox 4">
            <a:extLst>
              <a:ext uri="{FF2B5EF4-FFF2-40B4-BE49-F238E27FC236}">
                <a16:creationId xmlns:a16="http://schemas.microsoft.com/office/drawing/2014/main" id="{26E07689-1CAE-477C-A2C8-91C08CE9C996}"/>
              </a:ext>
            </a:extLst>
          </p:cNvPr>
          <p:cNvSpPr txBox="1"/>
          <p:nvPr/>
        </p:nvSpPr>
        <p:spPr>
          <a:xfrm>
            <a:off x="8527084" y="6257364"/>
            <a:ext cx="2205318"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August 19, 2018</a:t>
            </a:r>
          </a:p>
        </p:txBody>
      </p:sp>
    </p:spTree>
    <p:extLst>
      <p:ext uri="{BB962C8B-B14F-4D97-AF65-F5344CB8AC3E}">
        <p14:creationId xmlns:p14="http://schemas.microsoft.com/office/powerpoint/2010/main" val="343716875"/>
      </p:ext>
    </p:extLst>
  </p:cSld>
  <p:clrMapOvr>
    <a:masterClrMapping/>
  </p:clrMapOvr>
  <mc:AlternateContent xmlns:mc="http://schemas.openxmlformats.org/markup-compatibility/2006" xmlns:p14="http://schemas.microsoft.com/office/powerpoint/2010/main">
    <mc:Choice Requires="p14">
      <p:transition spd="slow" p14:dur="3000">
        <p:push dir="d"/>
      </p:transition>
    </mc:Choice>
    <mc:Fallback xmlns="">
      <p:transitio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0-#ppt_w/2"/>
                                          </p:val>
                                        </p:tav>
                                        <p:tav tm="100000">
                                          <p:val>
                                            <p:strVal val="#ppt_x"/>
                                          </p:val>
                                        </p:tav>
                                      </p:tavLst>
                                    </p:anim>
                                    <p:anim calcmode="lin" valueType="num">
                                      <p:cBhvr additive="base">
                                        <p:cTn id="8" dur="175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par>
                          <p:cTn id="13" fill="hold">
                            <p:stCondLst>
                              <p:cond delay="2250"/>
                            </p:stCondLst>
                            <p:childTnLst>
                              <p:par>
                                <p:cTn id="14" presetID="2" presetClass="entr" presetSubtype="3"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2000" fill="hold"/>
                                        <p:tgtEl>
                                          <p:spTgt spid="4"/>
                                        </p:tgtEl>
                                        <p:attrNameLst>
                                          <p:attrName>ppt_x</p:attrName>
                                        </p:attrNameLst>
                                      </p:cBhvr>
                                      <p:tavLst>
                                        <p:tav tm="0">
                                          <p:val>
                                            <p:strVal val="1+#ppt_w/2"/>
                                          </p:val>
                                        </p:tav>
                                        <p:tav tm="100000">
                                          <p:val>
                                            <p:strVal val="#ppt_x"/>
                                          </p:val>
                                        </p:tav>
                                      </p:tavLst>
                                    </p:anim>
                                    <p:anim calcmode="lin" valueType="num">
                                      <p:cBhvr additive="base">
                                        <p:cTn id="17" dur="20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2000" fill="hold"/>
                                        <p:tgtEl>
                                          <p:spTgt spid="5"/>
                                        </p:tgtEl>
                                        <p:attrNameLst>
                                          <p:attrName>ppt_x</p:attrName>
                                        </p:attrNameLst>
                                      </p:cBhvr>
                                      <p:tavLst>
                                        <p:tav tm="0">
                                          <p:val>
                                            <p:strVal val="0-#ppt_w/2"/>
                                          </p:val>
                                        </p:tav>
                                        <p:tav tm="100000">
                                          <p:val>
                                            <p:strVal val="#ppt_x"/>
                                          </p:val>
                                        </p:tav>
                                      </p:tavLst>
                                    </p:anim>
                                    <p:anim calcmode="lin" valueType="num">
                                      <p:cBhvr additive="base">
                                        <p:cTn id="21"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5940287" y="6062768"/>
            <a:ext cx="5416826" cy="907774"/>
          </a:xfrm>
          <a:solidFill>
            <a:schemeClr val="bg1">
              <a:alpha val="9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Sat Down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0"/>
            <a:ext cx="11887200" cy="5275385"/>
          </a:xfrm>
          <a:solidFill>
            <a:schemeClr val="bg1">
              <a:alpha val="90000"/>
            </a:schemeClr>
          </a:solidFill>
        </p:spPr>
        <p:txBody>
          <a:bodyPr>
            <a:normAutofit fontScale="92500"/>
          </a:bodyPr>
          <a:lstStyle/>
          <a:p>
            <a:pPr marL="0" indent="0">
              <a:lnSpc>
                <a:spcPct val="120000"/>
              </a:lnSpc>
              <a:buNone/>
            </a:pPr>
            <a:r>
              <a:rPr lang="en-US" b="1" dirty="0">
                <a:effectLst>
                  <a:outerShdw blurRad="38100" dist="38100" dir="2700000" algn="tl">
                    <a:srgbClr val="000000">
                      <a:alpha val="43137"/>
                    </a:srgbClr>
                  </a:outerShdw>
                </a:effectLst>
              </a:rPr>
              <a:t>Hebrews 12:1-3 (KJV) </a:t>
            </a:r>
            <a:r>
              <a:rPr lang="en-US" baseline="30000" dirty="0">
                <a:effectLst>
                  <a:outerShdw blurRad="38100" dist="38100" dir="2700000" algn="tl">
                    <a:srgbClr val="000000">
                      <a:alpha val="43137"/>
                    </a:srgbClr>
                  </a:outerShdw>
                </a:effectLst>
              </a:rPr>
              <a:t>1 </a:t>
            </a:r>
            <a:r>
              <a:rPr lang="en-US" i="1" dirty="0">
                <a:effectLst>
                  <a:outerShdw blurRad="38100" dist="38100" dir="2700000" algn="tl">
                    <a:srgbClr val="000000">
                      <a:alpha val="43137"/>
                    </a:srgbClr>
                  </a:outerShdw>
                </a:effectLst>
              </a:rPr>
              <a:t>Wherefore seeing we also are compassed about with so great a cloud of witnesses, let us lay aside every weight, and the sin which doth so easily beset us, and let us run with patience the race that is set before us, </a:t>
            </a:r>
            <a:r>
              <a:rPr lang="en-US" i="1" baseline="30000" dirty="0">
                <a:effectLst>
                  <a:outerShdw blurRad="38100" dist="38100" dir="2700000" algn="tl">
                    <a:srgbClr val="000000">
                      <a:alpha val="43137"/>
                    </a:srgbClr>
                  </a:outerShdw>
                </a:effectLst>
              </a:rPr>
              <a:t>2 </a:t>
            </a:r>
            <a:r>
              <a:rPr lang="en-US" i="1" dirty="0">
                <a:effectLst>
                  <a:outerShdw blurRad="38100" dist="38100" dir="2700000" algn="tl">
                    <a:srgbClr val="000000">
                      <a:alpha val="43137"/>
                    </a:srgbClr>
                  </a:outerShdw>
                </a:effectLst>
              </a:rPr>
              <a:t>Looking unto Jesus the author and finisher of our faith; who for the joy that was set before him endured the cross, despising the shame, and is </a:t>
            </a:r>
            <a:r>
              <a:rPr lang="en-US" b="1" i="1" dirty="0">
                <a:effectLst>
                  <a:outerShdw blurRad="38100" dist="38100" dir="2700000" algn="tl">
                    <a:srgbClr val="000000">
                      <a:alpha val="43137"/>
                    </a:srgbClr>
                  </a:outerShdw>
                </a:effectLst>
              </a:rPr>
              <a:t>set down at the right hand of the throne of God.</a:t>
            </a:r>
            <a:r>
              <a:rPr lang="en-US" i="1" dirty="0">
                <a:effectLst>
                  <a:outerShdw blurRad="38100" dist="38100" dir="2700000" algn="tl">
                    <a:srgbClr val="000000">
                      <a:alpha val="43137"/>
                    </a:srgbClr>
                  </a:outerShdw>
                </a:effectLst>
              </a:rPr>
              <a:t> </a:t>
            </a:r>
            <a:r>
              <a:rPr lang="en-US" i="1" baseline="30000" dirty="0">
                <a:effectLst>
                  <a:outerShdw blurRad="38100" dist="38100" dir="2700000" algn="tl">
                    <a:srgbClr val="000000">
                      <a:alpha val="43137"/>
                    </a:srgbClr>
                  </a:outerShdw>
                </a:effectLst>
              </a:rPr>
              <a:t>3 </a:t>
            </a:r>
            <a:r>
              <a:rPr lang="en-US" i="1" dirty="0">
                <a:effectLst>
                  <a:outerShdw blurRad="38100" dist="38100" dir="2700000" algn="tl">
                    <a:srgbClr val="000000">
                      <a:alpha val="43137"/>
                    </a:srgbClr>
                  </a:outerShdw>
                </a:effectLst>
              </a:rPr>
              <a:t>For consider him that endured such contradiction of sinners against himself, lest ye be wearied and faint in your minds. </a:t>
            </a:r>
          </a:p>
          <a:p>
            <a:pPr lvl="1" latinLnBrk="1">
              <a:lnSpc>
                <a:spcPct val="120000"/>
              </a:lnSpc>
            </a:pPr>
            <a:r>
              <a:rPr lang="en-US" sz="3100" b="1" dirty="0">
                <a:effectLst>
                  <a:outerShdw blurRad="38100" dist="38100" dir="2700000" algn="tl">
                    <a:srgbClr val="000000">
                      <a:alpha val="43137"/>
                    </a:srgbClr>
                  </a:outerShdw>
                </a:effectLst>
                <a:latin typeface="Arial Rounded MT Bold" panose="020F0704030504030204" pitchFamily="34" charset="0"/>
              </a:rPr>
              <a:t>He Finished the Work of Redemption  (</a:t>
            </a:r>
            <a:r>
              <a:rPr lang="en-US" sz="3100" b="1" i="1" dirty="0">
                <a:effectLst>
                  <a:outerShdw blurRad="38100" dist="38100" dir="2700000" algn="tl">
                    <a:srgbClr val="000000">
                      <a:alpha val="43137"/>
                    </a:srgbClr>
                  </a:outerShdw>
                </a:effectLst>
                <a:latin typeface="Arial Rounded MT Bold" panose="020F0704030504030204" pitchFamily="34" charset="0"/>
              </a:rPr>
              <a:t>never chairs in Temple</a:t>
            </a:r>
            <a:r>
              <a:rPr lang="en-US" sz="3100" b="1" dirty="0">
                <a:effectLst>
                  <a:outerShdw blurRad="38100" dist="38100" dir="2700000" algn="tl">
                    <a:srgbClr val="000000">
                      <a:alpha val="43137"/>
                    </a:srgbClr>
                  </a:outerShdw>
                </a:effectLst>
                <a:latin typeface="Arial Rounded MT Bold" panose="020F0704030504030204" pitchFamily="34" charset="0"/>
              </a:rPr>
              <a:t>)</a:t>
            </a:r>
            <a:endParaRPr lang="en-US" sz="31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20000"/>
              </a:lnSpc>
            </a:pPr>
            <a:r>
              <a:rPr lang="en-US" sz="3100" b="1" dirty="0">
                <a:effectLst>
                  <a:outerShdw blurRad="38100" dist="38100" dir="2700000" algn="tl">
                    <a:srgbClr val="000000">
                      <a:alpha val="43137"/>
                    </a:srgbClr>
                  </a:outerShdw>
                </a:effectLst>
                <a:latin typeface="Arial Rounded MT Bold" panose="020F0704030504030204" pitchFamily="34" charset="0"/>
              </a:rPr>
              <a:t>He Fulfilled the Types and Shadows</a:t>
            </a:r>
            <a:endParaRPr lang="en-US" sz="31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20000"/>
              </a:lnSpc>
            </a:pPr>
            <a:r>
              <a:rPr lang="en-US" sz="3100" b="1" dirty="0">
                <a:effectLst>
                  <a:outerShdw blurRad="38100" dist="38100" dir="2700000" algn="tl">
                    <a:srgbClr val="000000">
                      <a:alpha val="43137"/>
                    </a:srgbClr>
                  </a:outerShdw>
                </a:effectLst>
                <a:latin typeface="Arial Rounded MT Bold" panose="020F0704030504030204" pitchFamily="34" charset="0"/>
              </a:rPr>
              <a:t>He Furnishes the Believer with Power to Serve.</a:t>
            </a:r>
            <a:endParaRPr lang="en-US" sz="31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245604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par>
                          <p:cTn id="16" fill="hold">
                            <p:stCondLst>
                              <p:cond delay="2000"/>
                            </p:stCondLst>
                            <p:childTnLst>
                              <p:par>
                                <p:cTn id="17" presetID="6"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4000"/>
                            </p:stCondLst>
                            <p:childTnLst>
                              <p:par>
                                <p:cTn id="21" presetID="6"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2000" fill="hold"/>
                                        <p:tgtEl>
                                          <p:spTgt spid="2"/>
                                        </p:tgtEl>
                                        <p:attrNameLst>
                                          <p:attrName>ppt_x</p:attrName>
                                        </p:attrNameLst>
                                      </p:cBhvr>
                                      <p:tavLst>
                                        <p:tav tm="0">
                                          <p:val>
                                            <p:strVal val="#ppt_x"/>
                                          </p:val>
                                        </p:tav>
                                        <p:tav tm="100000">
                                          <p:val>
                                            <p:strVal val="#ppt_x"/>
                                          </p:val>
                                        </p:tav>
                                      </p:tavLst>
                                    </p:anim>
                                    <p:anim calcmode="lin" valueType="num">
                                      <p:cBhvr additive="base">
                                        <p:cTn id="29"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5452556" y="5645426"/>
            <a:ext cx="7219122" cy="1212574"/>
          </a:xfrm>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Reaches Down</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92765" y="0"/>
            <a:ext cx="12099235" cy="4586068"/>
          </a:xfrm>
          <a:solidFill>
            <a:schemeClr val="bg1">
              <a:alpha val="80000"/>
            </a:schemeClr>
          </a:solidFill>
        </p:spPr>
        <p:txBody>
          <a:bodyPr/>
          <a:lstStyle/>
          <a:p>
            <a:pPr marL="0" indent="0" latinLnBrk="1">
              <a:buNone/>
            </a:pPr>
            <a:r>
              <a:rPr lang="en-US" b="1" dirty="0">
                <a:effectLst>
                  <a:outerShdw blurRad="38100" dist="38100" dir="2700000" algn="tl">
                    <a:srgbClr val="000000">
                      <a:alpha val="43137"/>
                    </a:srgbClr>
                  </a:outerShdw>
                </a:effectLst>
                <a:latin typeface="Arial Rounded MT Bold" panose="020F0704030504030204" pitchFamily="34" charset="0"/>
              </a:rPr>
              <a:t>Matthew 14:31-33 (KJV) </a:t>
            </a:r>
            <a:r>
              <a:rPr lang="en-US" baseline="30000" dirty="0">
                <a:effectLst>
                  <a:outerShdw blurRad="38100" dist="38100" dir="2700000" algn="tl">
                    <a:srgbClr val="000000">
                      <a:alpha val="43137"/>
                    </a:srgbClr>
                  </a:outerShdw>
                </a:effectLst>
                <a:latin typeface="Arial Rounded MT Bold" panose="020F0704030504030204" pitchFamily="34" charset="0"/>
              </a:rPr>
              <a:t>31 </a:t>
            </a:r>
            <a:r>
              <a:rPr lang="en-US" dirty="0">
                <a:effectLst>
                  <a:outerShdw blurRad="38100" dist="38100" dir="2700000" algn="tl">
                    <a:srgbClr val="000000">
                      <a:alpha val="43137"/>
                    </a:srgbClr>
                  </a:outerShdw>
                </a:effectLst>
                <a:latin typeface="Arial Rounded MT Bold" panose="020F0704030504030204" pitchFamily="34" charset="0"/>
              </a:rPr>
              <a:t>And immediately Jesus stretched forth </a:t>
            </a:r>
            <a:r>
              <a:rPr lang="en-US" i="1" dirty="0">
                <a:effectLst>
                  <a:outerShdw blurRad="38100" dist="38100" dir="2700000" algn="tl">
                    <a:srgbClr val="000000">
                      <a:alpha val="43137"/>
                    </a:srgbClr>
                  </a:outerShdw>
                </a:effectLst>
                <a:latin typeface="Arial Rounded MT Bold" panose="020F0704030504030204" pitchFamily="34" charset="0"/>
              </a:rPr>
              <a:t>his</a:t>
            </a:r>
          </a:p>
          <a:p>
            <a:pPr marL="0" indent="0" latinLnBrk="1">
              <a:buNone/>
            </a:pPr>
            <a:r>
              <a:rPr lang="en-US" dirty="0">
                <a:effectLst>
                  <a:outerShdw blurRad="38100" dist="38100" dir="2700000" algn="tl">
                    <a:srgbClr val="000000">
                      <a:alpha val="43137"/>
                    </a:srgbClr>
                  </a:outerShdw>
                </a:effectLst>
                <a:latin typeface="Arial Rounded MT Bold" panose="020F0704030504030204" pitchFamily="34" charset="0"/>
              </a:rPr>
              <a:t> hand, and caught him, and said unto him, O thou of little faith, where</a:t>
            </a:r>
          </a:p>
          <a:p>
            <a:pPr marL="0" indent="0" latinLnBrk="1">
              <a:buNone/>
            </a:pPr>
            <a:r>
              <a:rPr lang="en-US" dirty="0">
                <a:effectLst>
                  <a:outerShdw blurRad="38100" dist="38100" dir="2700000" algn="tl">
                    <a:srgbClr val="000000">
                      <a:alpha val="43137"/>
                    </a:srgbClr>
                  </a:outerShdw>
                </a:effectLst>
                <a:latin typeface="Arial Rounded MT Bold" panose="020F0704030504030204" pitchFamily="34" charset="0"/>
              </a:rPr>
              <a:t>fore didst thou doubt? </a:t>
            </a:r>
            <a:r>
              <a:rPr lang="en-US" baseline="30000" dirty="0">
                <a:effectLst>
                  <a:outerShdw blurRad="38100" dist="38100" dir="2700000" algn="tl">
                    <a:srgbClr val="000000">
                      <a:alpha val="43137"/>
                    </a:srgbClr>
                  </a:outerShdw>
                </a:effectLst>
                <a:latin typeface="Arial Rounded MT Bold" panose="020F0704030504030204" pitchFamily="34" charset="0"/>
              </a:rPr>
              <a:t>32 </a:t>
            </a:r>
            <a:r>
              <a:rPr lang="en-US" dirty="0">
                <a:effectLst>
                  <a:outerShdw blurRad="38100" dist="38100" dir="2700000" algn="tl">
                    <a:srgbClr val="000000">
                      <a:alpha val="43137"/>
                    </a:srgbClr>
                  </a:outerShdw>
                </a:effectLst>
                <a:latin typeface="Arial Rounded MT Bold" panose="020F0704030504030204" pitchFamily="34" charset="0"/>
              </a:rPr>
              <a:t>And when they were come into the ship, the</a:t>
            </a:r>
          </a:p>
          <a:p>
            <a:pPr marL="0" indent="0" latinLnBrk="1">
              <a:buNone/>
            </a:pPr>
            <a:r>
              <a:rPr lang="en-US" dirty="0">
                <a:effectLst>
                  <a:outerShdw blurRad="38100" dist="38100" dir="2700000" algn="tl">
                    <a:srgbClr val="000000">
                      <a:alpha val="43137"/>
                    </a:srgbClr>
                  </a:outerShdw>
                </a:effectLst>
                <a:latin typeface="Arial Rounded MT Bold" panose="020F0704030504030204" pitchFamily="34" charset="0"/>
              </a:rPr>
              <a:t>wind ceased. </a:t>
            </a:r>
            <a:r>
              <a:rPr lang="en-US" baseline="30000" dirty="0">
                <a:effectLst>
                  <a:outerShdw blurRad="38100" dist="38100" dir="2700000" algn="tl">
                    <a:srgbClr val="000000">
                      <a:alpha val="43137"/>
                    </a:srgbClr>
                  </a:outerShdw>
                </a:effectLst>
                <a:latin typeface="Arial Rounded MT Bold" panose="020F0704030504030204" pitchFamily="34" charset="0"/>
              </a:rPr>
              <a:t>33 </a:t>
            </a:r>
            <a:r>
              <a:rPr lang="en-US" dirty="0">
                <a:effectLst>
                  <a:outerShdw blurRad="38100" dist="38100" dir="2700000" algn="tl">
                    <a:srgbClr val="000000">
                      <a:alpha val="43137"/>
                    </a:srgbClr>
                  </a:outerShdw>
                </a:effectLst>
                <a:latin typeface="Arial Rounded MT Bold" panose="020F0704030504030204" pitchFamily="34" charset="0"/>
              </a:rPr>
              <a:t>Then they that were in the ship came and worshipped</a:t>
            </a:r>
          </a:p>
          <a:p>
            <a:pPr marL="0" indent="0" latinLnBrk="1">
              <a:buNone/>
            </a:pPr>
            <a:r>
              <a:rPr lang="en-US" dirty="0">
                <a:effectLst>
                  <a:outerShdw blurRad="38100" dist="38100" dir="2700000" algn="tl">
                    <a:srgbClr val="000000">
                      <a:alpha val="43137"/>
                    </a:srgbClr>
                  </a:outerShdw>
                </a:effectLst>
                <a:latin typeface="Arial Rounded MT Bold" panose="020F0704030504030204" pitchFamily="34" charset="0"/>
              </a:rPr>
              <a:t>him, saying, Of a truth thou art the Son of God.</a:t>
            </a:r>
          </a:p>
          <a:p>
            <a:pPr lvl="1" latinLnBrk="1">
              <a:lnSpc>
                <a:spcPct val="100000"/>
              </a:lnSpc>
            </a:pPr>
            <a:r>
              <a:rPr lang="en-US" sz="2800" b="1" u="sng" dirty="0">
                <a:effectLst>
                  <a:outerShdw blurRad="38100" dist="38100" dir="2700000" algn="tl">
                    <a:srgbClr val="000000">
                      <a:alpha val="43137"/>
                    </a:srgbClr>
                  </a:outerShdw>
                </a:effectLst>
                <a:latin typeface="Arial Rounded MT Bold" panose="020F0704030504030204" pitchFamily="34" charset="0"/>
              </a:rPr>
              <a:t>Lift you out</a:t>
            </a:r>
            <a:r>
              <a:rPr lang="en-US" sz="2800" b="1" dirty="0">
                <a:effectLst>
                  <a:outerShdw blurRad="38100" dist="38100" dir="2700000" algn="tl">
                    <a:srgbClr val="000000">
                      <a:alpha val="43137"/>
                    </a:srgbClr>
                  </a:outerShdw>
                </a:effectLst>
                <a:latin typeface="Arial Rounded MT Bold" panose="020F0704030504030204" pitchFamily="34" charset="0"/>
              </a:rPr>
              <a:t> of your Death into Life Eternal</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u="sng" dirty="0">
                <a:effectLst>
                  <a:outerShdw blurRad="38100" dist="38100" dir="2700000" algn="tl">
                    <a:srgbClr val="000000">
                      <a:alpha val="43137"/>
                    </a:srgbClr>
                  </a:outerShdw>
                </a:effectLst>
                <a:latin typeface="Arial Rounded MT Bold" panose="020F0704030504030204" pitchFamily="34" charset="0"/>
              </a:rPr>
              <a:t>Lead you out</a:t>
            </a:r>
            <a:r>
              <a:rPr lang="en-US" sz="2800" b="1" dirty="0">
                <a:effectLst>
                  <a:outerShdw blurRad="38100" dist="38100" dir="2700000" algn="tl">
                    <a:srgbClr val="000000">
                      <a:alpha val="43137"/>
                    </a:srgbClr>
                  </a:outerShdw>
                </a:effectLst>
                <a:latin typeface="Arial Rounded MT Bold" panose="020F0704030504030204" pitchFamily="34" charset="0"/>
              </a:rPr>
              <a:t> of your Defeats into Victories</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latinLnBrk="1">
              <a:lnSpc>
                <a:spcPct val="150000"/>
              </a:lnSpc>
            </a:pPr>
            <a:r>
              <a:rPr lang="en-US" sz="2800" b="1" u="sng" dirty="0">
                <a:effectLst>
                  <a:outerShdw blurRad="38100" dist="38100" dir="2700000" algn="tl">
                    <a:srgbClr val="000000">
                      <a:alpha val="43137"/>
                    </a:srgbClr>
                  </a:outerShdw>
                </a:effectLst>
                <a:latin typeface="Arial Rounded MT Bold" panose="020F0704030504030204" pitchFamily="34" charset="0"/>
              </a:rPr>
              <a:t>Loose you from</a:t>
            </a:r>
            <a:r>
              <a:rPr lang="en-US" sz="2800" b="1" dirty="0">
                <a:effectLst>
                  <a:outerShdw blurRad="38100" dist="38100" dir="2700000" algn="tl">
                    <a:srgbClr val="000000">
                      <a:alpha val="43137"/>
                    </a:srgbClr>
                  </a:outerShdw>
                </a:effectLst>
                <a:latin typeface="Arial Rounded MT Bold" panose="020F0704030504030204" pitchFamily="34" charset="0"/>
              </a:rPr>
              <a:t> all that Prevents Devotion to Christ.</a:t>
            </a:r>
            <a:endParaRPr lang="en-US" sz="28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166467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3"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4000"/>
                            </p:stCondLst>
                            <p:childTnLst>
                              <p:par>
                                <p:cTn id="19" presetID="2" presetClass="entr" presetSubtype="3"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3" fill="hold">
                            <p:stCondLst>
                              <p:cond delay="6000"/>
                            </p:stCondLst>
                            <p:childTnLst>
                              <p:par>
                                <p:cTn id="24" presetID="2" presetClass="entr" presetSubtype="3"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7"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8" fill="hold">
                            <p:stCondLst>
                              <p:cond delay="8000"/>
                            </p:stCondLst>
                            <p:childTnLst>
                              <p:par>
                                <p:cTn id="29" presetID="2" presetClass="entr" presetSubtype="3"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2" presetClass="entr" presetSubtype="3"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2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3" dur="20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3" fill="hold" grpId="0"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2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8" dur="20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2000" fill="hold"/>
                                        <p:tgtEl>
                                          <p:spTgt spid="2"/>
                                        </p:tgtEl>
                                        <p:attrNameLst>
                                          <p:attrName>ppt_x</p:attrName>
                                        </p:attrNameLst>
                                      </p:cBhvr>
                                      <p:tavLst>
                                        <p:tav tm="0">
                                          <p:val>
                                            <p:strVal val="#ppt_x"/>
                                          </p:val>
                                        </p:tav>
                                        <p:tav tm="100000">
                                          <p:val>
                                            <p:strVal val="#ppt_x"/>
                                          </p:val>
                                        </p:tav>
                                      </p:tavLst>
                                    </p:anim>
                                    <p:anim calcmode="lin" valueType="num">
                                      <p:cBhvr additive="base">
                                        <p:cTn id="54"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4187686" y="5725551"/>
            <a:ext cx="7325139" cy="1013180"/>
          </a:xfrm>
          <a:solidFill>
            <a:schemeClr val="bg1">
              <a:alpha val="8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Is Coming Down</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0" y="0"/>
            <a:ext cx="12192000" cy="5526158"/>
          </a:xfrm>
          <a:solidFill>
            <a:schemeClr val="bg1">
              <a:alpha val="80000"/>
            </a:schemeClr>
          </a:solidFill>
        </p:spPr>
        <p:txBody>
          <a:bodyPr>
            <a:normAutofit/>
          </a:bodyPr>
          <a:lstStyle/>
          <a:p>
            <a:pPr marL="0" indent="0">
              <a:lnSpc>
                <a:spcPct val="100000"/>
              </a:lnSpc>
              <a:buNone/>
            </a:pPr>
            <a:r>
              <a:rPr lang="en-US" b="1" dirty="0">
                <a:effectLst>
                  <a:outerShdw blurRad="38100" dist="38100" dir="2700000" algn="tl">
                    <a:srgbClr val="000000">
                      <a:alpha val="43137"/>
                    </a:srgbClr>
                  </a:outerShdw>
                </a:effectLst>
              </a:rPr>
              <a:t>1 Thessalonians 4:13-16 </a:t>
            </a:r>
            <a:r>
              <a:rPr lang="en-US" dirty="0">
                <a:effectLst>
                  <a:outerShdw blurRad="38100" dist="38100" dir="2700000" algn="tl">
                    <a:srgbClr val="000000">
                      <a:alpha val="43137"/>
                    </a:srgbClr>
                  </a:outerShdw>
                </a:effectLst>
              </a:rPr>
              <a:t>(KJV) </a:t>
            </a:r>
            <a:r>
              <a:rPr lang="en-US" i="1" baseline="30000" dirty="0">
                <a:effectLst>
                  <a:outerShdw blurRad="38100" dist="38100" dir="2700000" algn="tl">
                    <a:srgbClr val="000000">
                      <a:alpha val="43137"/>
                    </a:srgbClr>
                  </a:outerShdw>
                </a:effectLst>
              </a:rPr>
              <a:t>13 </a:t>
            </a:r>
            <a:r>
              <a:rPr lang="en-US" i="1" dirty="0">
                <a:effectLst>
                  <a:outerShdw blurRad="38100" dist="38100" dir="2700000" algn="tl">
                    <a:srgbClr val="000000">
                      <a:alpha val="43137"/>
                    </a:srgbClr>
                  </a:outerShdw>
                </a:effectLst>
              </a:rPr>
              <a:t>But I would not have you to be ignorant, brethren, concerning them which are asleep, that ye sorrow not, even as others which have no hope. </a:t>
            </a:r>
            <a:r>
              <a:rPr lang="en-US" i="1" baseline="30000" dirty="0">
                <a:effectLst>
                  <a:outerShdw blurRad="38100" dist="38100" dir="2700000" algn="tl">
                    <a:srgbClr val="000000">
                      <a:alpha val="43137"/>
                    </a:srgbClr>
                  </a:outerShdw>
                </a:effectLst>
              </a:rPr>
              <a:t>14 </a:t>
            </a:r>
            <a:r>
              <a:rPr lang="en-US" i="1" dirty="0">
                <a:effectLst>
                  <a:outerShdw blurRad="38100" dist="38100" dir="2700000" algn="tl">
                    <a:srgbClr val="000000">
                      <a:alpha val="43137"/>
                    </a:srgbClr>
                  </a:outerShdw>
                </a:effectLst>
              </a:rPr>
              <a:t>For if we believe that Jesus died and rose again, even so them also which sleep in Jesus will God bring with him. </a:t>
            </a:r>
            <a:r>
              <a:rPr lang="en-US" i="1" baseline="30000" dirty="0">
                <a:effectLst>
                  <a:outerShdw blurRad="38100" dist="38100" dir="2700000" algn="tl">
                    <a:srgbClr val="000000">
                      <a:alpha val="43137"/>
                    </a:srgbClr>
                  </a:outerShdw>
                </a:effectLst>
              </a:rPr>
              <a:t>15 </a:t>
            </a:r>
            <a:r>
              <a:rPr lang="en-US" i="1" dirty="0">
                <a:effectLst>
                  <a:outerShdw blurRad="38100" dist="38100" dir="2700000" algn="tl">
                    <a:srgbClr val="000000">
                      <a:alpha val="43137"/>
                    </a:srgbClr>
                  </a:outerShdw>
                </a:effectLst>
              </a:rPr>
              <a:t>For this we say unto you by the word of the Lord, that we which are alive and remain unto the coming of the Lord shall not prevent them which are asleep. </a:t>
            </a:r>
            <a:r>
              <a:rPr lang="en-US" i="1" baseline="30000" dirty="0">
                <a:effectLst>
                  <a:outerShdw blurRad="38100" dist="38100" dir="2700000" algn="tl">
                    <a:srgbClr val="000000">
                      <a:alpha val="43137"/>
                    </a:srgbClr>
                  </a:outerShdw>
                </a:effectLst>
              </a:rPr>
              <a:t>16 </a:t>
            </a:r>
            <a:r>
              <a:rPr lang="en-US" i="1" dirty="0">
                <a:effectLst>
                  <a:outerShdw blurRad="38100" dist="38100" dir="2700000" algn="tl">
                    <a:srgbClr val="000000">
                      <a:alpha val="43137"/>
                    </a:srgbClr>
                  </a:outerShdw>
                </a:effectLst>
              </a:rPr>
              <a:t>For the Lord himself shall descend from heaven with a shout, with the voice of the archangel, and with the trump of God: and the dead in Christ shall rise first: </a:t>
            </a:r>
          </a:p>
          <a:p>
            <a:pPr lvl="1" latinLnBrk="1">
              <a:lnSpc>
                <a:spcPct val="100000"/>
              </a:lnSpc>
            </a:pPr>
            <a:r>
              <a:rPr lang="en-US" sz="2800" b="1" u="sng" dirty="0">
                <a:latin typeface="Arial Rounded MT Bold" panose="020F0704030504030204" pitchFamily="34" charset="0"/>
              </a:rPr>
              <a:t>Raise</a:t>
            </a:r>
            <a:r>
              <a:rPr lang="en-US" sz="2800" b="1" dirty="0">
                <a:latin typeface="Arial Rounded MT Bold" panose="020F0704030504030204" pitchFamily="34" charset="0"/>
              </a:rPr>
              <a:t> the Dead Saints</a:t>
            </a:r>
            <a:endParaRPr lang="en-US" sz="2800" dirty="0">
              <a:latin typeface="Arial Rounded MT Bold" panose="020F0704030504030204" pitchFamily="34" charset="0"/>
            </a:endParaRPr>
          </a:p>
          <a:p>
            <a:pPr lvl="1" latinLnBrk="1">
              <a:lnSpc>
                <a:spcPct val="150000"/>
              </a:lnSpc>
            </a:pPr>
            <a:r>
              <a:rPr lang="en-US" sz="2800" b="1" u="sng" dirty="0">
                <a:latin typeface="Arial Rounded MT Bold" panose="020F0704030504030204" pitchFamily="34" charset="0"/>
              </a:rPr>
              <a:t>Rapture</a:t>
            </a:r>
            <a:r>
              <a:rPr lang="en-US" sz="2800" b="1" dirty="0">
                <a:latin typeface="Arial Rounded MT Bold" panose="020F0704030504030204" pitchFamily="34" charset="0"/>
              </a:rPr>
              <a:t> the Living Saints</a:t>
            </a:r>
            <a:endParaRPr lang="en-US" sz="2800" dirty="0">
              <a:latin typeface="Arial Rounded MT Bold" panose="020F0704030504030204" pitchFamily="34" charset="0"/>
            </a:endParaRPr>
          </a:p>
          <a:p>
            <a:pPr lvl="1" latinLnBrk="1">
              <a:lnSpc>
                <a:spcPct val="150000"/>
              </a:lnSpc>
            </a:pPr>
            <a:r>
              <a:rPr lang="en-US" sz="2800" b="1" u="sng" dirty="0">
                <a:latin typeface="Arial Rounded MT Bold" panose="020F0704030504030204" pitchFamily="34" charset="0"/>
              </a:rPr>
              <a:t>Reward</a:t>
            </a:r>
            <a:r>
              <a:rPr lang="en-US" sz="2800" b="1" dirty="0">
                <a:latin typeface="Arial Rounded MT Bold" panose="020F0704030504030204" pitchFamily="34" charset="0"/>
              </a:rPr>
              <a:t> the Faithful Saints.</a:t>
            </a:r>
            <a:endParaRPr lang="en-US" sz="2800" dirty="0">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233579316"/>
      </p:ext>
    </p:extLst>
  </p:cSld>
  <p:clrMapOvr>
    <a:masterClrMapping/>
  </p:clrMapOvr>
  <mc:AlternateContent xmlns:mc="http://schemas.openxmlformats.org/markup-compatibility/2006" xmlns:p14="http://schemas.microsoft.com/office/powerpoint/2010/main">
    <mc:Choice Requires="p14">
      <p:transition spd="slow" p14:dur="225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 presetClass="entr" presetSubtype="9"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9"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2000" fill="hold"/>
                                        <p:tgtEl>
                                          <p:spTgt spid="2"/>
                                        </p:tgtEl>
                                        <p:attrNameLst>
                                          <p:attrName>ppt_x</p:attrName>
                                        </p:attrNameLst>
                                      </p:cBhvr>
                                      <p:tavLst>
                                        <p:tav tm="0">
                                          <p:val>
                                            <p:strVal val="0-#ppt_w/2"/>
                                          </p:val>
                                        </p:tav>
                                        <p:tav tm="100000">
                                          <p:val>
                                            <p:strVal val="#ppt_x"/>
                                          </p:val>
                                        </p:tav>
                                      </p:tavLst>
                                    </p:anim>
                                    <p:anim calcmode="lin" valueType="num">
                                      <p:cBhvr additive="base">
                                        <p:cTn id="34"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402305" y="5509438"/>
            <a:ext cx="6622774" cy="1212574"/>
          </a:xfrm>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Will Put Down</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7928" y="0"/>
            <a:ext cx="12174071" cy="5340626"/>
          </a:xfrm>
          <a:solidFill>
            <a:schemeClr val="bg1">
              <a:alpha val="80000"/>
            </a:schemeClr>
          </a:solidFill>
        </p:spPr>
        <p:txBody>
          <a:bodyPr/>
          <a:lstStyle/>
          <a:p>
            <a:pPr marL="0" indent="0" latinLnBrk="1">
              <a:lnSpc>
                <a:spcPct val="100000"/>
              </a:lnSpc>
              <a:buNone/>
            </a:pPr>
            <a:r>
              <a:rPr lang="en-US" b="1" dirty="0">
                <a:effectLst>
                  <a:outerShdw blurRad="38100" dist="38100" dir="2700000" algn="tl">
                    <a:srgbClr val="000000">
                      <a:alpha val="43137"/>
                    </a:srgbClr>
                  </a:outerShdw>
                </a:effectLst>
              </a:rPr>
              <a:t>Hebrews 2:7-8 (KJV) </a:t>
            </a:r>
            <a:r>
              <a:rPr lang="en-US" i="1" baseline="30000" dirty="0">
                <a:effectLst>
                  <a:outerShdw blurRad="38100" dist="38100" dir="2700000" algn="tl">
                    <a:srgbClr val="000000">
                      <a:alpha val="43137"/>
                    </a:srgbClr>
                  </a:outerShdw>
                </a:effectLst>
              </a:rPr>
              <a:t>7 </a:t>
            </a:r>
            <a:r>
              <a:rPr lang="en-US" i="1" dirty="0">
                <a:effectLst>
                  <a:outerShdw blurRad="38100" dist="38100" dir="2700000" algn="tl">
                    <a:srgbClr val="000000">
                      <a:alpha val="43137"/>
                    </a:srgbClr>
                  </a:outerShdw>
                </a:effectLst>
              </a:rPr>
              <a:t>Thou madest him a little lower than the angels; thou </a:t>
            </a:r>
          </a:p>
          <a:p>
            <a:pPr marL="0" indent="0" latinLnBrk="1">
              <a:lnSpc>
                <a:spcPct val="100000"/>
              </a:lnSpc>
              <a:buNone/>
            </a:pPr>
            <a:r>
              <a:rPr lang="en-US" i="1" dirty="0">
                <a:effectLst>
                  <a:outerShdw blurRad="38100" dist="38100" dir="2700000" algn="tl">
                    <a:srgbClr val="000000">
                      <a:alpha val="43137"/>
                    </a:srgbClr>
                  </a:outerShdw>
                </a:effectLst>
              </a:rPr>
              <a:t>crownedst him w- glory /honour, and didst set him over the works of thy hands: </a:t>
            </a:r>
            <a:r>
              <a:rPr lang="en-US" i="1" baseline="30000" dirty="0">
                <a:effectLst>
                  <a:outerShdw blurRad="38100" dist="38100" dir="2700000" algn="tl">
                    <a:srgbClr val="000000">
                      <a:alpha val="43137"/>
                    </a:srgbClr>
                  </a:outerShdw>
                </a:effectLst>
              </a:rPr>
              <a:t>8 </a:t>
            </a:r>
          </a:p>
          <a:p>
            <a:pPr marL="0" indent="0" latinLnBrk="1">
              <a:lnSpc>
                <a:spcPct val="100000"/>
              </a:lnSpc>
              <a:buNone/>
            </a:pPr>
            <a:r>
              <a:rPr lang="en-US" i="1" dirty="0">
                <a:effectLst>
                  <a:outerShdw blurRad="38100" dist="38100" dir="2700000" algn="tl">
                    <a:srgbClr val="000000">
                      <a:alpha val="43137"/>
                    </a:srgbClr>
                  </a:outerShdw>
                </a:effectLst>
              </a:rPr>
              <a:t>Thou hast put all things in subjection under his feet. For in that he put all in </a:t>
            </a:r>
          </a:p>
          <a:p>
            <a:pPr marL="0" indent="0" latinLnBrk="1">
              <a:lnSpc>
                <a:spcPct val="100000"/>
              </a:lnSpc>
              <a:buNone/>
            </a:pPr>
            <a:r>
              <a:rPr lang="en-US" i="1" dirty="0">
                <a:effectLst>
                  <a:outerShdw blurRad="38100" dist="38100" dir="2700000" algn="tl">
                    <a:srgbClr val="000000">
                      <a:alpha val="43137"/>
                    </a:srgbClr>
                  </a:outerShdw>
                </a:effectLst>
              </a:rPr>
              <a:t>subjection under him, he left nothing that is not put under him. But now we see </a:t>
            </a:r>
          </a:p>
          <a:p>
            <a:pPr marL="0" indent="0" latinLnBrk="1">
              <a:lnSpc>
                <a:spcPct val="100000"/>
              </a:lnSpc>
              <a:buNone/>
            </a:pPr>
            <a:r>
              <a:rPr lang="en-US" i="1" dirty="0">
                <a:effectLst>
                  <a:outerShdw blurRad="38100" dist="38100" dir="2700000" algn="tl">
                    <a:srgbClr val="000000">
                      <a:alpha val="43137"/>
                    </a:srgbClr>
                  </a:outerShdw>
                </a:effectLst>
              </a:rPr>
              <a:t>not yet all things put… </a:t>
            </a:r>
          </a:p>
          <a:p>
            <a:pPr latinLnBrk="1">
              <a:lnSpc>
                <a:spcPct val="100000"/>
              </a:lnSpc>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rPr>
              <a:t>Under Him..</a:t>
            </a:r>
            <a:endParaRPr lang="en-US" dirty="0">
              <a:effectLst>
                <a:outerShdw blurRad="38100" dist="38100" dir="2700000" algn="tl">
                  <a:srgbClr val="000000">
                    <a:alpha val="43137"/>
                  </a:srgbClr>
                </a:outerShdw>
              </a:effectLst>
              <a:latin typeface="Arial Rounded MT Bold" panose="020F0704030504030204" pitchFamily="34" charset="0"/>
            </a:endParaRPr>
          </a:p>
          <a:p>
            <a:pPr marL="457200" lvl="1" indent="0" latinLnBrk="1">
              <a:lnSpc>
                <a:spcPct val="10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     …He will Place </a:t>
            </a:r>
          </a:p>
          <a:p>
            <a:pPr lvl="3" latinLnBrk="1">
              <a:lnSpc>
                <a:spcPct val="100000"/>
              </a:lnSpc>
            </a:pPr>
            <a:r>
              <a:rPr lang="en-US" sz="2800" b="1" u="sng" dirty="0">
                <a:effectLst>
                  <a:outerShdw blurRad="38100" dist="38100" dir="2700000" algn="tl">
                    <a:srgbClr val="000000">
                      <a:alpha val="43137"/>
                    </a:srgbClr>
                  </a:outerShdw>
                </a:effectLst>
                <a:latin typeface="Arial Rounded MT Bold" panose="020F0704030504030204" pitchFamily="34" charset="0"/>
              </a:rPr>
              <a:t>Satan</a:t>
            </a:r>
            <a:r>
              <a:rPr lang="en-US" sz="2800" b="1" dirty="0">
                <a:effectLst>
                  <a:outerShdw blurRad="38100" dist="38100" dir="2700000" algn="tl">
                    <a:srgbClr val="000000">
                      <a:alpha val="43137"/>
                    </a:srgbClr>
                  </a:outerShdw>
                </a:effectLst>
                <a:latin typeface="Arial Rounded MT Bold" panose="020F0704030504030204" pitchFamily="34" charset="0"/>
              </a:rPr>
              <a:t> in the Bottomless Pit</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3" latinLnBrk="1">
              <a:lnSpc>
                <a:spcPct val="100000"/>
              </a:lnSpc>
            </a:pPr>
            <a:r>
              <a:rPr lang="en-US" sz="2800" b="1" u="sng" dirty="0">
                <a:effectLst>
                  <a:outerShdw blurRad="38100" dist="38100" dir="2700000" algn="tl">
                    <a:srgbClr val="000000">
                      <a:alpha val="43137"/>
                    </a:srgbClr>
                  </a:outerShdw>
                </a:effectLst>
                <a:latin typeface="Arial Rounded MT Bold" panose="020F0704030504030204" pitchFamily="34" charset="0"/>
              </a:rPr>
              <a:t>Separated</a:t>
            </a:r>
            <a:r>
              <a:rPr lang="en-US" sz="2800" b="1" dirty="0">
                <a:effectLst>
                  <a:outerShdw blurRad="38100" dist="38100" dir="2700000" algn="tl">
                    <a:srgbClr val="000000">
                      <a:alpha val="43137"/>
                    </a:srgbClr>
                  </a:outerShdw>
                </a:effectLst>
                <a:latin typeface="Arial Rounded MT Bold" panose="020F0704030504030204" pitchFamily="34" charset="0"/>
              </a:rPr>
              <a:t> in their Rightful Place</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3" latinLnBrk="1">
              <a:lnSpc>
                <a:spcPct val="100000"/>
              </a:lnSpc>
            </a:pPr>
            <a:r>
              <a:rPr lang="en-US" sz="2800" b="1" u="sng" dirty="0">
                <a:effectLst>
                  <a:outerShdw blurRad="38100" dist="38100" dir="2700000" algn="tl">
                    <a:srgbClr val="000000">
                      <a:alpha val="43137"/>
                    </a:srgbClr>
                  </a:outerShdw>
                </a:effectLst>
                <a:latin typeface="Arial Rounded MT Bold" panose="020F0704030504030204" pitchFamily="34" charset="0"/>
              </a:rPr>
              <a:t>Saints</a:t>
            </a:r>
            <a:r>
              <a:rPr lang="en-US" sz="2800" b="1" dirty="0">
                <a:effectLst>
                  <a:outerShdw blurRad="38100" dist="38100" dir="2700000" algn="tl">
                    <a:srgbClr val="000000">
                      <a:alpha val="43137"/>
                    </a:srgbClr>
                  </a:outerShdw>
                </a:effectLst>
                <a:latin typeface="Arial Rounded MT Bold" panose="020F0704030504030204" pitchFamily="34" charset="0"/>
              </a:rPr>
              <a:t> in a Glorious Paradise.</a:t>
            </a:r>
            <a:endParaRPr lang="en-US" sz="28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574142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4000"/>
                            </p:stCondLst>
                            <p:childTnLst>
                              <p:par>
                                <p:cTn id="19" presetID="2" presetClass="entr" presetSubtype="1"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3" fill="hold">
                            <p:stCondLst>
                              <p:cond delay="6000"/>
                            </p:stCondLst>
                            <p:childTnLst>
                              <p:par>
                                <p:cTn id="24" presetID="2" presetClass="entr" presetSubtype="1"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8" fill="hold">
                            <p:stCondLst>
                              <p:cond delay="8000"/>
                            </p:stCondLst>
                            <p:childTnLst>
                              <p:par>
                                <p:cTn id="29" presetID="2" presetClass="entr" presetSubtype="1"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2" presetClass="entr" presetSubtype="1"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1" fill="hold" grpId="0" nodeType="after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2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2000" fill="hold"/>
                                        <p:tgtEl>
                                          <p:spTgt spid="3">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grpId="0"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 calcmode="lin" valueType="num">
                                      <p:cBhvr additive="base">
                                        <p:cTn id="59" dur="2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0" dur="2000" fill="hold"/>
                                        <p:tgtEl>
                                          <p:spTgt spid="3">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additive="base">
                                        <p:cTn id="65" dur="2000" fill="hold"/>
                                        <p:tgtEl>
                                          <p:spTgt spid="2"/>
                                        </p:tgtEl>
                                        <p:attrNameLst>
                                          <p:attrName>ppt_x</p:attrName>
                                        </p:attrNameLst>
                                      </p:cBhvr>
                                      <p:tavLst>
                                        <p:tav tm="0">
                                          <p:val>
                                            <p:strVal val="1+#ppt_w/2"/>
                                          </p:val>
                                        </p:tav>
                                        <p:tav tm="100000">
                                          <p:val>
                                            <p:strVal val="#ppt_x"/>
                                          </p:val>
                                        </p:tav>
                                      </p:tavLst>
                                    </p:anim>
                                    <p:anim calcmode="lin" valueType="num">
                                      <p:cBhvr additive="base">
                                        <p:cTn id="66"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t="-10000" r="-23000" b="-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0"/>
            <a:ext cx="9413631" cy="1559860"/>
          </a:xfrm>
        </p:spPr>
        <p:txBody>
          <a:bodyPr>
            <a:normAutofit/>
          </a:bodyPr>
          <a:lstStyle/>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Fear has become a Epidemic in this Age-</a:t>
            </a:r>
          </a:p>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Jesus warned – </a:t>
            </a:r>
            <a:r>
              <a:rPr lang="en-US" b="1" i="1" dirty="0">
                <a:effectLst>
                  <a:outerShdw blurRad="38100" dist="38100" dir="2700000" algn="tl">
                    <a:srgbClr val="000000">
                      <a:alpha val="43137"/>
                    </a:srgbClr>
                  </a:outerShdw>
                </a:effectLst>
                <a:latin typeface="Arial Rounded MT Bold" panose="020F0704030504030204" pitchFamily="34" charset="0"/>
              </a:rPr>
              <a:t>in last days hearts failing for fear</a:t>
            </a:r>
          </a:p>
          <a:p>
            <a:pPr>
              <a:lnSpc>
                <a:spcPct val="150000"/>
              </a:lnSpc>
            </a:pP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None/>
            </a:pP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6" name="Content Placeholder 2">
            <a:extLst>
              <a:ext uri="{FF2B5EF4-FFF2-40B4-BE49-F238E27FC236}">
                <a16:creationId xmlns:a16="http://schemas.microsoft.com/office/drawing/2014/main" id="{36381C54-B052-4C20-819E-9EE554E76E23}"/>
              </a:ext>
            </a:extLst>
          </p:cNvPr>
          <p:cNvSpPr txBox="1">
            <a:spLocks/>
          </p:cNvSpPr>
          <p:nvPr/>
        </p:nvSpPr>
        <p:spPr>
          <a:xfrm>
            <a:off x="7364436" y="2813660"/>
            <a:ext cx="1057422" cy="4012638"/>
          </a:xfrm>
          <a:prstGeom prst="rect">
            <a:avLst/>
          </a:prstGeom>
          <a:solidFill>
            <a:schemeClr val="bg1">
              <a:alpha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F-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E-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A- </a:t>
            </a:r>
          </a:p>
          <a:p>
            <a:pPr>
              <a:lnSpc>
                <a:spcPct val="150000"/>
              </a:lnSpc>
              <a:spcBef>
                <a:spcPts val="0"/>
              </a:spcBef>
            </a:pPr>
            <a:r>
              <a:rPr lang="en-US" sz="4800" b="1" dirty="0">
                <a:effectLst>
                  <a:outerShdw blurRad="38100" dist="38100" dir="2700000" algn="tl">
                    <a:srgbClr val="000000">
                      <a:alpha val="43137"/>
                    </a:srgbClr>
                  </a:outerShdw>
                </a:effectLst>
                <a:latin typeface="Arial Rounded MT Bold" panose="020F0704030504030204" pitchFamily="34" charset="0"/>
              </a:rPr>
              <a:t>R- </a:t>
            </a:r>
            <a:r>
              <a:rPr lang="en-US" sz="4000" b="1" dirty="0">
                <a:effectLst>
                  <a:outerShdw blurRad="38100" dist="38100" dir="2700000" algn="tl">
                    <a:srgbClr val="000000">
                      <a:alpha val="43137"/>
                    </a:srgbClr>
                  </a:outerShdw>
                </a:effectLst>
                <a:latin typeface="Arial Rounded MT Bold" panose="020F0704030504030204" pitchFamily="34" charset="0"/>
              </a:rPr>
              <a:t>   </a:t>
            </a:r>
            <a:endParaRPr lang="en-US" sz="4000" dirty="0">
              <a:effectLst>
                <a:outerShdw blurRad="38100" dist="38100" dir="2700000" algn="tl">
                  <a:srgbClr val="000000">
                    <a:alpha val="43137"/>
                  </a:srgbClr>
                </a:outerShdw>
              </a:effectLst>
              <a:latin typeface="Arial Rounded MT Bold" panose="020F0704030504030204" pitchFamily="34" charset="0"/>
            </a:endParaRPr>
          </a:p>
        </p:txBody>
      </p:sp>
      <p:sp>
        <p:nvSpPr>
          <p:cNvPr id="7" name="TextBox 6">
            <a:extLst>
              <a:ext uri="{FF2B5EF4-FFF2-40B4-BE49-F238E27FC236}">
                <a16:creationId xmlns:a16="http://schemas.microsoft.com/office/drawing/2014/main" id="{C7EF598F-0C65-4A9B-81E0-797D37E65114}"/>
              </a:ext>
            </a:extLst>
          </p:cNvPr>
          <p:cNvSpPr txBox="1"/>
          <p:nvPr/>
        </p:nvSpPr>
        <p:spPr>
          <a:xfrm>
            <a:off x="8421858" y="2813661"/>
            <a:ext cx="3770142" cy="4012637"/>
          </a:xfrm>
          <a:prstGeom prst="rect">
            <a:avLst/>
          </a:prstGeom>
          <a:solidFill>
            <a:schemeClr val="bg1">
              <a:alpha val="80000"/>
            </a:schemeClr>
          </a:solidFill>
        </p:spPr>
        <p:txBody>
          <a:bodyPr wrap="square" rtlCol="0">
            <a:spAutoFit/>
          </a:bodyPr>
          <a:lstStyle/>
          <a:p>
            <a:r>
              <a:rPr lang="en-US" sz="4800" dirty="0">
                <a:effectLst>
                  <a:outerShdw blurRad="38100" dist="38100" dir="2700000" algn="tl">
                    <a:srgbClr val="000000">
                      <a:alpha val="43137"/>
                    </a:srgbClr>
                  </a:outerShdw>
                </a:effectLst>
                <a:latin typeface="Arial Rounded MT Bold" panose="020F0704030504030204" pitchFamily="34" charset="0"/>
              </a:rPr>
              <a:t>…</a:t>
            </a:r>
            <a:r>
              <a:rPr lang="en-US" sz="4800" b="1" dirty="0">
                <a:effectLst>
                  <a:outerShdw blurRad="38100" dist="38100" dir="2700000" algn="tl">
                    <a:srgbClr val="000000">
                      <a:alpha val="43137"/>
                    </a:srgbClr>
                  </a:outerShdw>
                </a:effectLst>
                <a:latin typeface="Arial Rounded MT Bold" panose="020F0704030504030204" pitchFamily="34" charset="0"/>
              </a:rPr>
              <a:t>Fervently</a:t>
            </a:r>
          </a:p>
          <a:p>
            <a:pPr>
              <a:lnSpc>
                <a:spcPct val="150000"/>
              </a:lnSpc>
            </a:pPr>
            <a:r>
              <a:rPr lang="en-US" sz="4800" b="1" dirty="0">
                <a:effectLst>
                  <a:outerShdw blurRad="38100" dist="38100" dir="2700000" algn="tl">
                    <a:srgbClr val="000000">
                      <a:alpha val="43137"/>
                    </a:srgbClr>
                  </a:outerShdw>
                </a:effectLst>
                <a:latin typeface="Arial Rounded MT Bold" panose="020F0704030504030204" pitchFamily="34" charset="0"/>
              </a:rPr>
              <a:t>…Erodes</a:t>
            </a:r>
          </a:p>
          <a:p>
            <a:pPr>
              <a:lnSpc>
                <a:spcPct val="150000"/>
              </a:lnSpc>
            </a:pPr>
            <a:r>
              <a:rPr lang="en-US" sz="4800" b="1" dirty="0">
                <a:effectLst>
                  <a:outerShdw blurRad="38100" dist="38100" dir="2700000" algn="tl">
                    <a:srgbClr val="000000">
                      <a:alpha val="43137"/>
                    </a:srgbClr>
                  </a:outerShdw>
                </a:effectLst>
                <a:latin typeface="Arial Rounded MT Bold" panose="020F0704030504030204" pitchFamily="34" charset="0"/>
              </a:rPr>
              <a:t>…All</a:t>
            </a:r>
          </a:p>
          <a:p>
            <a:pPr>
              <a:lnSpc>
                <a:spcPct val="150000"/>
              </a:lnSpc>
            </a:pPr>
            <a:r>
              <a:rPr lang="en-US" sz="4800" b="1" dirty="0">
                <a:effectLst>
                  <a:outerShdw blurRad="38100" dist="38100" dir="2700000" algn="tl">
                    <a:srgbClr val="000000">
                      <a:alpha val="43137"/>
                    </a:srgbClr>
                  </a:outerShdw>
                </a:effectLst>
                <a:latin typeface="Arial Rounded MT Bold" panose="020F0704030504030204" pitchFamily="34" charset="0"/>
              </a:rPr>
              <a:t>…Rest</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034147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2000"/>
                                        <p:tgtEl>
                                          <p:spTgt spid="3">
                                            <p:txEl>
                                              <p:pRg st="1" end="1"/>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par>
                          <p:cTn id="16" fill="hold">
                            <p:stCondLst>
                              <p:cond delay="6000"/>
                            </p:stCondLst>
                            <p:childTnLst>
                              <p:par>
                                <p:cTn id="17" presetID="6" presetClass="entr" presetSubtype="3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DAA8-9F4B-4CA3-982D-89C14F6C1B81}"/>
              </a:ext>
            </a:extLst>
          </p:cNvPr>
          <p:cNvSpPr>
            <a:spLocks noGrp="1"/>
          </p:cNvSpPr>
          <p:nvPr>
            <p:ph type="title"/>
          </p:nvPr>
        </p:nvSpPr>
        <p:spPr>
          <a:xfrm>
            <a:off x="1311965" y="5446644"/>
            <a:ext cx="9281007" cy="1212574"/>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The Lord has 7 </a:t>
            </a:r>
            <a:r>
              <a:rPr lang="en-US" b="1" i="1" dirty="0">
                <a:effectLst>
                  <a:outerShdw blurRad="38100" dist="38100" dir="2700000" algn="tl">
                    <a:srgbClr val="000000">
                      <a:alpha val="43137"/>
                    </a:srgbClr>
                  </a:outerShdw>
                </a:effectLst>
                <a:latin typeface="Arial Rounded MT Bold" panose="020F0704030504030204" pitchFamily="34" charset="0"/>
              </a:rPr>
              <a:t>“Downs"</a:t>
            </a:r>
            <a:r>
              <a:rPr lang="en-US" b="1" dirty="0">
                <a:effectLst>
                  <a:outerShdw blurRad="38100" dist="38100" dir="2700000" algn="tl">
                    <a:srgbClr val="000000">
                      <a:alpha val="43137"/>
                    </a:srgbClr>
                  </a:outerShdw>
                </a:effectLst>
                <a:latin typeface="Arial Rounded MT Bold" panose="020F0704030504030204" pitchFamily="34" charset="0"/>
              </a:rPr>
              <a:t> </a:t>
            </a:r>
            <a:br>
              <a:rPr lang="en-US" b="1" dirty="0">
                <a:effectLst>
                  <a:outerShdw blurRad="38100" dist="38100" dir="2700000" algn="tl">
                    <a:srgbClr val="000000">
                      <a:alpha val="43137"/>
                    </a:srgbClr>
                  </a:outerShdw>
                </a:effectLst>
                <a:latin typeface="Arial Rounded MT Bold" panose="020F0704030504030204" pitchFamily="34" charset="0"/>
              </a:rPr>
            </a:br>
            <a:r>
              <a:rPr lang="en-US" b="1" dirty="0">
                <a:effectLst>
                  <a:outerShdw blurRad="38100" dist="38100" dir="2700000" algn="tl">
                    <a:srgbClr val="000000">
                      <a:alpha val="43137"/>
                    </a:srgbClr>
                  </a:outerShdw>
                </a:effectLst>
                <a:latin typeface="Arial Rounded MT Bold" panose="020F0704030504030204" pitchFamily="34" charset="0"/>
              </a:rPr>
              <a:t>        …that We Might Have the “Ups."</a:t>
            </a:r>
          </a:p>
        </p:txBody>
      </p:sp>
      <p:sp>
        <p:nvSpPr>
          <p:cNvPr id="3" name="Content Placeholder 2">
            <a:extLst>
              <a:ext uri="{FF2B5EF4-FFF2-40B4-BE49-F238E27FC236}">
                <a16:creationId xmlns:a16="http://schemas.microsoft.com/office/drawing/2014/main" id="{B983E64D-6DDF-44D8-BB95-EF1DA188F696}"/>
              </a:ext>
            </a:extLst>
          </p:cNvPr>
          <p:cNvSpPr>
            <a:spLocks noGrp="1"/>
          </p:cNvSpPr>
          <p:nvPr>
            <p:ph idx="1"/>
          </p:nvPr>
        </p:nvSpPr>
        <p:spPr>
          <a:xfrm>
            <a:off x="152400" y="0"/>
            <a:ext cx="11887200" cy="4751294"/>
          </a:xfrm>
          <a:solidFill>
            <a:schemeClr val="bg1">
              <a:alpha val="80000"/>
            </a:schemeClr>
          </a:solidFill>
        </p:spPr>
        <p:txBody>
          <a:bodyPr/>
          <a:lstStyle/>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Fear has become a Epidemic in this Age</a:t>
            </a:r>
          </a:p>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Jesus warned – </a:t>
            </a:r>
            <a:r>
              <a:rPr lang="en-US" b="1" i="1" dirty="0">
                <a:effectLst>
                  <a:outerShdw blurRad="38100" dist="38100" dir="2700000" algn="tl">
                    <a:srgbClr val="000000">
                      <a:alpha val="43137"/>
                    </a:srgbClr>
                  </a:outerShdw>
                </a:effectLst>
                <a:latin typeface="Arial Rounded MT Bold" panose="020F0704030504030204" pitchFamily="34" charset="0"/>
              </a:rPr>
              <a:t>in last days hearts failing for fear </a:t>
            </a:r>
          </a:p>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 If fear is allowed to persist it can become Depression “Down” </a:t>
            </a:r>
          </a:p>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Many Christians now have more "downs" than they have "ups." </a:t>
            </a:r>
          </a:p>
          <a:p>
            <a:pPr>
              <a:lnSpc>
                <a:spcPct val="150000"/>
              </a:lnSpc>
            </a:pPr>
            <a:r>
              <a:rPr lang="en-US" b="1" i="1" dirty="0">
                <a:effectLst>
                  <a:outerShdw blurRad="38100" dist="38100" dir="2700000" algn="tl">
                    <a:srgbClr val="000000">
                      <a:alpha val="43137"/>
                    </a:srgbClr>
                  </a:outerShdw>
                </a:effectLst>
                <a:latin typeface="Arial Rounded MT Bold" panose="020F0704030504030204" pitchFamily="34" charset="0"/>
              </a:rPr>
              <a:t>“</a:t>
            </a:r>
            <a:r>
              <a:rPr lang="en-US" i="1" dirty="0">
                <a:effectLst>
                  <a:outerShdw blurRad="38100" dist="38100" dir="2700000" algn="tl">
                    <a:srgbClr val="000000">
                      <a:alpha val="43137"/>
                    </a:srgbClr>
                  </a:outerShdw>
                </a:effectLst>
                <a:latin typeface="Arial Rounded MT Bold" panose="020F0704030504030204" pitchFamily="34" charset="0"/>
              </a:rPr>
              <a:t>down in the mouth</a:t>
            </a:r>
            <a:r>
              <a:rPr lang="en-US" b="1"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Christianity”</a:t>
            </a:r>
            <a:r>
              <a:rPr lang="en-US" b="1" dirty="0">
                <a:effectLst>
                  <a:outerShdw blurRad="38100" dist="38100" dir="2700000" algn="tl">
                    <a:srgbClr val="000000">
                      <a:alpha val="43137"/>
                    </a:srgbClr>
                  </a:outerShdw>
                </a:effectLst>
                <a:latin typeface="Arial Rounded MT Bold" panose="020F0704030504030204" pitchFamily="34" charset="0"/>
              </a:rPr>
              <a:t> will never win anyone to the Lord. </a:t>
            </a:r>
          </a:p>
          <a:p>
            <a:pPr>
              <a:lnSpc>
                <a:spcPct val="150000"/>
              </a:lnSpc>
            </a:pPr>
            <a:r>
              <a:rPr lang="en-US" b="1" dirty="0">
                <a:effectLst>
                  <a:outerShdw blurRad="38100" dist="38100" dir="2700000" algn="tl">
                    <a:srgbClr val="000000">
                      <a:alpha val="43137"/>
                    </a:srgbClr>
                  </a:outerShdw>
                </a:effectLst>
                <a:latin typeface="Arial Rounded MT Bold" panose="020F0704030504030204" pitchFamily="34" charset="0"/>
              </a:rPr>
              <a:t>We need to get all excited about being saved. </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849560944"/>
      </p:ext>
    </p:extLst>
  </p:cSld>
  <p:clrMapOvr>
    <a:masterClrMapping/>
  </p:clrMapOvr>
  <mc:AlternateContent xmlns:mc="http://schemas.openxmlformats.org/markup-compatibility/2006" xmlns:p14="http://schemas.microsoft.com/office/powerpoint/2010/main">
    <mc:Choice Requires="p14">
      <p:transition spd="slow" p14:dur="2750">
        <p:randomBar/>
      </p:transition>
    </mc:Choice>
    <mc:Fallback xmlns="">
      <p:transition spd="slow">
        <p:randomBa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2000"/>
                                        <p:tgtEl>
                                          <p:spTgt spid="3">
                                            <p:txEl>
                                              <p:pRg st="3" end="3"/>
                                            </p:txEl>
                                          </p:spTgt>
                                        </p:tgtEl>
                                      </p:cBhvr>
                                    </p:animEffect>
                                  </p:childTnLst>
                                </p:cTn>
                              </p:par>
                            </p:childTnLst>
                          </p:cTn>
                        </p:par>
                        <p:par>
                          <p:cTn id="13" fill="hold">
                            <p:stCondLst>
                              <p:cond delay="2000"/>
                            </p:stCondLst>
                            <p:childTnLst>
                              <p:par>
                                <p:cTn id="14" presetID="16" presetClass="entr" presetSubtype="21"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2000"/>
                                        <p:tgtEl>
                                          <p:spTgt spid="3">
                                            <p:txEl>
                                              <p:pRg st="4" end="4"/>
                                            </p:txEl>
                                          </p:spTgt>
                                        </p:tgtEl>
                                      </p:cBhvr>
                                    </p:animEffect>
                                  </p:childTnLst>
                                </p:cTn>
                              </p:par>
                            </p:childTnLst>
                          </p:cTn>
                        </p:par>
                        <p:par>
                          <p:cTn id="17" fill="hold">
                            <p:stCondLst>
                              <p:cond delay="4000"/>
                            </p:stCondLst>
                            <p:childTnLst>
                              <p:par>
                                <p:cTn id="18" presetID="16" presetClass="entr" presetSubtype="21" fill="hold" grpId="0" nodeType="after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arn(inVertical)">
                                      <p:cBhvr>
                                        <p:cTn id="20" dur="2000"/>
                                        <p:tgtEl>
                                          <p:spTgt spid="3">
                                            <p:txEl>
                                              <p:pRg st="5" end="5"/>
                                            </p:txEl>
                                          </p:spTgt>
                                        </p:tgtEl>
                                      </p:cBhvr>
                                    </p:animEffect>
                                  </p:childTnLst>
                                </p:cTn>
                              </p:par>
                            </p:childTnLst>
                          </p:cTn>
                        </p:par>
                        <p:par>
                          <p:cTn id="21" fill="hold">
                            <p:stCondLst>
                              <p:cond delay="6000"/>
                            </p:stCondLst>
                            <p:childTnLst>
                              <p:par>
                                <p:cTn id="22" presetID="2" presetClass="entr" presetSubtype="1"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ppt_x"/>
                                          </p:val>
                                        </p:tav>
                                        <p:tav tm="100000">
                                          <p:val>
                                            <p:strVal val="#ppt_x"/>
                                          </p:val>
                                        </p:tav>
                                      </p:tavLst>
                                    </p:anim>
                                    <p:anim calcmode="lin" valueType="num">
                                      <p:cBhvr additive="base">
                                        <p:cTn id="25"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8B85DB-9A1F-49CF-80DF-DAAA55611339}"/>
              </a:ext>
            </a:extLst>
          </p:cNvPr>
          <p:cNvSpPr>
            <a:spLocks noGrp="1"/>
          </p:cNvSpPr>
          <p:nvPr>
            <p:ph idx="1"/>
          </p:nvPr>
        </p:nvSpPr>
        <p:spPr>
          <a:xfrm>
            <a:off x="7243635" y="149088"/>
            <a:ext cx="4793617" cy="6087940"/>
          </a:xfrm>
          <a:solidFill>
            <a:schemeClr val="bg1">
              <a:alpha val="80000"/>
            </a:schemeClr>
          </a:solidFill>
          <a:effectLst>
            <a:softEdge rad="50800"/>
          </a:effectLst>
        </p:spPr>
        <p:txBody>
          <a:bodyPr>
            <a:normAutofit/>
          </a:bodyPr>
          <a:lstStyle/>
          <a:p>
            <a:pPr marL="0" indent="0">
              <a:lnSpc>
                <a:spcPct val="15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The Lord… </a:t>
            </a:r>
          </a:p>
          <a:p>
            <a:pPr lvl="2">
              <a:lnSpc>
                <a:spcPct val="15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Looked Down</a:t>
            </a:r>
          </a:p>
          <a:p>
            <a:pPr lvl="2">
              <a:lnSpc>
                <a:spcPct val="15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Came Down</a:t>
            </a:r>
          </a:p>
          <a:p>
            <a:pPr lvl="2">
              <a:lnSpc>
                <a:spcPct val="15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Laid Down </a:t>
            </a:r>
          </a:p>
          <a:p>
            <a:pPr lvl="2">
              <a:lnSpc>
                <a:spcPct val="15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Went Down </a:t>
            </a:r>
          </a:p>
          <a:p>
            <a:pPr lvl="2">
              <a:lnSpc>
                <a:spcPct val="15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Sat Down</a:t>
            </a:r>
          </a:p>
          <a:p>
            <a:pPr lvl="2">
              <a:lnSpc>
                <a:spcPct val="15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Reaches Down</a:t>
            </a:r>
          </a:p>
          <a:p>
            <a:pPr lvl="2">
              <a:lnSpc>
                <a:spcPct val="15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Coming Down  </a:t>
            </a:r>
          </a:p>
          <a:p>
            <a:endParaRPr lang="en-US" dirty="0"/>
          </a:p>
        </p:txBody>
      </p:sp>
      <p:sp>
        <p:nvSpPr>
          <p:cNvPr id="4" name="Content Placeholder 2">
            <a:extLst>
              <a:ext uri="{FF2B5EF4-FFF2-40B4-BE49-F238E27FC236}">
                <a16:creationId xmlns:a16="http://schemas.microsoft.com/office/drawing/2014/main" id="{40047CA8-95A8-436E-BEF3-2C731E3DC86E}"/>
              </a:ext>
            </a:extLst>
          </p:cNvPr>
          <p:cNvSpPr txBox="1">
            <a:spLocks/>
          </p:cNvSpPr>
          <p:nvPr/>
        </p:nvSpPr>
        <p:spPr>
          <a:xfrm>
            <a:off x="108974" y="149086"/>
            <a:ext cx="4793617" cy="6087941"/>
          </a:xfrm>
          <a:prstGeom prst="rect">
            <a:avLst/>
          </a:prstGeom>
          <a:solidFill>
            <a:schemeClr val="bg1">
              <a:alpha val="80000"/>
            </a:schemeClr>
          </a:solidFill>
          <a:effectLst>
            <a:softEdge rad="5080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3600" b="1" dirty="0">
                <a:effectLst>
                  <a:outerShdw blurRad="38100" dist="38100" dir="2700000" algn="tl">
                    <a:srgbClr val="000000">
                      <a:alpha val="43137"/>
                    </a:srgbClr>
                  </a:outerShdw>
                </a:effectLst>
                <a:latin typeface="Arial Rounded MT Bold" panose="020F0704030504030204" pitchFamily="34" charset="0"/>
              </a:rPr>
              <a:t>The Lord… </a:t>
            </a:r>
          </a:p>
          <a:p>
            <a:pPr lvl="2">
              <a:lnSpc>
                <a:spcPct val="15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Did His Part</a:t>
            </a:r>
          </a:p>
          <a:p>
            <a:pPr lvl="2">
              <a:lnSpc>
                <a:spcPct val="15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Now Its Time…</a:t>
            </a:r>
          </a:p>
          <a:p>
            <a:pPr marL="914400" lvl="2" indent="0">
              <a:lnSpc>
                <a:spcPct val="15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…For Our Part</a:t>
            </a:r>
          </a:p>
          <a:p>
            <a:pPr marL="914400" lvl="2" indent="0">
              <a:lnSpc>
                <a:spcPct val="15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…There are</a:t>
            </a:r>
          </a:p>
          <a:p>
            <a:pPr marL="914400" lvl="2" indent="0">
              <a:lnSpc>
                <a:spcPct val="15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…7 Ups </a:t>
            </a:r>
          </a:p>
          <a:p>
            <a:pPr marL="914400" lvl="2" indent="0">
              <a:lnSpc>
                <a:spcPct val="15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…We</a:t>
            </a:r>
          </a:p>
          <a:p>
            <a:pPr marL="914400" lvl="2" indent="0">
              <a:lnSpc>
                <a:spcPct val="15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…Need</a:t>
            </a:r>
          </a:p>
          <a:p>
            <a:endParaRPr lang="en-US" dirty="0"/>
          </a:p>
        </p:txBody>
      </p:sp>
    </p:spTree>
    <p:extLst>
      <p:ext uri="{BB962C8B-B14F-4D97-AF65-F5344CB8AC3E}">
        <p14:creationId xmlns:p14="http://schemas.microsoft.com/office/powerpoint/2010/main" val="364953310"/>
      </p:ext>
    </p:extLst>
  </p:cSld>
  <p:clrMapOvr>
    <a:masterClrMapping/>
  </p:clrMapOvr>
  <mc:AlternateContent xmlns:mc="http://schemas.openxmlformats.org/markup-compatibility/2006" xmlns:p14="http://schemas.microsoft.com/office/powerpoint/2010/main">
    <mc:Choice Requires="p14">
      <p:transition spd="slow" p14:dur="2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bg/>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3"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18" fill="hold">
                            <p:stCondLst>
                              <p:cond delay="4000"/>
                            </p:stCondLst>
                            <p:childTnLst>
                              <p:par>
                                <p:cTn id="19" presetID="2" presetClass="entr" presetSubtype="9"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par>
                          <p:cTn id="23" fill="hold">
                            <p:stCondLst>
                              <p:cond delay="6000"/>
                            </p:stCondLst>
                            <p:childTnLst>
                              <p:par>
                                <p:cTn id="24" presetID="2" presetClass="entr" presetSubtype="3"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7"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par>
                          <p:cTn id="28" fill="hold">
                            <p:stCondLst>
                              <p:cond delay="8000"/>
                            </p:stCondLst>
                            <p:childTnLst>
                              <p:par>
                                <p:cTn id="29" presetID="2" presetClass="entr" presetSubtype="9"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par>
                          <p:cTn id="33" fill="hold">
                            <p:stCondLst>
                              <p:cond delay="10000"/>
                            </p:stCondLst>
                            <p:childTnLst>
                              <p:par>
                                <p:cTn id="34" presetID="2" presetClass="entr" presetSubtype="3"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2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7" dur="2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par>
                          <p:cTn id="38" fill="hold">
                            <p:stCondLst>
                              <p:cond delay="12000"/>
                            </p:stCondLst>
                            <p:childTnLst>
                              <p:par>
                                <p:cTn id="39" presetID="2" presetClass="entr" presetSubtype="9" fill="hold" grpId="0"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2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2" dur="20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par>
                          <p:cTn id="43" fill="hold">
                            <p:stCondLst>
                              <p:cond delay="14000"/>
                            </p:stCondLst>
                            <p:childTnLst>
                              <p:par>
                                <p:cTn id="44" presetID="2" presetClass="entr" presetSubtype="1" fill="hold" grpId="0" nodeType="after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additive="base">
                                        <p:cTn id="46"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7" dur="20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2000" fill="hold"/>
                                        <p:tgtEl>
                                          <p:spTgt spid="4"/>
                                        </p:tgtEl>
                                        <p:attrNameLst>
                                          <p:attrName>ppt_x</p:attrName>
                                        </p:attrNameLst>
                                      </p:cBhvr>
                                      <p:tavLst>
                                        <p:tav tm="0">
                                          <p:val>
                                            <p:strVal val="#ppt_x"/>
                                          </p:val>
                                        </p:tav>
                                        <p:tav tm="100000">
                                          <p:val>
                                            <p:strVal val="#ppt_x"/>
                                          </p:val>
                                        </p:tav>
                                      </p:tavLst>
                                    </p:anim>
                                    <p:anim calcmode="lin" valueType="num">
                                      <p:cBhvr additive="base">
                                        <p:cTn id="53" dur="2000" fill="hold"/>
                                        <p:tgtEl>
                                          <p:spTgt spid="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4">
                                            <p:txEl>
                                              <p:pRg st="0" end="0"/>
                                            </p:txEl>
                                          </p:spTgt>
                                        </p:tgtEl>
                                        <p:attrNameLst>
                                          <p:attrName>style.visibility</p:attrName>
                                        </p:attrNameLst>
                                      </p:cBhvr>
                                      <p:to>
                                        <p:strVal val="visible"/>
                                      </p:to>
                                    </p:set>
                                    <p:anim calcmode="lin" valueType="num">
                                      <p:cBhvr additive="base">
                                        <p:cTn id="56"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7"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58" fill="hold">
                            <p:stCondLst>
                              <p:cond delay="2000"/>
                            </p:stCondLst>
                            <p:childTnLst>
                              <p:par>
                                <p:cTn id="59" presetID="2" presetClass="entr" presetSubtype="4" fill="hold" nodeType="afterEffect">
                                  <p:stCondLst>
                                    <p:cond delay="0"/>
                                  </p:stCondLst>
                                  <p:childTnLst>
                                    <p:set>
                                      <p:cBhvr>
                                        <p:cTn id="60" dur="1" fill="hold">
                                          <p:stCondLst>
                                            <p:cond delay="0"/>
                                          </p:stCondLst>
                                        </p:cTn>
                                        <p:tgtEl>
                                          <p:spTgt spid="4">
                                            <p:txEl>
                                              <p:pRg st="1" end="1"/>
                                            </p:txEl>
                                          </p:spTgt>
                                        </p:tgtEl>
                                        <p:attrNameLst>
                                          <p:attrName>style.visibility</p:attrName>
                                        </p:attrNameLst>
                                      </p:cBhvr>
                                      <p:to>
                                        <p:strVal val="visible"/>
                                      </p:to>
                                    </p:set>
                                    <p:anim calcmode="lin" valueType="num">
                                      <p:cBhvr additive="base">
                                        <p:cTn id="61"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62" dur="2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63" fill="hold">
                            <p:stCondLst>
                              <p:cond delay="4000"/>
                            </p:stCondLst>
                            <p:childTnLst>
                              <p:par>
                                <p:cTn id="64" presetID="2" presetClass="entr" presetSubtype="6" fill="hold" nodeType="afterEffect">
                                  <p:stCondLst>
                                    <p:cond delay="0"/>
                                  </p:stCondLst>
                                  <p:childTnLst>
                                    <p:set>
                                      <p:cBhvr>
                                        <p:cTn id="65" dur="1" fill="hold">
                                          <p:stCondLst>
                                            <p:cond delay="0"/>
                                          </p:stCondLst>
                                        </p:cTn>
                                        <p:tgtEl>
                                          <p:spTgt spid="4">
                                            <p:txEl>
                                              <p:pRg st="2" end="2"/>
                                            </p:txEl>
                                          </p:spTgt>
                                        </p:tgtEl>
                                        <p:attrNameLst>
                                          <p:attrName>style.visibility</p:attrName>
                                        </p:attrNameLst>
                                      </p:cBhvr>
                                      <p:to>
                                        <p:strVal val="visible"/>
                                      </p:to>
                                    </p:set>
                                    <p:anim calcmode="lin" valueType="num">
                                      <p:cBhvr additive="base">
                                        <p:cTn id="66" dur="20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67" dur="2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68" fill="hold">
                            <p:stCondLst>
                              <p:cond delay="6000"/>
                            </p:stCondLst>
                            <p:childTnLst>
                              <p:par>
                                <p:cTn id="69" presetID="2" presetClass="entr" presetSubtype="12" fill="hold" nodeType="afterEffect">
                                  <p:stCondLst>
                                    <p:cond delay="0"/>
                                  </p:stCondLst>
                                  <p:childTnLst>
                                    <p:set>
                                      <p:cBhvr>
                                        <p:cTn id="70" dur="1" fill="hold">
                                          <p:stCondLst>
                                            <p:cond delay="0"/>
                                          </p:stCondLst>
                                        </p:cTn>
                                        <p:tgtEl>
                                          <p:spTgt spid="4">
                                            <p:txEl>
                                              <p:pRg st="3" end="3"/>
                                            </p:txEl>
                                          </p:spTgt>
                                        </p:tgtEl>
                                        <p:attrNameLst>
                                          <p:attrName>style.visibility</p:attrName>
                                        </p:attrNameLst>
                                      </p:cBhvr>
                                      <p:to>
                                        <p:strVal val="visible"/>
                                      </p:to>
                                    </p:set>
                                    <p:anim calcmode="lin" valueType="num">
                                      <p:cBhvr additive="base">
                                        <p:cTn id="71" dur="20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72" dur="2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73" fill="hold">
                            <p:stCondLst>
                              <p:cond delay="8000"/>
                            </p:stCondLst>
                            <p:childTnLst>
                              <p:par>
                                <p:cTn id="74" presetID="2" presetClass="entr" presetSubtype="4" fill="hold" nodeType="afterEffect">
                                  <p:stCondLst>
                                    <p:cond delay="0"/>
                                  </p:stCondLst>
                                  <p:childTnLst>
                                    <p:set>
                                      <p:cBhvr>
                                        <p:cTn id="75" dur="1" fill="hold">
                                          <p:stCondLst>
                                            <p:cond delay="0"/>
                                          </p:stCondLst>
                                        </p:cTn>
                                        <p:tgtEl>
                                          <p:spTgt spid="4">
                                            <p:txEl>
                                              <p:pRg st="4" end="4"/>
                                            </p:txEl>
                                          </p:spTgt>
                                        </p:tgtEl>
                                        <p:attrNameLst>
                                          <p:attrName>style.visibility</p:attrName>
                                        </p:attrNameLst>
                                      </p:cBhvr>
                                      <p:to>
                                        <p:strVal val="visible"/>
                                      </p:to>
                                    </p:set>
                                    <p:anim calcmode="lin" valueType="num">
                                      <p:cBhvr additive="base">
                                        <p:cTn id="76"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77" dur="20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78" fill="hold">
                            <p:stCondLst>
                              <p:cond delay="10000"/>
                            </p:stCondLst>
                            <p:childTnLst>
                              <p:par>
                                <p:cTn id="79" presetID="2" presetClass="entr" presetSubtype="12" fill="hold" nodeType="afterEffect">
                                  <p:stCondLst>
                                    <p:cond delay="0"/>
                                  </p:stCondLst>
                                  <p:childTnLst>
                                    <p:set>
                                      <p:cBhvr>
                                        <p:cTn id="80" dur="1" fill="hold">
                                          <p:stCondLst>
                                            <p:cond delay="0"/>
                                          </p:stCondLst>
                                        </p:cTn>
                                        <p:tgtEl>
                                          <p:spTgt spid="4">
                                            <p:txEl>
                                              <p:pRg st="5" end="5"/>
                                            </p:txEl>
                                          </p:spTgt>
                                        </p:tgtEl>
                                        <p:attrNameLst>
                                          <p:attrName>style.visibility</p:attrName>
                                        </p:attrNameLst>
                                      </p:cBhvr>
                                      <p:to>
                                        <p:strVal val="visible"/>
                                      </p:to>
                                    </p:set>
                                    <p:anim calcmode="lin" valueType="num">
                                      <p:cBhvr additive="base">
                                        <p:cTn id="81" dur="20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82" dur="20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83" fill="hold">
                            <p:stCondLst>
                              <p:cond delay="12000"/>
                            </p:stCondLst>
                            <p:childTnLst>
                              <p:par>
                                <p:cTn id="84" presetID="2" presetClass="entr" presetSubtype="6" fill="hold" nodeType="afterEffect">
                                  <p:stCondLst>
                                    <p:cond delay="0"/>
                                  </p:stCondLst>
                                  <p:childTnLst>
                                    <p:set>
                                      <p:cBhvr>
                                        <p:cTn id="85" dur="1" fill="hold">
                                          <p:stCondLst>
                                            <p:cond delay="0"/>
                                          </p:stCondLst>
                                        </p:cTn>
                                        <p:tgtEl>
                                          <p:spTgt spid="4">
                                            <p:txEl>
                                              <p:pRg st="6" end="6"/>
                                            </p:txEl>
                                          </p:spTgt>
                                        </p:tgtEl>
                                        <p:attrNameLst>
                                          <p:attrName>style.visibility</p:attrName>
                                        </p:attrNameLst>
                                      </p:cBhvr>
                                      <p:to>
                                        <p:strVal val="visible"/>
                                      </p:to>
                                    </p:set>
                                    <p:anim calcmode="lin" valueType="num">
                                      <p:cBhvr additive="base">
                                        <p:cTn id="86" dur="20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87" dur="20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88" fill="hold">
                            <p:stCondLst>
                              <p:cond delay="14000"/>
                            </p:stCondLst>
                            <p:childTnLst>
                              <p:par>
                                <p:cTn id="89" presetID="2" presetClass="entr" presetSubtype="4" fill="hold" nodeType="afterEffect">
                                  <p:stCondLst>
                                    <p:cond delay="0"/>
                                  </p:stCondLst>
                                  <p:childTnLst>
                                    <p:set>
                                      <p:cBhvr>
                                        <p:cTn id="90" dur="1" fill="hold">
                                          <p:stCondLst>
                                            <p:cond delay="0"/>
                                          </p:stCondLst>
                                        </p:cTn>
                                        <p:tgtEl>
                                          <p:spTgt spid="4">
                                            <p:txEl>
                                              <p:pRg st="7" end="7"/>
                                            </p:txEl>
                                          </p:spTgt>
                                        </p:tgtEl>
                                        <p:attrNameLst>
                                          <p:attrName>style.visibility</p:attrName>
                                        </p:attrNameLst>
                                      </p:cBhvr>
                                      <p:to>
                                        <p:strVal val="visible"/>
                                      </p:to>
                                    </p:set>
                                    <p:anim calcmode="lin" valueType="num">
                                      <p:cBhvr additive="base">
                                        <p:cTn id="91" dur="20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92" dur="20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2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57D3-BF6E-4EC8-AD1B-A8F8CB175E70}"/>
              </a:ext>
            </a:extLst>
          </p:cNvPr>
          <p:cNvSpPr>
            <a:spLocks noGrp="1"/>
          </p:cNvSpPr>
          <p:nvPr>
            <p:ph type="title"/>
          </p:nvPr>
        </p:nvSpPr>
        <p:spPr>
          <a:xfrm>
            <a:off x="3834618" y="41568"/>
            <a:ext cx="3649394" cy="943171"/>
          </a:xfrm>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Wake  Up !! </a:t>
            </a:r>
            <a:endParaRPr lang="en-US" dirty="0"/>
          </a:p>
        </p:txBody>
      </p:sp>
      <p:sp>
        <p:nvSpPr>
          <p:cNvPr id="3" name="Content Placeholder 2">
            <a:extLst>
              <a:ext uri="{FF2B5EF4-FFF2-40B4-BE49-F238E27FC236}">
                <a16:creationId xmlns:a16="http://schemas.microsoft.com/office/drawing/2014/main" id="{9DCD5F1A-DAFF-4D2D-A022-BA42FD1D7FB2}"/>
              </a:ext>
            </a:extLst>
          </p:cNvPr>
          <p:cNvSpPr>
            <a:spLocks noGrp="1"/>
          </p:cNvSpPr>
          <p:nvPr>
            <p:ph idx="1"/>
          </p:nvPr>
        </p:nvSpPr>
        <p:spPr>
          <a:xfrm>
            <a:off x="5838093" y="1294228"/>
            <a:ext cx="6499274" cy="5437798"/>
          </a:xfrm>
        </p:spPr>
        <p:txBody>
          <a:bodyPr>
            <a:normAutofit/>
          </a:bodyPr>
          <a:lstStyle/>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…Decide to Have a Good Day</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i="1" dirty="0">
                <a:effectLst>
                  <a:outerShdw blurRad="38100" dist="38100" dir="2700000" algn="tl">
                    <a:srgbClr val="000000">
                      <a:alpha val="43137"/>
                    </a:srgbClr>
                  </a:outerShdw>
                </a:effectLst>
                <a:latin typeface="Arial Rounded MT Bold" panose="020F0704030504030204" pitchFamily="34" charset="0"/>
              </a:rPr>
              <a:t>This is the day the Lord  hath made;</a:t>
            </a:r>
            <a:br>
              <a:rPr lang="en-US" i="1" dirty="0">
                <a:effectLst>
                  <a:outerShdw blurRad="38100" dist="38100" dir="2700000" algn="tl">
                    <a:srgbClr val="000000">
                      <a:alpha val="43137"/>
                    </a:srgbClr>
                  </a:outerShdw>
                </a:effectLst>
                <a:latin typeface="Arial Rounded MT Bold" panose="020F0704030504030204" pitchFamily="34" charset="0"/>
              </a:rPr>
            </a:br>
            <a:r>
              <a:rPr lang="en-US" i="1" dirty="0">
                <a:effectLst>
                  <a:outerShdw blurRad="38100" dist="38100" dir="2700000" algn="tl">
                    <a:srgbClr val="000000">
                      <a:alpha val="43137"/>
                    </a:srgbClr>
                  </a:outerShdw>
                </a:effectLst>
                <a:latin typeface="Arial Rounded MT Bold" panose="020F0704030504030204" pitchFamily="34" charset="0"/>
              </a:rPr>
              <a:t>let us rejoice and be glad in it.'</a:t>
            </a:r>
            <a:r>
              <a:rPr lang="en-US" dirty="0">
                <a:effectLst>
                  <a:outerShdw blurRad="38100" dist="38100" dir="2700000" algn="tl">
                    <a:srgbClr val="000000">
                      <a:alpha val="43137"/>
                    </a:srgbClr>
                  </a:outerShdw>
                </a:effectLst>
                <a:latin typeface="Arial Rounded MT Bold" panose="020F0704030504030204" pitchFamily="34" charset="0"/>
              </a:rPr>
              <a:t>  </a:t>
            </a:r>
            <a:br>
              <a:rPr lang="en-US" dirty="0">
                <a:effectLst>
                  <a:outerShdw blurRad="38100" dist="38100" dir="2700000" algn="tl">
                    <a:srgbClr val="000000">
                      <a:alpha val="43137"/>
                    </a:srgbClr>
                  </a:outerShdw>
                </a:effectLst>
                <a:latin typeface="Arial Rounded MT Bold" panose="020F0704030504030204" pitchFamily="34" charset="0"/>
              </a:rPr>
            </a:br>
            <a:r>
              <a:rPr lang="en-US" b="1" dirty="0">
                <a:effectLst>
                  <a:outerShdw blurRad="38100" dist="38100" dir="2700000" algn="tl">
                    <a:srgbClr val="000000">
                      <a:alpha val="43137"/>
                    </a:srgbClr>
                  </a:outerShdw>
                </a:effectLst>
                <a:latin typeface="Arial Rounded MT Bold" panose="020F0704030504030204" pitchFamily="34" charset="0"/>
              </a:rPr>
              <a:t>Psalms 118:24 </a:t>
            </a:r>
          </a:p>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Decision</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You Can Let…</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Emotions Drive Actions</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Actions Drive Emotions</a:t>
            </a:r>
            <a:endParaRPr lang="en-US" dirty="0"/>
          </a:p>
        </p:txBody>
      </p:sp>
    </p:spTree>
    <p:extLst>
      <p:ext uri="{BB962C8B-B14F-4D97-AF65-F5344CB8AC3E}">
        <p14:creationId xmlns:p14="http://schemas.microsoft.com/office/powerpoint/2010/main" val="3440482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par>
                          <p:cTn id="13" fill="hold">
                            <p:stCondLst>
                              <p:cond delay="1500"/>
                            </p:stCondLst>
                            <p:childTnLst>
                              <p:par>
                                <p:cTn id="14" presetID="16" presetClass="entr" presetSubtype="21"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barn(inVertical)">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32000" b="-3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57D3-BF6E-4EC8-AD1B-A8F8CB175E70}"/>
              </a:ext>
            </a:extLst>
          </p:cNvPr>
          <p:cNvSpPr>
            <a:spLocks noGrp="1"/>
          </p:cNvSpPr>
          <p:nvPr>
            <p:ph type="title"/>
          </p:nvPr>
        </p:nvSpPr>
        <p:spPr>
          <a:xfrm>
            <a:off x="7976382" y="125974"/>
            <a:ext cx="3377418" cy="943171"/>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Dress  Up !!</a:t>
            </a:r>
            <a:endParaRPr lang="en-US" dirty="0"/>
          </a:p>
        </p:txBody>
      </p:sp>
      <p:sp>
        <p:nvSpPr>
          <p:cNvPr id="3" name="Content Placeholder 2">
            <a:extLst>
              <a:ext uri="{FF2B5EF4-FFF2-40B4-BE49-F238E27FC236}">
                <a16:creationId xmlns:a16="http://schemas.microsoft.com/office/drawing/2014/main" id="{9DCD5F1A-DAFF-4D2D-A022-BA42FD1D7FB2}"/>
              </a:ext>
            </a:extLst>
          </p:cNvPr>
          <p:cNvSpPr>
            <a:spLocks noGrp="1"/>
          </p:cNvSpPr>
          <p:nvPr>
            <p:ph idx="1"/>
          </p:nvPr>
        </p:nvSpPr>
        <p:spPr>
          <a:xfrm>
            <a:off x="225083" y="1294228"/>
            <a:ext cx="11802794" cy="5437798"/>
          </a:xfrm>
        </p:spPr>
        <p:txBody>
          <a:bodyPr>
            <a:normAutofit/>
          </a:bodyPr>
          <a:lstStyle/>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The Best Way to Dress Up is to Put On a Smile.</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1200"/>
              </a:spcBef>
              <a:spcAft>
                <a:spcPts val="1200"/>
              </a:spcAft>
            </a:pPr>
            <a:r>
              <a:rPr lang="en-US" b="1" dirty="0">
                <a:effectLst>
                  <a:outerShdw blurRad="38100" dist="38100" dir="2700000" algn="tl">
                    <a:srgbClr val="000000">
                      <a:alpha val="43137"/>
                    </a:srgbClr>
                  </a:outerShdw>
                </a:effectLst>
                <a:latin typeface="Arial Rounded MT Bold" panose="020F0704030504030204" pitchFamily="34" charset="0"/>
              </a:rPr>
              <a:t>A Smile is an Inexpensive Way to Improve Your Looks</a:t>
            </a:r>
          </a:p>
          <a:p>
            <a:pPr marL="0" indent="0">
              <a:lnSpc>
                <a:spcPct val="100000"/>
              </a:lnSpc>
              <a:spcBef>
                <a:spcPts val="1200"/>
              </a:spcBef>
              <a:spcAft>
                <a:spcPts val="1200"/>
              </a:spcAft>
              <a:buNone/>
            </a:pPr>
            <a:r>
              <a:rPr lang="en-US" i="1" dirty="0">
                <a:effectLst>
                  <a:outerShdw blurRad="38100" dist="38100" dir="2700000" algn="tl">
                    <a:srgbClr val="000000">
                      <a:alpha val="43137"/>
                    </a:srgbClr>
                  </a:outerShdw>
                </a:effectLst>
                <a:latin typeface="Arial Rounded MT Bold" panose="020F0704030504030204" pitchFamily="34" charset="0"/>
              </a:rPr>
              <a:t>“The Lord does not look at the things  man looks at.</a:t>
            </a:r>
            <a:br>
              <a:rPr lang="en-US" i="1" dirty="0">
                <a:effectLst>
                  <a:outerShdw blurRad="38100" dist="38100" dir="2700000" algn="tl">
                    <a:srgbClr val="000000">
                      <a:alpha val="43137"/>
                    </a:srgbClr>
                  </a:outerShdw>
                </a:effectLst>
                <a:latin typeface="Arial Rounded MT Bold" panose="020F0704030504030204" pitchFamily="34" charset="0"/>
              </a:rPr>
            </a:br>
            <a:r>
              <a:rPr lang="en-US" i="1" dirty="0">
                <a:effectLst>
                  <a:outerShdw blurRad="38100" dist="38100" dir="2700000" algn="tl">
                    <a:srgbClr val="000000">
                      <a:alpha val="43137"/>
                    </a:srgbClr>
                  </a:outerShdw>
                </a:effectLst>
                <a:latin typeface="Arial Rounded MT Bold" panose="020F0704030504030204" pitchFamily="34" charset="0"/>
              </a:rPr>
              <a:t>Man looks at outward  appearance,</a:t>
            </a:r>
            <a:br>
              <a:rPr lang="en-US" i="1" dirty="0">
                <a:effectLst>
                  <a:outerShdw blurRad="38100" dist="38100" dir="2700000" algn="tl">
                    <a:srgbClr val="000000">
                      <a:alpha val="43137"/>
                    </a:srgbClr>
                  </a:outerShdw>
                </a:effectLst>
                <a:latin typeface="Arial Rounded MT Bold" panose="020F0704030504030204" pitchFamily="34" charset="0"/>
              </a:rPr>
            </a:br>
            <a:r>
              <a:rPr lang="en-US" i="1" dirty="0">
                <a:effectLst>
                  <a:outerShdw blurRad="38100" dist="38100" dir="2700000" algn="tl">
                    <a:srgbClr val="000000">
                      <a:alpha val="43137"/>
                    </a:srgbClr>
                  </a:outerShdw>
                </a:effectLst>
                <a:latin typeface="Arial Rounded MT Bold" panose="020F0704030504030204" pitchFamily="34" charset="0"/>
              </a:rPr>
              <a:t>but the Lord looks at the  heart.” -</a:t>
            </a:r>
            <a:r>
              <a:rPr lang="en-US" b="1" dirty="0">
                <a:effectLst>
                  <a:outerShdw blurRad="38100" dist="38100" dir="2700000" algn="tl">
                    <a:srgbClr val="000000">
                      <a:alpha val="43137"/>
                    </a:srgbClr>
                  </a:outerShdw>
                </a:effectLst>
                <a:latin typeface="Arial Rounded MT Bold" panose="020F0704030504030204" pitchFamily="34" charset="0"/>
              </a:rPr>
              <a:t>I Samuel 16:7 </a:t>
            </a:r>
          </a:p>
          <a:p>
            <a:pPr marL="0" indent="0">
              <a:lnSpc>
                <a:spcPct val="100000"/>
              </a:lnSpc>
              <a:spcBef>
                <a:spcPts val="1200"/>
              </a:spcBef>
              <a:spcAft>
                <a:spcPts val="1200"/>
              </a:spcAft>
              <a:buNone/>
            </a:pPr>
            <a:r>
              <a:rPr lang="en-US" i="1" dirty="0">
                <a:effectLst>
                  <a:outerShdw blurRad="38100" dist="38100" dir="2700000" algn="tl">
                    <a:srgbClr val="000000">
                      <a:alpha val="43137"/>
                    </a:srgbClr>
                  </a:outerShdw>
                </a:effectLst>
                <a:latin typeface="Arial Rounded MT Bold" panose="020F0704030504030204" pitchFamily="34" charset="0"/>
              </a:rPr>
              <a:t>“Do not grieve, for the joy of the LORD is your strength” </a:t>
            </a:r>
            <a:r>
              <a:rPr lang="en-US" dirty="0">
                <a:effectLst>
                  <a:outerShdw blurRad="38100" dist="38100" dir="2700000" algn="tl">
                    <a:srgbClr val="000000">
                      <a:alpha val="43137"/>
                    </a:srgbClr>
                  </a:outerShdw>
                </a:effectLst>
                <a:latin typeface="Arial Rounded MT Bold" panose="020F0704030504030204" pitchFamily="34" charset="0"/>
              </a:rPr>
              <a:t>-</a:t>
            </a:r>
            <a:r>
              <a:rPr lang="en-US" b="1" dirty="0" err="1">
                <a:effectLst>
                  <a:outerShdw blurRad="38100" dist="38100" dir="2700000" algn="tl">
                    <a:srgbClr val="000000">
                      <a:alpha val="43137"/>
                    </a:srgbClr>
                  </a:outerShdw>
                </a:effectLst>
                <a:latin typeface="Arial Rounded MT Bold" panose="020F0704030504030204" pitchFamily="34" charset="0"/>
              </a:rPr>
              <a:t>Neh</a:t>
            </a:r>
            <a:r>
              <a:rPr lang="en-US" b="1" dirty="0">
                <a:effectLst>
                  <a:outerShdw blurRad="38100" dist="38100" dir="2700000" algn="tl">
                    <a:srgbClr val="000000">
                      <a:alpha val="43137"/>
                    </a:srgbClr>
                  </a:outerShdw>
                </a:effectLst>
                <a:latin typeface="Arial Rounded MT Bold" panose="020F0704030504030204" pitchFamily="34" charset="0"/>
              </a:rPr>
              <a:t> 8:10</a:t>
            </a:r>
          </a:p>
          <a:p>
            <a:pPr marL="0" indent="0">
              <a:lnSpc>
                <a:spcPct val="100000"/>
              </a:lnSpc>
              <a:spcBef>
                <a:spcPts val="1200"/>
              </a:spcBef>
              <a:buNone/>
            </a:pPr>
            <a:r>
              <a:rPr lang="en-US" b="1" dirty="0">
                <a:effectLst>
                  <a:outerShdw blurRad="38100" dist="38100" dir="2700000" algn="tl">
                    <a:srgbClr val="000000">
                      <a:alpha val="43137"/>
                    </a:srgbClr>
                  </a:outerShdw>
                </a:effectLst>
                <a:latin typeface="Arial Rounded MT Bold" panose="020F0704030504030204" pitchFamily="34" charset="0"/>
              </a:rPr>
              <a:t>Strength= </a:t>
            </a:r>
          </a:p>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Safe Place, Refuge, </a:t>
            </a:r>
          </a:p>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Stronghold, Protection  </a:t>
            </a:r>
          </a:p>
        </p:txBody>
      </p:sp>
    </p:spTree>
    <p:extLst>
      <p:ext uri="{BB962C8B-B14F-4D97-AF65-F5344CB8AC3E}">
        <p14:creationId xmlns:p14="http://schemas.microsoft.com/office/powerpoint/2010/main" val="616889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6" presetClass="entr" presetSubtype="16"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par>
                          <p:cTn id="13" fill="hold">
                            <p:stCondLst>
                              <p:cond delay="3000"/>
                            </p:stCondLst>
                            <p:childTnLst>
                              <p:par>
                                <p:cTn id="14" presetID="6" presetClass="entr" presetSubtype="16"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ircle(in)">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circle(in)">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ircle(in)">
                                      <p:cBhvr>
                                        <p:cTn id="26" dur="2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circle(in)">
                                      <p:cBhvr>
                                        <p:cTn id="31" dur="2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circle(in)">
                                      <p:cBhvr>
                                        <p:cTn id="36" dur="20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circle(in)">
                                      <p:cBhvr>
                                        <p:cTn id="41"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57D3-BF6E-4EC8-AD1B-A8F8CB175E70}"/>
              </a:ext>
            </a:extLst>
          </p:cNvPr>
          <p:cNvSpPr>
            <a:spLocks noGrp="1"/>
          </p:cNvSpPr>
          <p:nvPr>
            <p:ph type="title"/>
          </p:nvPr>
        </p:nvSpPr>
        <p:spPr>
          <a:xfrm>
            <a:off x="2377440" y="125974"/>
            <a:ext cx="3263705" cy="943171"/>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Shut  Up!!</a:t>
            </a:r>
            <a:endParaRPr lang="en-US" dirty="0"/>
          </a:p>
        </p:txBody>
      </p:sp>
      <p:sp>
        <p:nvSpPr>
          <p:cNvPr id="3" name="Content Placeholder 2">
            <a:extLst>
              <a:ext uri="{FF2B5EF4-FFF2-40B4-BE49-F238E27FC236}">
                <a16:creationId xmlns:a16="http://schemas.microsoft.com/office/drawing/2014/main" id="{9DCD5F1A-DAFF-4D2D-A022-BA42FD1D7FB2}"/>
              </a:ext>
            </a:extLst>
          </p:cNvPr>
          <p:cNvSpPr>
            <a:spLocks noGrp="1"/>
          </p:cNvSpPr>
          <p:nvPr>
            <p:ph idx="1"/>
          </p:nvPr>
        </p:nvSpPr>
        <p:spPr>
          <a:xfrm>
            <a:off x="225083" y="1294228"/>
            <a:ext cx="11802794" cy="3770142"/>
          </a:xfrm>
        </p:spPr>
        <p:txBody>
          <a:bodyPr>
            <a:normAutofit lnSpcReduction="10000"/>
          </a:bodyPr>
          <a:lstStyle/>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…Say Nice Things and Learn to Listen.</a:t>
            </a:r>
            <a:endParaRPr lang="en-US"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God gave us two ears and one mouth,</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…so He must have meant for us Listen</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…twice as much as we talk</a:t>
            </a:r>
          </a:p>
          <a:p>
            <a:pPr marL="0" indent="0">
              <a:lnSpc>
                <a:spcPct val="100000"/>
              </a:lnSpc>
              <a:buNone/>
            </a:pPr>
            <a:r>
              <a:rPr lang="en-US" i="1" dirty="0">
                <a:effectLst>
                  <a:outerShdw blurRad="38100" dist="38100" dir="2700000" algn="tl">
                    <a:srgbClr val="000000">
                      <a:alpha val="43137"/>
                    </a:srgbClr>
                  </a:outerShdw>
                </a:effectLst>
                <a:latin typeface="Arial Rounded MT Bold" panose="020F0704030504030204" pitchFamily="34" charset="0"/>
              </a:rPr>
              <a:t>'He who guards his lips guards his soul.’ -</a:t>
            </a:r>
            <a:r>
              <a:rPr lang="en-US" b="1" dirty="0">
                <a:effectLst>
                  <a:outerShdw blurRad="38100" dist="38100" dir="2700000" algn="tl">
                    <a:srgbClr val="000000">
                      <a:alpha val="43137"/>
                    </a:srgbClr>
                  </a:outerShdw>
                </a:effectLst>
                <a:latin typeface="Arial Rounded MT Bold" panose="020F0704030504030204" pitchFamily="34" charset="0"/>
              </a:rPr>
              <a:t>Proverbs 13:3</a:t>
            </a:r>
            <a:r>
              <a:rPr lang="en-US" dirty="0">
                <a:effectLst>
                  <a:outerShdw blurRad="38100" dist="38100" dir="2700000" algn="tl">
                    <a:srgbClr val="000000">
                      <a:alpha val="43137"/>
                    </a:srgbClr>
                  </a:outerShdw>
                </a:effectLst>
                <a:latin typeface="Arial Rounded MT Bold" panose="020F0704030504030204" pitchFamily="34" charset="0"/>
              </a:rPr>
              <a:t> </a:t>
            </a:r>
          </a:p>
          <a:p>
            <a:pPr marL="0" indent="0">
              <a:lnSpc>
                <a:spcPct val="100000"/>
              </a:lnSpc>
              <a:buNone/>
            </a:pPr>
            <a:r>
              <a:rPr lang="en-US" i="1" baseline="30000" dirty="0">
                <a:effectLst>
                  <a:outerShdw blurRad="38100" dist="38100" dir="2700000" algn="tl">
                    <a:srgbClr val="000000">
                      <a:alpha val="43137"/>
                    </a:srgbClr>
                  </a:outerShdw>
                </a:effectLst>
                <a:latin typeface="Arial Rounded MT Bold" panose="020F0704030504030204" pitchFamily="34" charset="0"/>
              </a:rPr>
              <a:t>“</a:t>
            </a:r>
            <a:r>
              <a:rPr lang="en-US" i="1" dirty="0">
                <a:effectLst>
                  <a:outerShdw blurRad="38100" dist="38100" dir="2700000" algn="tl">
                    <a:srgbClr val="000000">
                      <a:alpha val="43137"/>
                    </a:srgbClr>
                  </a:outerShdw>
                </a:effectLst>
                <a:latin typeface="Arial Rounded MT Bold" panose="020F0704030504030204" pitchFamily="34" charset="0"/>
              </a:rPr>
              <a:t>Everyone should be quick to listen, slow to speak and slow to become angry” </a:t>
            </a:r>
            <a:r>
              <a:rPr lang="en-US" b="1" dirty="0">
                <a:effectLst>
                  <a:outerShdw blurRad="38100" dist="38100" dir="2700000" algn="tl">
                    <a:srgbClr val="000000">
                      <a:alpha val="43137"/>
                    </a:srgbClr>
                  </a:outerShdw>
                </a:effectLst>
                <a:latin typeface="Arial Rounded MT Bold" panose="020F0704030504030204" pitchFamily="34" charset="0"/>
              </a:rPr>
              <a:t>James 1:19</a:t>
            </a:r>
            <a:r>
              <a:rPr lang="en-US" dirty="0">
                <a:effectLst>
                  <a:outerShdw blurRad="38100" dist="38100" dir="2700000" algn="tl">
                    <a:srgbClr val="000000">
                      <a:alpha val="43137"/>
                    </a:srgbClr>
                  </a:outerShdw>
                </a:effectLst>
                <a:latin typeface="Arial Rounded MT Bold" panose="020F0704030504030204" pitchFamily="34" charset="0"/>
              </a:rPr>
              <a:t> </a:t>
            </a:r>
          </a:p>
        </p:txBody>
      </p:sp>
    </p:spTree>
    <p:extLst>
      <p:ext uri="{BB962C8B-B14F-4D97-AF65-F5344CB8AC3E}">
        <p14:creationId xmlns:p14="http://schemas.microsoft.com/office/powerpoint/2010/main" val="98106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p:cTn id="4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3292</TotalTime>
  <Words>1112</Words>
  <Application>Microsoft Office PowerPoint</Application>
  <PresentationFormat>Widescreen</PresentationFormat>
  <Paragraphs>175</Paragraphs>
  <Slides>33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Arial Rounded MT Bold</vt:lpstr>
      <vt:lpstr>Bauhaus 93</vt:lpstr>
      <vt:lpstr>Bernard MT Condensed</vt:lpstr>
      <vt:lpstr>Broadway</vt:lpstr>
      <vt:lpstr>Calibri</vt:lpstr>
      <vt:lpstr>Calibri Light</vt:lpstr>
      <vt:lpstr>Courier New</vt:lpstr>
      <vt:lpstr>Office Theme</vt:lpstr>
      <vt:lpstr>PowerPoint Presentation</vt:lpstr>
      <vt:lpstr>PowerPoint Presentation</vt:lpstr>
      <vt:lpstr>Seven Ups  that are Able to   Keep You Up    -pt3</vt:lpstr>
      <vt:lpstr>PowerPoint Presentation</vt:lpstr>
      <vt:lpstr>The Lord has 7 “Downs"          …that We Might Have the “Ups."</vt:lpstr>
      <vt:lpstr>PowerPoint Presentation</vt:lpstr>
      <vt:lpstr>Wake  Up !! </vt:lpstr>
      <vt:lpstr>Dress  Up !!</vt:lpstr>
      <vt:lpstr>Shut  Up!!</vt:lpstr>
      <vt:lpstr>Stand  Up!!</vt:lpstr>
      <vt:lpstr>Look  Up !!</vt:lpstr>
      <vt:lpstr>Reach  Up !!</vt:lpstr>
      <vt:lpstr>Lift  Up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 E. A. R.</vt:lpstr>
      <vt:lpstr>PowerPoint Presentation</vt:lpstr>
      <vt:lpstr>PowerPoint Presentation</vt:lpstr>
      <vt:lpstr>PowerPoint Presentation</vt:lpstr>
      <vt:lpstr>The Lord Looked Down </vt:lpstr>
      <vt:lpstr>The Lord Came Down </vt:lpstr>
      <vt:lpstr>The Lord Laid Down</vt:lpstr>
      <vt:lpstr>The Lord Went Down </vt:lpstr>
      <vt:lpstr>The Lord Sat Down </vt:lpstr>
      <vt:lpstr>The Lord Reaches Down</vt:lpstr>
      <vt:lpstr>The Lord Is Coming Down</vt:lpstr>
      <vt:lpstr>The Lord Will Put Down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Linton</dc:creator>
  <cp:lastModifiedBy>David Linton</cp:lastModifiedBy>
  <cp:revision>131</cp:revision>
  <cp:lastPrinted>2018-08-18T14:48:00Z</cp:lastPrinted>
  <dcterms:created xsi:type="dcterms:W3CDTF">2018-07-28T14:02:31Z</dcterms:created>
  <dcterms:modified xsi:type="dcterms:W3CDTF">2018-08-18T23:34:26Z</dcterms:modified>
</cp:coreProperties>
</file>