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1" r:id="rId11"/>
    <p:sldId id="264" r:id="rId12"/>
    <p:sldId id="282" r:id="rId13"/>
    <p:sldId id="266" r:id="rId14"/>
    <p:sldId id="278" r:id="rId15"/>
    <p:sldId id="277" r:id="rId16"/>
    <p:sldId id="256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5" autoAdjust="0"/>
    <p:restoredTop sz="94660"/>
  </p:normalViewPr>
  <p:slideViewPr>
    <p:cSldViewPr>
      <p:cViewPr varScale="1">
        <p:scale>
          <a:sx n="72" d="100"/>
          <a:sy n="72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D82A-AF06-4E30-A3BC-688F8E684FB5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3752-FC0B-4809-9CC8-596ADD3D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760B6-890E-4596-90F6-8B990842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day, Hercules, Snow White and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Quazzimodo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(Hunchback of Notre Dame) were standing around talking. Hercules spoke up and said, "I bet I am the strongest man in the world."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White then looked around and said, "Well I bet that I am the most beautiful person in the world."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Quazzimodo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looks around and quietly said, "I suppose that I am the ugliest man in the world."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old man who had been listening in on there conversation said, "There is a psychic on top of that hill up there, why don't you each go in there and ask her yourself?"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three friends agreed and they hiked to the top of the hill.  Hercules went in first and came out a few minutes later and said, "I was right, I am the strongest man in the world."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White went in next.  She came out a few minutes later and said, "I was also right, I am the most beautiful person in the world."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 it was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Quazzimodo's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turn.  He went in and after a few minutes he came out scratching his head.  He looks up at his friends and said: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"Who is Frank Richards?"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54773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382635" cy="1249045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38862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Autofit/>
          </a:bodyPr>
          <a:lstStyle/>
          <a:p>
            <a:pPr marL="0" indent="0" algn="l" defTabSz="91440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 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“Mustard Seed Faith”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Smallest Seed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Powerful  Results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said unto them, Because of your unbelief: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for verily I say unto you, If ye have faith as a grain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mustard seed, ye shall say unto this mountain,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Remove hence to yonder place; / it shall remove;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/nothing shall be impossible unto you”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 17:20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65" y="0"/>
            <a:ext cx="8382635" cy="1325246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743200"/>
            <a:ext cx="8915400" cy="3810000"/>
          </a:xfrm>
          <a:solidFill>
            <a:schemeClr val="bg1">
              <a:alpha val="6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rmAutofit/>
          </a:bodyPr>
          <a:lstStyle/>
          <a:p>
            <a:pPr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42)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“he was a youth / ruddy ..fair countenance”</a:t>
            </a:r>
          </a:p>
          <a:p>
            <a:pPr>
              <a:spcBef>
                <a:spcPts val="18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Zechariah 4:10,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hath despised the day of small things?” 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Small Beginnings</a:t>
            </a:r>
          </a:p>
          <a:p>
            <a:pPr marL="457200" lvl="1" indent="0">
              <a:buNone/>
            </a:pPr>
            <a:r>
              <a:rPr lang="en-US" altLang="ko-KR" sz="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Goliath Did...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ko-KR" sz="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...Goliath Died</a:t>
            </a:r>
            <a:endParaRPr lang="ko-KR" altLang="en-US" sz="2900" dirty="0">
              <a:latin typeface="Arial Unicode MS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5B2D9-20E1-4526-93B6-F9D6A80AC1B7}"/>
              </a:ext>
            </a:extLst>
          </p:cNvPr>
          <p:cNvSpPr txBox="1"/>
          <p:nvPr/>
        </p:nvSpPr>
        <p:spPr>
          <a:xfrm>
            <a:off x="2971800" y="167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End part 1</a:t>
            </a:r>
          </a:p>
        </p:txBody>
      </p:sp>
    </p:spTree>
    <p:extLst>
      <p:ext uri="{BB962C8B-B14F-4D97-AF65-F5344CB8AC3E}">
        <p14:creationId xmlns:p14="http://schemas.microsoft.com/office/powerpoint/2010/main" val="3895723723"/>
      </p:ext>
    </p:extLst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A8010-2B90-40AA-9DF1-442D458DF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"/>
            <a:ext cx="2648770" cy="2286000"/>
          </a:xfrm>
        </p:spPr>
      </p:pic>
      <p:pic>
        <p:nvPicPr>
          <p:cNvPr id="1026" name="Picture 2" descr="http://www.christcenteredmall.com/stores/art/newton/david_and_goliath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971800" cy="31242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D60E0-1C8D-4A36-AC6B-45126B614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581400" cy="303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21F34-D920-4112-B9AF-08A734540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32424"/>
          <a:stretch/>
        </p:blipFill>
        <p:spPr>
          <a:xfrm>
            <a:off x="4114800" y="3200400"/>
            <a:ext cx="2267770" cy="3034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12BE5-1B1F-4425-A92E-F0C831EF8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70" y="304800"/>
            <a:ext cx="2286000" cy="2628900"/>
          </a:xfrm>
          <a:prstGeom prst="rect">
            <a:avLst/>
          </a:prstGeom>
        </p:spPr>
      </p:pic>
      <p:pic>
        <p:nvPicPr>
          <p:cNvPr id="12" name="Picture 4" descr="http://media-cache-ak0.pinimg.com/736x/4e/be/dc/4ebedc7fe9edd59506a4e5cbeb299935.jpg">
            <a:extLst>
              <a:ext uri="{FF2B5EF4-FFF2-40B4-BE49-F238E27FC236}">
                <a16:creationId xmlns:a16="http://schemas.microsoft.com/office/drawing/2014/main" id="{1464C458-9CC6-4521-A728-01EC7A62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5970" y="3124200"/>
            <a:ext cx="1447800" cy="3429000"/>
          </a:xfrm>
          <a:prstGeom prst="rect">
            <a:avLst/>
          </a:prstGeom>
          <a:noFill/>
          <a:effectLst>
            <a:softEdge rad="381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ualaperture.files.wordpress.com/2011/08/david-and-goliat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200400"/>
          </a:xfrm>
          <a:prstGeom prst="rect">
            <a:avLst/>
          </a:prstGeom>
          <a:noFill/>
        </p:spPr>
      </p:pic>
      <p:pic>
        <p:nvPicPr>
          <p:cNvPr id="1028" name="Picture 4" descr="http://bruceavery.files.wordpress.com/2012/04/79-david-and-goliat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572000" cy="3228975"/>
          </a:xfrm>
          <a:prstGeom prst="rect">
            <a:avLst/>
          </a:prstGeom>
          <a:noFill/>
        </p:spPr>
      </p:pic>
      <p:pic>
        <p:nvPicPr>
          <p:cNvPr id="1030" name="Picture 6" descr="http://2.bp.blogspot.com/-1ZPFsWps1GY/T5A9x23gvmI/AAAAAAAAAb4/xbnwbvozyQg/s320/five+stones+&amp;+a+s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0"/>
            <a:ext cx="3657600" cy="2609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mAjTmje8VTA/Tc-6qAchIkI/AAAAAAAAJ4c/JQZTPFIVO9c/s1600/sling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2133600" cy="1495426"/>
          </a:xfrm>
          <a:prstGeom prst="rect">
            <a:avLst/>
          </a:prstGeom>
          <a:noFill/>
        </p:spPr>
      </p:pic>
      <p:pic>
        <p:nvPicPr>
          <p:cNvPr id="17412" name="Picture 4" descr="http://media-cache-ak0.pinimg.com/736x/4e/be/dc/4ebedc7fe9edd59506a4e5cbeb299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3200400" cy="3048000"/>
          </a:xfrm>
          <a:prstGeom prst="rect">
            <a:avLst/>
          </a:prstGeom>
          <a:noFill/>
        </p:spPr>
      </p:pic>
      <p:pic>
        <p:nvPicPr>
          <p:cNvPr id="17414" name="Picture 6" descr="http://rlv.zcache.com/david_victorious_over_goliath_c_1600_postcards-re874491774a7448cb05ce9fb9d808cbf_vgbaq_8byvr_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086100" cy="3086101"/>
          </a:xfrm>
          <a:prstGeom prst="rect">
            <a:avLst/>
          </a:prstGeom>
          <a:noFill/>
        </p:spPr>
      </p:pic>
      <p:pic>
        <p:nvPicPr>
          <p:cNvPr id="17416" name="Picture 8" descr="http://www.the3dstudio.com/download_image.ashx?size=large&amp;mode=product&amp;file_guid=bef8de4b-462b-46ce-a000-03dcba940fc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3657600" cy="2895600"/>
          </a:xfrm>
          <a:prstGeom prst="rect">
            <a:avLst/>
          </a:prstGeom>
          <a:noFill/>
        </p:spPr>
      </p:pic>
      <p:pic>
        <p:nvPicPr>
          <p:cNvPr id="6" name="Picture 4" descr="http://4.bp.blogspot.com/_eYWCCplCu48/Solm3MPoH0I/AAAAAAAAAGk/jtxKN0c__WM/s320/David-stones.jpg">
            <a:extLst>
              <a:ext uri="{FF2B5EF4-FFF2-40B4-BE49-F238E27FC236}">
                <a16:creationId xmlns:a16="http://schemas.microsoft.com/office/drawing/2014/main" id="{456CF0A8-DC31-4900-876C-145D2B2B5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28600"/>
            <a:ext cx="3200400" cy="2895600"/>
          </a:xfrm>
          <a:prstGeom prst="rect">
            <a:avLst/>
          </a:prstGeom>
          <a:noFill/>
          <a:effectLst>
            <a:softEdge rad="38100"/>
          </a:effectLst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94146"/>
      </p:ext>
    </p:extLst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895600"/>
            <a:ext cx="6324600" cy="1470025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Five Lessons from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“Five Smooth Stones”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4800600"/>
            <a:ext cx="2209800" cy="685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Sam 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52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October 14, 2018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 and Goliath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09800"/>
            <a:ext cx="5791200" cy="762000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from Goliath's Viewpoint</a:t>
            </a:r>
            <a:endParaRPr lang="ko-KR" altLang="en-US" sz="3600" b="1" dirty="0"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2591117" cy="7620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Goliath</a:t>
            </a:r>
            <a:endParaRPr lang="ko-KR" alt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006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was Another Day at the Office for Goliath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075690" lvl="0" indent="-42799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l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Beheader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Champion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Gap-Stander 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Challenger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40 days Unanswered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Beheaded Israel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w-out a Fight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Typical Warfare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Goliath</a:t>
            </a:r>
          </a:p>
          <a:p>
            <a:pPr marL="1446530" lvl="0" indent="-40513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He Met a Little Shepherd Boy…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...Goliath's Perspective was About to Change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183" y="227649"/>
            <a:ext cx="5067617" cy="839151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 and Goliath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230235" cy="41910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Five Things that Goliath Did to Bring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...His Defeat by David the Shepherd Boy </a:t>
            </a: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…Five Misconceptions</a:t>
            </a: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Still Using These Five Things… </a:t>
            </a: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 Bring Us Down</a:t>
            </a:r>
            <a:endParaRPr lang="ko-KR" alt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We Must Never Allow these Things… </a:t>
            </a: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…on the Spiritual Battlefields of Life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Should Bring Hope to Us in Our Battles...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955"/>
            <a:ext cx="8458835" cy="1143635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038600"/>
          </a:xfrm>
          <a:solidFill>
            <a:schemeClr val="bg1">
              <a:alpha val="7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(42)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"...he disdained him; for he was only a youth.."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 was Insulted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Boy was Sent </a:t>
            </a:r>
          </a:p>
          <a:p>
            <a:pPr marL="400050" lvl="1" indent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 Mighty Experienced Warrior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Laughed and Mocked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 Had Already Determined Winner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 Easy..Quick Victory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Big Mistake!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955"/>
            <a:ext cx="8458835" cy="1143635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4958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rmAutofit fontScale="62500" lnSpcReduction="20000"/>
          </a:bodyPr>
          <a:lstStyle/>
          <a:p>
            <a:pPr marL="342900" lvl="0" indent="-342900" algn="l" defTabSz="914400" latinLnBrk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altLang="ko-KR" sz="4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Works Through Intimidation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 Pet 5:8, </a:t>
            </a:r>
            <a:r>
              <a:rPr lang="en-US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 sober, be vigilant; because your adversary the devil, as a roaring lion, </a:t>
            </a:r>
            <a:r>
              <a:rPr lang="en-US" sz="3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walketh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about, seeking whom he may devour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en-US" sz="3800" dirty="0"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Phil 1:28,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“in nothing terrified by your adversaries: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which is to them an evident token of perdition, but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to you of salvation, and that of God”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 Unicode MS"/>
              <a:buChar char="•"/>
            </a:pPr>
            <a:r>
              <a:rPr lang="en-US" altLang="ko-KR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Tim 4:12</a:t>
            </a:r>
            <a:r>
              <a:rPr lang="en-US" altLang="ko-KR" sz="3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ko-KR" sz="3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"Let no man despise thy youth; but be thou an example of the believers...”</a:t>
            </a:r>
            <a:endParaRPr lang="ko-KR" alt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900" i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87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900" dirty="0">
              <a:latin typeface="Arial Unicode MS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382635" cy="1325245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Judged the Outcome by the…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“Size of His Opponent”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65" y="1600200"/>
            <a:ext cx="8611235" cy="35814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Autofit/>
          </a:bodyPr>
          <a:lstStyle/>
          <a:p>
            <a:pPr marL="0" indent="0" algn="l" defTabSz="91440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Mightiest Dangerous Things…</a:t>
            </a:r>
          </a:p>
          <a:p>
            <a:pPr marL="0" indent="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…Wrapped in Tiny Packages.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Tiny Atom has Ability of Massive Destruction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Small Rattlesnake as Deadly as Large One.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en-US" altLang="ko-K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Midians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overthrown by Gideon's 300.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0050" lvl="1" indent="0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Elijah / his Servant Stopped the Syrians.</a:t>
            </a: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</TotalTime>
  <Words>427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    Five Lessons from “Five Smooth Stones”</vt:lpstr>
      <vt:lpstr>David and Goliath</vt:lpstr>
      <vt:lpstr>Goliath</vt:lpstr>
      <vt:lpstr>David and Goliath</vt:lpstr>
      <vt:lpstr>He Judged the Outcome by the…          “Size of His Opponent”</vt:lpstr>
      <vt:lpstr>He Judged the Outcome by the…          “Size of His Opponent”</vt:lpstr>
      <vt:lpstr>He Judged the Outcome by the…          “Size of His Opponent”</vt:lpstr>
      <vt:lpstr>He Judged the Outcome by the…          “Size of His Opponent”</vt:lpstr>
      <vt:lpstr>He Judged the Outcome by the…          “Size of His Opponent”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115</cp:revision>
  <dcterms:created xsi:type="dcterms:W3CDTF">2013-10-16T01:23:11Z</dcterms:created>
  <dcterms:modified xsi:type="dcterms:W3CDTF">2018-10-14T02:54:07Z</dcterms:modified>
</cp:coreProperties>
</file>