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8" r:id="rId3"/>
    <p:sldId id="256" r:id="rId4"/>
    <p:sldId id="258" r:id="rId5"/>
    <p:sldId id="257" r:id="rId6"/>
    <p:sldId id="259" r:id="rId7"/>
    <p:sldId id="260" r:id="rId8"/>
    <p:sldId id="261" r:id="rId9"/>
    <p:sldId id="262" r:id="rId10"/>
    <p:sldId id="263" r:id="rId11"/>
    <p:sldId id="266" r:id="rId12"/>
    <p:sldId id="267"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2633-FF78-4837-B2D6-CB2E74EF43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54032C-6D6E-420E-9CA8-FD76C1DC2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EC2C2B-B2ED-42E3-906C-7250405E04FA}"/>
              </a:ext>
            </a:extLst>
          </p:cNvPr>
          <p:cNvSpPr>
            <a:spLocks noGrp="1"/>
          </p:cNvSpPr>
          <p:nvPr>
            <p:ph type="dt" sz="half" idx="10"/>
          </p:nvPr>
        </p:nvSpPr>
        <p:spPr/>
        <p:txBody>
          <a:bodyPr/>
          <a:lstStyle/>
          <a:p>
            <a:fld id="{26BFF2FA-0EC9-4C6C-B7F8-F56EB8DC558F}" type="datetimeFigureOut">
              <a:rPr lang="en-US" smtClean="0"/>
              <a:t>12/2/2018</a:t>
            </a:fld>
            <a:endParaRPr lang="en-US"/>
          </a:p>
        </p:txBody>
      </p:sp>
      <p:sp>
        <p:nvSpPr>
          <p:cNvPr id="5" name="Footer Placeholder 4">
            <a:extLst>
              <a:ext uri="{FF2B5EF4-FFF2-40B4-BE49-F238E27FC236}">
                <a16:creationId xmlns:a16="http://schemas.microsoft.com/office/drawing/2014/main" id="{04BAB5D2-04C9-44A0-B031-67FB8CA0B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E98DB-45B4-4CC3-9877-72957CCCA7BD}"/>
              </a:ext>
            </a:extLst>
          </p:cNvPr>
          <p:cNvSpPr>
            <a:spLocks noGrp="1"/>
          </p:cNvSpPr>
          <p:nvPr>
            <p:ph type="sldNum" sz="quarter" idx="12"/>
          </p:nvPr>
        </p:nvSpPr>
        <p:spPr/>
        <p:txBody>
          <a:bodyPr/>
          <a:lstStyle/>
          <a:p>
            <a:fld id="{D894F32A-1A25-4D10-AB58-692694C8151D}" type="slidenum">
              <a:rPr lang="en-US" smtClean="0"/>
              <a:t>‹#›</a:t>
            </a:fld>
            <a:endParaRPr lang="en-US"/>
          </a:p>
        </p:txBody>
      </p:sp>
    </p:spTree>
    <p:extLst>
      <p:ext uri="{BB962C8B-B14F-4D97-AF65-F5344CB8AC3E}">
        <p14:creationId xmlns:p14="http://schemas.microsoft.com/office/powerpoint/2010/main" val="342666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DD9F-6D6A-4A31-9869-0136EB433F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D9BBD0-F76A-4CB4-B233-115841C0CE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19BF3-67F2-4000-9171-1A12FBB8D7CF}"/>
              </a:ext>
            </a:extLst>
          </p:cNvPr>
          <p:cNvSpPr>
            <a:spLocks noGrp="1"/>
          </p:cNvSpPr>
          <p:nvPr>
            <p:ph type="dt" sz="half" idx="10"/>
          </p:nvPr>
        </p:nvSpPr>
        <p:spPr/>
        <p:txBody>
          <a:bodyPr/>
          <a:lstStyle/>
          <a:p>
            <a:fld id="{26BFF2FA-0EC9-4C6C-B7F8-F56EB8DC558F}" type="datetimeFigureOut">
              <a:rPr lang="en-US" smtClean="0"/>
              <a:t>12/2/2018</a:t>
            </a:fld>
            <a:endParaRPr lang="en-US"/>
          </a:p>
        </p:txBody>
      </p:sp>
      <p:sp>
        <p:nvSpPr>
          <p:cNvPr id="5" name="Footer Placeholder 4">
            <a:extLst>
              <a:ext uri="{FF2B5EF4-FFF2-40B4-BE49-F238E27FC236}">
                <a16:creationId xmlns:a16="http://schemas.microsoft.com/office/drawing/2014/main" id="{6B3C5BD8-4358-4773-B830-FDAA5ECD7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E5CE6-8599-44D4-92DA-BD5604F175C2}"/>
              </a:ext>
            </a:extLst>
          </p:cNvPr>
          <p:cNvSpPr>
            <a:spLocks noGrp="1"/>
          </p:cNvSpPr>
          <p:nvPr>
            <p:ph type="sldNum" sz="quarter" idx="12"/>
          </p:nvPr>
        </p:nvSpPr>
        <p:spPr/>
        <p:txBody>
          <a:bodyPr/>
          <a:lstStyle/>
          <a:p>
            <a:fld id="{D894F32A-1A25-4D10-AB58-692694C8151D}" type="slidenum">
              <a:rPr lang="en-US" smtClean="0"/>
              <a:t>‹#›</a:t>
            </a:fld>
            <a:endParaRPr lang="en-US"/>
          </a:p>
        </p:txBody>
      </p:sp>
    </p:spTree>
    <p:extLst>
      <p:ext uri="{BB962C8B-B14F-4D97-AF65-F5344CB8AC3E}">
        <p14:creationId xmlns:p14="http://schemas.microsoft.com/office/powerpoint/2010/main" val="65506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416754-D5D0-4EFB-B899-ED7120D4CB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9818A2-9F27-4A86-9413-999FA520CA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A2EBF-A778-4D36-87F9-A5B0E497E754}"/>
              </a:ext>
            </a:extLst>
          </p:cNvPr>
          <p:cNvSpPr>
            <a:spLocks noGrp="1"/>
          </p:cNvSpPr>
          <p:nvPr>
            <p:ph type="dt" sz="half" idx="10"/>
          </p:nvPr>
        </p:nvSpPr>
        <p:spPr/>
        <p:txBody>
          <a:bodyPr/>
          <a:lstStyle/>
          <a:p>
            <a:fld id="{26BFF2FA-0EC9-4C6C-B7F8-F56EB8DC558F}" type="datetimeFigureOut">
              <a:rPr lang="en-US" smtClean="0"/>
              <a:t>12/2/2018</a:t>
            </a:fld>
            <a:endParaRPr lang="en-US"/>
          </a:p>
        </p:txBody>
      </p:sp>
      <p:sp>
        <p:nvSpPr>
          <p:cNvPr id="5" name="Footer Placeholder 4">
            <a:extLst>
              <a:ext uri="{FF2B5EF4-FFF2-40B4-BE49-F238E27FC236}">
                <a16:creationId xmlns:a16="http://schemas.microsoft.com/office/drawing/2014/main" id="{61AD03DB-3941-4A9B-99FB-BC94229FC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1540B-D615-478A-96E1-40757038752A}"/>
              </a:ext>
            </a:extLst>
          </p:cNvPr>
          <p:cNvSpPr>
            <a:spLocks noGrp="1"/>
          </p:cNvSpPr>
          <p:nvPr>
            <p:ph type="sldNum" sz="quarter" idx="12"/>
          </p:nvPr>
        </p:nvSpPr>
        <p:spPr/>
        <p:txBody>
          <a:bodyPr/>
          <a:lstStyle/>
          <a:p>
            <a:fld id="{D894F32A-1A25-4D10-AB58-692694C8151D}" type="slidenum">
              <a:rPr lang="en-US" smtClean="0"/>
              <a:t>‹#›</a:t>
            </a:fld>
            <a:endParaRPr lang="en-US"/>
          </a:p>
        </p:txBody>
      </p:sp>
    </p:spTree>
    <p:extLst>
      <p:ext uri="{BB962C8B-B14F-4D97-AF65-F5344CB8AC3E}">
        <p14:creationId xmlns:p14="http://schemas.microsoft.com/office/powerpoint/2010/main" val="320901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1E7C-619B-428B-BA75-F004FA603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64BC8-95A0-411E-972B-50EBF05311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B3754-4FD2-480A-8122-7DDFFEFC91D9}"/>
              </a:ext>
            </a:extLst>
          </p:cNvPr>
          <p:cNvSpPr>
            <a:spLocks noGrp="1"/>
          </p:cNvSpPr>
          <p:nvPr>
            <p:ph type="dt" sz="half" idx="10"/>
          </p:nvPr>
        </p:nvSpPr>
        <p:spPr/>
        <p:txBody>
          <a:bodyPr/>
          <a:lstStyle/>
          <a:p>
            <a:fld id="{26BFF2FA-0EC9-4C6C-B7F8-F56EB8DC558F}" type="datetimeFigureOut">
              <a:rPr lang="en-US" smtClean="0"/>
              <a:t>12/2/2018</a:t>
            </a:fld>
            <a:endParaRPr lang="en-US"/>
          </a:p>
        </p:txBody>
      </p:sp>
      <p:sp>
        <p:nvSpPr>
          <p:cNvPr id="5" name="Footer Placeholder 4">
            <a:extLst>
              <a:ext uri="{FF2B5EF4-FFF2-40B4-BE49-F238E27FC236}">
                <a16:creationId xmlns:a16="http://schemas.microsoft.com/office/drawing/2014/main" id="{921C559E-2873-419F-97E1-77D059EA9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F1B0F-57FE-485E-90E6-6139F87C609D}"/>
              </a:ext>
            </a:extLst>
          </p:cNvPr>
          <p:cNvSpPr>
            <a:spLocks noGrp="1"/>
          </p:cNvSpPr>
          <p:nvPr>
            <p:ph type="sldNum" sz="quarter" idx="12"/>
          </p:nvPr>
        </p:nvSpPr>
        <p:spPr/>
        <p:txBody>
          <a:bodyPr/>
          <a:lstStyle/>
          <a:p>
            <a:fld id="{D894F32A-1A25-4D10-AB58-692694C8151D}" type="slidenum">
              <a:rPr lang="en-US" smtClean="0"/>
              <a:t>‹#›</a:t>
            </a:fld>
            <a:endParaRPr lang="en-US"/>
          </a:p>
        </p:txBody>
      </p:sp>
    </p:spTree>
    <p:extLst>
      <p:ext uri="{BB962C8B-B14F-4D97-AF65-F5344CB8AC3E}">
        <p14:creationId xmlns:p14="http://schemas.microsoft.com/office/powerpoint/2010/main" val="373560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A15C-66D5-412B-8AA6-64E52C672C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8FBF6F-FEF9-4A81-A9BC-14EFCCA6E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DFF275-E892-4DD5-86AC-3DF74FE795DA}"/>
              </a:ext>
            </a:extLst>
          </p:cNvPr>
          <p:cNvSpPr>
            <a:spLocks noGrp="1"/>
          </p:cNvSpPr>
          <p:nvPr>
            <p:ph type="dt" sz="half" idx="10"/>
          </p:nvPr>
        </p:nvSpPr>
        <p:spPr/>
        <p:txBody>
          <a:bodyPr/>
          <a:lstStyle/>
          <a:p>
            <a:fld id="{26BFF2FA-0EC9-4C6C-B7F8-F56EB8DC558F}" type="datetimeFigureOut">
              <a:rPr lang="en-US" smtClean="0"/>
              <a:t>12/2/2018</a:t>
            </a:fld>
            <a:endParaRPr lang="en-US"/>
          </a:p>
        </p:txBody>
      </p:sp>
      <p:sp>
        <p:nvSpPr>
          <p:cNvPr id="5" name="Footer Placeholder 4">
            <a:extLst>
              <a:ext uri="{FF2B5EF4-FFF2-40B4-BE49-F238E27FC236}">
                <a16:creationId xmlns:a16="http://schemas.microsoft.com/office/drawing/2014/main" id="{F40CDB16-3F21-4E23-B68B-DC585174C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0773A-BCB3-4C4B-952D-A3F525EEB409}"/>
              </a:ext>
            </a:extLst>
          </p:cNvPr>
          <p:cNvSpPr>
            <a:spLocks noGrp="1"/>
          </p:cNvSpPr>
          <p:nvPr>
            <p:ph type="sldNum" sz="quarter" idx="12"/>
          </p:nvPr>
        </p:nvSpPr>
        <p:spPr/>
        <p:txBody>
          <a:bodyPr/>
          <a:lstStyle/>
          <a:p>
            <a:fld id="{D894F32A-1A25-4D10-AB58-692694C8151D}" type="slidenum">
              <a:rPr lang="en-US" smtClean="0"/>
              <a:t>‹#›</a:t>
            </a:fld>
            <a:endParaRPr lang="en-US"/>
          </a:p>
        </p:txBody>
      </p:sp>
    </p:spTree>
    <p:extLst>
      <p:ext uri="{BB962C8B-B14F-4D97-AF65-F5344CB8AC3E}">
        <p14:creationId xmlns:p14="http://schemas.microsoft.com/office/powerpoint/2010/main" val="358328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2022B-5835-44CA-BCAB-C137CCC6F4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CE31D-2444-4213-A7F6-2D58597A2D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4EC30B-D851-433A-BBAF-EBB92AECAB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4F94ED-4226-4076-A77C-D07880EEEC79}"/>
              </a:ext>
            </a:extLst>
          </p:cNvPr>
          <p:cNvSpPr>
            <a:spLocks noGrp="1"/>
          </p:cNvSpPr>
          <p:nvPr>
            <p:ph type="dt" sz="half" idx="10"/>
          </p:nvPr>
        </p:nvSpPr>
        <p:spPr/>
        <p:txBody>
          <a:bodyPr/>
          <a:lstStyle/>
          <a:p>
            <a:fld id="{26BFF2FA-0EC9-4C6C-B7F8-F56EB8DC558F}" type="datetimeFigureOut">
              <a:rPr lang="en-US" smtClean="0"/>
              <a:t>12/2/2018</a:t>
            </a:fld>
            <a:endParaRPr lang="en-US"/>
          </a:p>
        </p:txBody>
      </p:sp>
      <p:sp>
        <p:nvSpPr>
          <p:cNvPr id="6" name="Footer Placeholder 5">
            <a:extLst>
              <a:ext uri="{FF2B5EF4-FFF2-40B4-BE49-F238E27FC236}">
                <a16:creationId xmlns:a16="http://schemas.microsoft.com/office/drawing/2014/main" id="{9A259B19-10EA-4C18-9652-0B64946ED7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458877-3E60-4FEA-8E51-D803291B8740}"/>
              </a:ext>
            </a:extLst>
          </p:cNvPr>
          <p:cNvSpPr>
            <a:spLocks noGrp="1"/>
          </p:cNvSpPr>
          <p:nvPr>
            <p:ph type="sldNum" sz="quarter" idx="12"/>
          </p:nvPr>
        </p:nvSpPr>
        <p:spPr/>
        <p:txBody>
          <a:bodyPr/>
          <a:lstStyle/>
          <a:p>
            <a:fld id="{D894F32A-1A25-4D10-AB58-692694C8151D}" type="slidenum">
              <a:rPr lang="en-US" smtClean="0"/>
              <a:t>‹#›</a:t>
            </a:fld>
            <a:endParaRPr lang="en-US"/>
          </a:p>
        </p:txBody>
      </p:sp>
    </p:spTree>
    <p:extLst>
      <p:ext uri="{BB962C8B-B14F-4D97-AF65-F5344CB8AC3E}">
        <p14:creationId xmlns:p14="http://schemas.microsoft.com/office/powerpoint/2010/main" val="23269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E68A-BC35-4F36-9BFB-F3B54258D0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1276B8-E102-47A3-B798-86C414FE6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961BA5-33A8-44DA-B3CE-F94BC902A2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50BF28-5F53-4657-98C9-529549FB0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3694A2-125F-446A-A3E8-EC78411C7B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7B4063-C853-4194-8440-58D7AFE2A000}"/>
              </a:ext>
            </a:extLst>
          </p:cNvPr>
          <p:cNvSpPr>
            <a:spLocks noGrp="1"/>
          </p:cNvSpPr>
          <p:nvPr>
            <p:ph type="dt" sz="half" idx="10"/>
          </p:nvPr>
        </p:nvSpPr>
        <p:spPr/>
        <p:txBody>
          <a:bodyPr/>
          <a:lstStyle/>
          <a:p>
            <a:fld id="{26BFF2FA-0EC9-4C6C-B7F8-F56EB8DC558F}" type="datetimeFigureOut">
              <a:rPr lang="en-US" smtClean="0"/>
              <a:t>12/2/2018</a:t>
            </a:fld>
            <a:endParaRPr lang="en-US"/>
          </a:p>
        </p:txBody>
      </p:sp>
      <p:sp>
        <p:nvSpPr>
          <p:cNvPr id="8" name="Footer Placeholder 7">
            <a:extLst>
              <a:ext uri="{FF2B5EF4-FFF2-40B4-BE49-F238E27FC236}">
                <a16:creationId xmlns:a16="http://schemas.microsoft.com/office/drawing/2014/main" id="{81626EAA-3C47-4D2B-A107-3250CDED0C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B0D610-99E9-42EC-B49F-410419FCCD6D}"/>
              </a:ext>
            </a:extLst>
          </p:cNvPr>
          <p:cNvSpPr>
            <a:spLocks noGrp="1"/>
          </p:cNvSpPr>
          <p:nvPr>
            <p:ph type="sldNum" sz="quarter" idx="12"/>
          </p:nvPr>
        </p:nvSpPr>
        <p:spPr/>
        <p:txBody>
          <a:bodyPr/>
          <a:lstStyle/>
          <a:p>
            <a:fld id="{D894F32A-1A25-4D10-AB58-692694C8151D}" type="slidenum">
              <a:rPr lang="en-US" smtClean="0"/>
              <a:t>‹#›</a:t>
            </a:fld>
            <a:endParaRPr lang="en-US"/>
          </a:p>
        </p:txBody>
      </p:sp>
    </p:spTree>
    <p:extLst>
      <p:ext uri="{BB962C8B-B14F-4D97-AF65-F5344CB8AC3E}">
        <p14:creationId xmlns:p14="http://schemas.microsoft.com/office/powerpoint/2010/main" val="28390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12C5-AC69-4D8C-BB67-4A9F15C56F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D5438-8C42-4C13-A372-714A540ACC41}"/>
              </a:ext>
            </a:extLst>
          </p:cNvPr>
          <p:cNvSpPr>
            <a:spLocks noGrp="1"/>
          </p:cNvSpPr>
          <p:nvPr>
            <p:ph type="dt" sz="half" idx="10"/>
          </p:nvPr>
        </p:nvSpPr>
        <p:spPr/>
        <p:txBody>
          <a:bodyPr/>
          <a:lstStyle/>
          <a:p>
            <a:fld id="{26BFF2FA-0EC9-4C6C-B7F8-F56EB8DC558F}" type="datetimeFigureOut">
              <a:rPr lang="en-US" smtClean="0"/>
              <a:t>12/2/2018</a:t>
            </a:fld>
            <a:endParaRPr lang="en-US"/>
          </a:p>
        </p:txBody>
      </p:sp>
      <p:sp>
        <p:nvSpPr>
          <p:cNvPr id="4" name="Footer Placeholder 3">
            <a:extLst>
              <a:ext uri="{FF2B5EF4-FFF2-40B4-BE49-F238E27FC236}">
                <a16:creationId xmlns:a16="http://schemas.microsoft.com/office/drawing/2014/main" id="{8C424B47-3D5D-4881-B442-E6A371579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49032F-8120-451E-B692-C121B5166EBF}"/>
              </a:ext>
            </a:extLst>
          </p:cNvPr>
          <p:cNvSpPr>
            <a:spLocks noGrp="1"/>
          </p:cNvSpPr>
          <p:nvPr>
            <p:ph type="sldNum" sz="quarter" idx="12"/>
          </p:nvPr>
        </p:nvSpPr>
        <p:spPr/>
        <p:txBody>
          <a:bodyPr/>
          <a:lstStyle/>
          <a:p>
            <a:fld id="{D894F32A-1A25-4D10-AB58-692694C8151D}" type="slidenum">
              <a:rPr lang="en-US" smtClean="0"/>
              <a:t>‹#›</a:t>
            </a:fld>
            <a:endParaRPr lang="en-US"/>
          </a:p>
        </p:txBody>
      </p:sp>
    </p:spTree>
    <p:extLst>
      <p:ext uri="{BB962C8B-B14F-4D97-AF65-F5344CB8AC3E}">
        <p14:creationId xmlns:p14="http://schemas.microsoft.com/office/powerpoint/2010/main" val="274310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75232-E953-4FC1-8576-1236302D2A91}"/>
              </a:ext>
            </a:extLst>
          </p:cNvPr>
          <p:cNvSpPr>
            <a:spLocks noGrp="1"/>
          </p:cNvSpPr>
          <p:nvPr>
            <p:ph type="dt" sz="half" idx="10"/>
          </p:nvPr>
        </p:nvSpPr>
        <p:spPr/>
        <p:txBody>
          <a:bodyPr/>
          <a:lstStyle/>
          <a:p>
            <a:fld id="{26BFF2FA-0EC9-4C6C-B7F8-F56EB8DC558F}" type="datetimeFigureOut">
              <a:rPr lang="en-US" smtClean="0"/>
              <a:t>12/2/2018</a:t>
            </a:fld>
            <a:endParaRPr lang="en-US"/>
          </a:p>
        </p:txBody>
      </p:sp>
      <p:sp>
        <p:nvSpPr>
          <p:cNvPr id="3" name="Footer Placeholder 2">
            <a:extLst>
              <a:ext uri="{FF2B5EF4-FFF2-40B4-BE49-F238E27FC236}">
                <a16:creationId xmlns:a16="http://schemas.microsoft.com/office/drawing/2014/main" id="{9CD8FC28-2F6E-478B-8C48-08C39267E3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1F1C9-B97D-46FE-933C-6FCA1C2E0B42}"/>
              </a:ext>
            </a:extLst>
          </p:cNvPr>
          <p:cNvSpPr>
            <a:spLocks noGrp="1"/>
          </p:cNvSpPr>
          <p:nvPr>
            <p:ph type="sldNum" sz="quarter" idx="12"/>
          </p:nvPr>
        </p:nvSpPr>
        <p:spPr/>
        <p:txBody>
          <a:bodyPr/>
          <a:lstStyle/>
          <a:p>
            <a:fld id="{D894F32A-1A25-4D10-AB58-692694C8151D}" type="slidenum">
              <a:rPr lang="en-US" smtClean="0"/>
              <a:t>‹#›</a:t>
            </a:fld>
            <a:endParaRPr lang="en-US"/>
          </a:p>
        </p:txBody>
      </p:sp>
    </p:spTree>
    <p:extLst>
      <p:ext uri="{BB962C8B-B14F-4D97-AF65-F5344CB8AC3E}">
        <p14:creationId xmlns:p14="http://schemas.microsoft.com/office/powerpoint/2010/main" val="130091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1C86-3958-4933-9963-38ECABFBB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E6AF69-9808-4BB4-B2E5-FABBCD005D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486A20-7378-4BBC-B725-C7843F17F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608C6E-0953-4C84-A41C-23030CB68051}"/>
              </a:ext>
            </a:extLst>
          </p:cNvPr>
          <p:cNvSpPr>
            <a:spLocks noGrp="1"/>
          </p:cNvSpPr>
          <p:nvPr>
            <p:ph type="dt" sz="half" idx="10"/>
          </p:nvPr>
        </p:nvSpPr>
        <p:spPr/>
        <p:txBody>
          <a:bodyPr/>
          <a:lstStyle/>
          <a:p>
            <a:fld id="{26BFF2FA-0EC9-4C6C-B7F8-F56EB8DC558F}" type="datetimeFigureOut">
              <a:rPr lang="en-US" smtClean="0"/>
              <a:t>12/2/2018</a:t>
            </a:fld>
            <a:endParaRPr lang="en-US"/>
          </a:p>
        </p:txBody>
      </p:sp>
      <p:sp>
        <p:nvSpPr>
          <p:cNvPr id="6" name="Footer Placeholder 5">
            <a:extLst>
              <a:ext uri="{FF2B5EF4-FFF2-40B4-BE49-F238E27FC236}">
                <a16:creationId xmlns:a16="http://schemas.microsoft.com/office/drawing/2014/main" id="{0338C8BE-7AF3-4780-ADD6-0136AC47E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5C682-8E58-4940-AAD1-88CB89045D2E}"/>
              </a:ext>
            </a:extLst>
          </p:cNvPr>
          <p:cNvSpPr>
            <a:spLocks noGrp="1"/>
          </p:cNvSpPr>
          <p:nvPr>
            <p:ph type="sldNum" sz="quarter" idx="12"/>
          </p:nvPr>
        </p:nvSpPr>
        <p:spPr/>
        <p:txBody>
          <a:bodyPr/>
          <a:lstStyle/>
          <a:p>
            <a:fld id="{D894F32A-1A25-4D10-AB58-692694C8151D}" type="slidenum">
              <a:rPr lang="en-US" smtClean="0"/>
              <a:t>‹#›</a:t>
            </a:fld>
            <a:endParaRPr lang="en-US"/>
          </a:p>
        </p:txBody>
      </p:sp>
    </p:spTree>
    <p:extLst>
      <p:ext uri="{BB962C8B-B14F-4D97-AF65-F5344CB8AC3E}">
        <p14:creationId xmlns:p14="http://schemas.microsoft.com/office/powerpoint/2010/main" val="73826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FDD0-4F9C-41C3-9E00-AC44E3EAC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C49FFD-B101-4B01-9E0E-01F86E504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4B7273-1EBB-4EC3-8F03-3E6380AD9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AAD9F6-44B5-4DCD-BFFF-986F579B7949}"/>
              </a:ext>
            </a:extLst>
          </p:cNvPr>
          <p:cNvSpPr>
            <a:spLocks noGrp="1"/>
          </p:cNvSpPr>
          <p:nvPr>
            <p:ph type="dt" sz="half" idx="10"/>
          </p:nvPr>
        </p:nvSpPr>
        <p:spPr/>
        <p:txBody>
          <a:bodyPr/>
          <a:lstStyle/>
          <a:p>
            <a:fld id="{26BFF2FA-0EC9-4C6C-B7F8-F56EB8DC558F}" type="datetimeFigureOut">
              <a:rPr lang="en-US" smtClean="0"/>
              <a:t>12/2/2018</a:t>
            </a:fld>
            <a:endParaRPr lang="en-US"/>
          </a:p>
        </p:txBody>
      </p:sp>
      <p:sp>
        <p:nvSpPr>
          <p:cNvPr id="6" name="Footer Placeholder 5">
            <a:extLst>
              <a:ext uri="{FF2B5EF4-FFF2-40B4-BE49-F238E27FC236}">
                <a16:creationId xmlns:a16="http://schemas.microsoft.com/office/drawing/2014/main" id="{D1E221CA-0309-4465-8FD2-6C07825C1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2A649-DD9C-4951-89AE-C7EA5BD28CE5}"/>
              </a:ext>
            </a:extLst>
          </p:cNvPr>
          <p:cNvSpPr>
            <a:spLocks noGrp="1"/>
          </p:cNvSpPr>
          <p:nvPr>
            <p:ph type="sldNum" sz="quarter" idx="12"/>
          </p:nvPr>
        </p:nvSpPr>
        <p:spPr/>
        <p:txBody>
          <a:bodyPr/>
          <a:lstStyle/>
          <a:p>
            <a:fld id="{D894F32A-1A25-4D10-AB58-692694C8151D}" type="slidenum">
              <a:rPr lang="en-US" smtClean="0"/>
              <a:t>‹#›</a:t>
            </a:fld>
            <a:endParaRPr lang="en-US"/>
          </a:p>
        </p:txBody>
      </p:sp>
    </p:spTree>
    <p:extLst>
      <p:ext uri="{BB962C8B-B14F-4D97-AF65-F5344CB8AC3E}">
        <p14:creationId xmlns:p14="http://schemas.microsoft.com/office/powerpoint/2010/main" val="174752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9D289-783E-46AE-B4C1-56CBFDEF2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2D84B-742D-4096-8EF7-39960895C1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87C90-39EE-4963-AD42-004C37BD1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FF2FA-0EC9-4C6C-B7F8-F56EB8DC558F}" type="datetimeFigureOut">
              <a:rPr lang="en-US" smtClean="0"/>
              <a:t>12/2/2018</a:t>
            </a:fld>
            <a:endParaRPr lang="en-US"/>
          </a:p>
        </p:txBody>
      </p:sp>
      <p:sp>
        <p:nvSpPr>
          <p:cNvPr id="5" name="Footer Placeholder 4">
            <a:extLst>
              <a:ext uri="{FF2B5EF4-FFF2-40B4-BE49-F238E27FC236}">
                <a16:creationId xmlns:a16="http://schemas.microsoft.com/office/drawing/2014/main" id="{FE62CF8E-4C69-4D49-A496-CAFBE75B4C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DF25D9-1416-4988-A51B-0B96F145EA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4F32A-1A25-4D10-AB58-692694C8151D}" type="slidenum">
              <a:rPr lang="en-US" smtClean="0"/>
              <a:t>‹#›</a:t>
            </a:fld>
            <a:endParaRPr lang="en-US"/>
          </a:p>
        </p:txBody>
      </p:sp>
    </p:spTree>
    <p:extLst>
      <p:ext uri="{BB962C8B-B14F-4D97-AF65-F5344CB8AC3E}">
        <p14:creationId xmlns:p14="http://schemas.microsoft.com/office/powerpoint/2010/main" val="1584971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324B6C-86B0-43E6-A579-EA9FEBC0AD5B}"/>
              </a:ext>
            </a:extLst>
          </p:cNvPr>
          <p:cNvSpPr/>
          <p:nvPr/>
        </p:nvSpPr>
        <p:spPr>
          <a:xfrm>
            <a:off x="1069146" y="659230"/>
            <a:ext cx="9889586" cy="4124206"/>
          </a:xfrm>
          <a:prstGeom prst="rect">
            <a:avLst/>
          </a:prstGeom>
        </p:spPr>
        <p:txBody>
          <a:bodyPr wrap="square">
            <a:spAutoFit/>
          </a:bodyPr>
          <a:lstStyle/>
          <a:p>
            <a:pPr>
              <a:spcAft>
                <a:spcPts val="600"/>
              </a:spcAft>
            </a:pPr>
            <a:r>
              <a:rPr lang="en-US" sz="28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Calibri" panose="020F0502020204030204" pitchFamily="34" charset="0"/>
              </a:rPr>
              <a:t>A woman goes to the local newspaper office to see that the obituary for her recently deceased husband is published. The obit editor informs her that there is a charge of 50 cents per word. She pauses, reflects, and then she says, well then, let it read: "Fred Brown died."</a:t>
            </a:r>
          </a:p>
          <a:p>
            <a:pPr>
              <a:spcAft>
                <a:spcPts val="600"/>
              </a:spcAft>
            </a:pPr>
            <a:r>
              <a:rPr lang="en-US" sz="28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Calibri" panose="020F0502020204030204" pitchFamily="34" charset="0"/>
              </a:rPr>
              <a:t>Amused at the woman's thrift, the editor tells her that there is a seven-word minimum for all obituaries.</a:t>
            </a:r>
          </a:p>
          <a:p>
            <a:pPr>
              <a:spcAft>
                <a:spcPts val="600"/>
              </a:spcAft>
            </a:pPr>
            <a:r>
              <a:rPr lang="en-US" sz="28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Calibri" panose="020F0502020204030204" pitchFamily="34" charset="0"/>
              </a:rPr>
              <a:t>She thinks it over and in a few seconds says, "In that case, let it read, </a:t>
            </a:r>
            <a:r>
              <a:rPr lang="en-US" sz="28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Calibri" panose="020F0502020204030204" pitchFamily="34" charset="0"/>
              </a:rPr>
              <a:t>"Fred Brown died. Golf clubs for sale."</a:t>
            </a:r>
          </a:p>
        </p:txBody>
      </p:sp>
      <p:sp>
        <p:nvSpPr>
          <p:cNvPr id="7" name="TextBox 6">
            <a:extLst>
              <a:ext uri="{FF2B5EF4-FFF2-40B4-BE49-F238E27FC236}">
                <a16:creationId xmlns:a16="http://schemas.microsoft.com/office/drawing/2014/main" id="{05C7352A-CE26-45B3-AC95-9A387CBD3A19}"/>
              </a:ext>
            </a:extLst>
          </p:cNvPr>
          <p:cNvSpPr txBox="1"/>
          <p:nvPr/>
        </p:nvSpPr>
        <p:spPr>
          <a:xfrm>
            <a:off x="1406770" y="5458264"/>
            <a:ext cx="8623494"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Arial Rounded MT Bold" panose="020F0704030504030204" pitchFamily="34" charset="0"/>
              </a:rPr>
              <a:t>Talk about making the most of a situation</a:t>
            </a:r>
          </a:p>
        </p:txBody>
      </p:sp>
    </p:spTree>
    <p:extLst>
      <p:ext uri="{BB962C8B-B14F-4D97-AF65-F5344CB8AC3E}">
        <p14:creationId xmlns:p14="http://schemas.microsoft.com/office/powerpoint/2010/main" val="3461067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943F7-BE70-4655-85CB-2C6D897C3CA7}"/>
              </a:ext>
            </a:extLst>
          </p:cNvPr>
          <p:cNvSpPr>
            <a:spLocks noGrp="1"/>
          </p:cNvSpPr>
          <p:nvPr>
            <p:ph idx="1"/>
          </p:nvPr>
        </p:nvSpPr>
        <p:spPr>
          <a:xfrm>
            <a:off x="126609" y="168812"/>
            <a:ext cx="11887200" cy="6499274"/>
          </a:xfrm>
          <a:solidFill>
            <a:schemeClr val="accent4">
              <a:lumMod val="40000"/>
              <a:lumOff val="60000"/>
            </a:schemeClr>
          </a:solidFill>
        </p:spPr>
        <p:txBody>
          <a:bodyPr/>
          <a:lstStyle/>
          <a:p>
            <a:pPr marL="0" indent="0" algn="ctr">
              <a:buNone/>
            </a:pPr>
            <a:r>
              <a:rPr lang="en-US" b="1" dirty="0">
                <a:effectLst>
                  <a:outerShdw blurRad="38100" dist="38100" dir="2700000" algn="tl">
                    <a:srgbClr val="000000">
                      <a:alpha val="43137"/>
                    </a:srgbClr>
                  </a:outerShdw>
                </a:effectLst>
              </a:rPr>
              <a:t> Jeremiah 33:20-22 (MSG)</a:t>
            </a:r>
          </a:p>
          <a:p>
            <a:pPr marL="0" indent="0">
              <a:lnSpc>
                <a:spcPct val="150000"/>
              </a:lnSpc>
              <a:buNone/>
            </a:pPr>
            <a:r>
              <a:rPr lang="en-US" b="1" baseline="30000" dirty="0">
                <a:effectLst>
                  <a:outerShdw blurRad="38100" dist="38100" dir="2700000" algn="tl">
                    <a:srgbClr val="000000">
                      <a:alpha val="43137"/>
                    </a:srgbClr>
                  </a:outerShdw>
                </a:effectLst>
                <a:latin typeface="Arial Rounded MT Bold" panose="020F0704030504030204" pitchFamily="34" charset="0"/>
              </a:rPr>
              <a:t>19-22 </a:t>
            </a:r>
            <a:r>
              <a:rPr lang="en-US" b="1" cap="small" dirty="0">
                <a:effectLst>
                  <a:outerShdw blurRad="38100" dist="38100" dir="2700000" algn="tl">
                    <a:srgbClr val="000000">
                      <a:alpha val="43137"/>
                    </a:srgbClr>
                  </a:outerShdw>
                </a:effectLst>
                <a:latin typeface="Arial Rounded MT Bold" panose="020F0704030504030204" pitchFamily="34" charset="0"/>
              </a:rPr>
              <a:t>God</a:t>
            </a:r>
            <a:r>
              <a:rPr lang="en-US" b="1" dirty="0">
                <a:effectLst>
                  <a:outerShdw blurRad="38100" dist="38100" dir="2700000" algn="tl">
                    <a:srgbClr val="000000">
                      <a:alpha val="43137"/>
                    </a:srgbClr>
                  </a:outerShdw>
                </a:effectLst>
                <a:latin typeface="Arial Rounded MT Bold" panose="020F0704030504030204" pitchFamily="34" charset="0"/>
              </a:rPr>
              <a:t>’s Message to Jeremiah: “</a:t>
            </a:r>
            <a:r>
              <a:rPr lang="en-US" b="1" cap="small" dirty="0">
                <a:effectLst>
                  <a:outerShdw blurRad="38100" dist="38100" dir="2700000" algn="tl">
                    <a:srgbClr val="000000">
                      <a:alpha val="43137"/>
                    </a:srgbClr>
                  </a:outerShdw>
                </a:effectLst>
                <a:latin typeface="Arial Rounded MT Bold" panose="020F0704030504030204" pitchFamily="34" charset="0"/>
              </a:rPr>
              <a:t>God</a:t>
            </a:r>
            <a:r>
              <a:rPr lang="en-US" b="1" dirty="0">
                <a:effectLst>
                  <a:outerShdw blurRad="38100" dist="38100" dir="2700000" algn="tl">
                    <a:srgbClr val="000000">
                      <a:alpha val="43137"/>
                    </a:srgbClr>
                  </a:outerShdw>
                </a:effectLst>
                <a:latin typeface="Arial Rounded MT Bold" panose="020F0704030504030204" pitchFamily="34" charset="0"/>
              </a:rPr>
              <a:t> says, ‘If my covenant with day and my covenant with night ever fell apart so that day and night became haphazard and you never knew which was coming and when, then and only then would my covenant with my servant David fall apart and his descendants no longer rule. The same goes for the Levitical priests who serve me. Just as you can’t number the stars in the sky nor measure the sand on the seashore, neither will you be able to account for the descendants of David my servant and the Levites who serve me.’”</a:t>
            </a:r>
          </a:p>
          <a:p>
            <a:endParaRPr lang="en-US" dirty="0"/>
          </a:p>
        </p:txBody>
      </p:sp>
    </p:spTree>
    <p:extLst>
      <p:ext uri="{BB962C8B-B14F-4D97-AF65-F5344CB8AC3E}">
        <p14:creationId xmlns:p14="http://schemas.microsoft.com/office/powerpoint/2010/main" val="3760410593"/>
      </p:ext>
    </p:extLst>
  </p:cSld>
  <p:clrMapOvr>
    <a:masterClrMapping/>
  </p:clrMapOvr>
  <mc:AlternateContent xmlns:mc="http://schemas.openxmlformats.org/markup-compatibility/2006" xmlns:p14="http://schemas.microsoft.com/office/powerpoint/2010/main">
    <mc:Choice Requires="p14">
      <p:transition spd="slow" p14:dur="40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A173-AC87-41F1-8112-E57BE89FDF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9943F7-BE70-4655-85CB-2C6D897C3C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298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A173-AC87-41F1-8112-E57BE89FDF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9943F7-BE70-4655-85CB-2C6D897C3CA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2134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EC0063-F3E4-44DB-98CA-7B92ACD553A0}"/>
              </a:ext>
            </a:extLst>
          </p:cNvPr>
          <p:cNvPicPr>
            <a:picLocks noChangeAspect="1"/>
          </p:cNvPicPr>
          <p:nvPr/>
        </p:nvPicPr>
        <p:blipFill rotWithShape="1">
          <a:blip r:embed="rId2">
            <a:extLst>
              <a:ext uri="{28A0092B-C50C-407E-A947-70E740481C1C}">
                <a14:useLocalDpi xmlns:a14="http://schemas.microsoft.com/office/drawing/2010/main" val="0"/>
              </a:ext>
            </a:extLst>
          </a:blip>
          <a:srcRect t="2705" b="5700"/>
          <a:stretch/>
        </p:blipFill>
        <p:spPr>
          <a:xfrm>
            <a:off x="157724" y="1"/>
            <a:ext cx="3407111" cy="3180522"/>
          </a:xfrm>
          <a:prstGeom prst="rect">
            <a:avLst/>
          </a:prstGeom>
        </p:spPr>
      </p:pic>
      <p:pic>
        <p:nvPicPr>
          <p:cNvPr id="7" name="Picture 6">
            <a:extLst>
              <a:ext uri="{FF2B5EF4-FFF2-40B4-BE49-F238E27FC236}">
                <a16:creationId xmlns:a16="http://schemas.microsoft.com/office/drawing/2014/main" id="{ACF0B92F-755D-4F9A-8C9C-1B2199AF7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505" y="1"/>
            <a:ext cx="3407111" cy="3180522"/>
          </a:xfrm>
          <a:prstGeom prst="rect">
            <a:avLst/>
          </a:prstGeom>
        </p:spPr>
      </p:pic>
      <p:pic>
        <p:nvPicPr>
          <p:cNvPr id="9" name="Picture 8">
            <a:extLst>
              <a:ext uri="{FF2B5EF4-FFF2-40B4-BE49-F238E27FC236}">
                <a16:creationId xmlns:a16="http://schemas.microsoft.com/office/drawing/2014/main" id="{7BE56FC6-F969-4F85-BD9B-93B20EDD1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1286" y="466312"/>
            <a:ext cx="3810000" cy="2247900"/>
          </a:xfrm>
          <a:prstGeom prst="rect">
            <a:avLst/>
          </a:prstGeom>
        </p:spPr>
      </p:pic>
      <p:pic>
        <p:nvPicPr>
          <p:cNvPr id="11" name="Picture 10">
            <a:extLst>
              <a:ext uri="{FF2B5EF4-FFF2-40B4-BE49-F238E27FC236}">
                <a16:creationId xmlns:a16="http://schemas.microsoft.com/office/drawing/2014/main" id="{763E047B-2923-40EC-BFEA-9DBB13C9E7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84" y="3677478"/>
            <a:ext cx="2228850" cy="3015666"/>
          </a:xfrm>
          <a:prstGeom prst="rect">
            <a:avLst/>
          </a:prstGeom>
        </p:spPr>
      </p:pic>
      <p:pic>
        <p:nvPicPr>
          <p:cNvPr id="13" name="Picture 12">
            <a:extLst>
              <a:ext uri="{FF2B5EF4-FFF2-40B4-BE49-F238E27FC236}">
                <a16:creationId xmlns:a16="http://schemas.microsoft.com/office/drawing/2014/main" id="{2D0C3009-93F1-4E34-AC54-6AD75CBB8C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8494" y="3677478"/>
            <a:ext cx="3407111" cy="2609027"/>
          </a:xfrm>
          <a:prstGeom prst="rect">
            <a:avLst/>
          </a:prstGeom>
        </p:spPr>
      </p:pic>
      <p:pic>
        <p:nvPicPr>
          <p:cNvPr id="17" name="Picture 16">
            <a:extLst>
              <a:ext uri="{FF2B5EF4-FFF2-40B4-BE49-F238E27FC236}">
                <a16:creationId xmlns:a16="http://schemas.microsoft.com/office/drawing/2014/main" id="{01456C7F-D0AE-47FC-B769-179790E181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4309" y="4080156"/>
            <a:ext cx="3810001" cy="2609027"/>
          </a:xfrm>
          <a:prstGeom prst="rect">
            <a:avLst/>
          </a:prstGeom>
        </p:spPr>
      </p:pic>
    </p:spTree>
    <p:extLst>
      <p:ext uri="{BB962C8B-B14F-4D97-AF65-F5344CB8AC3E}">
        <p14:creationId xmlns:p14="http://schemas.microsoft.com/office/powerpoint/2010/main" val="139650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602D96-1C1D-4CBD-9ACB-4A7810478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31" y="66675"/>
            <a:ext cx="2247900" cy="2662457"/>
          </a:xfrm>
          <a:prstGeom prst="rect">
            <a:avLst/>
          </a:prstGeom>
        </p:spPr>
      </p:pic>
      <p:pic>
        <p:nvPicPr>
          <p:cNvPr id="5" name="Picture 4">
            <a:extLst>
              <a:ext uri="{FF2B5EF4-FFF2-40B4-BE49-F238E27FC236}">
                <a16:creationId xmlns:a16="http://schemas.microsoft.com/office/drawing/2014/main" id="{46507150-D544-4E39-B510-F90799C55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418" y="138844"/>
            <a:ext cx="4107883" cy="2518117"/>
          </a:xfrm>
          <a:prstGeom prst="rect">
            <a:avLst/>
          </a:prstGeom>
        </p:spPr>
      </p:pic>
      <p:pic>
        <p:nvPicPr>
          <p:cNvPr id="7" name="Picture 6">
            <a:extLst>
              <a:ext uri="{FF2B5EF4-FFF2-40B4-BE49-F238E27FC236}">
                <a16:creationId xmlns:a16="http://schemas.microsoft.com/office/drawing/2014/main" id="{A54ED439-890C-46C5-A3D9-D46791EFD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988" y="549929"/>
            <a:ext cx="2743200" cy="1959864"/>
          </a:xfrm>
          <a:prstGeom prst="rect">
            <a:avLst/>
          </a:prstGeom>
        </p:spPr>
      </p:pic>
    </p:spTree>
    <p:extLst>
      <p:ext uri="{BB962C8B-B14F-4D97-AF65-F5344CB8AC3E}">
        <p14:creationId xmlns:p14="http://schemas.microsoft.com/office/powerpoint/2010/main" val="424031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4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C722-6567-4E1B-BE24-1FE2C2A45553}"/>
              </a:ext>
            </a:extLst>
          </p:cNvPr>
          <p:cNvSpPr>
            <a:spLocks noGrp="1"/>
          </p:cNvSpPr>
          <p:nvPr>
            <p:ph type="ctrTitle"/>
          </p:nvPr>
        </p:nvSpPr>
        <p:spPr>
          <a:xfrm>
            <a:off x="0" y="5735636"/>
            <a:ext cx="9045526" cy="1058130"/>
          </a:xfrm>
        </p:spPr>
        <p:txBody>
          <a:bodyPr>
            <a:normAutofit fontScale="90000"/>
          </a:bodyPr>
          <a:lstStyle/>
          <a:p>
            <a:r>
              <a:rPr lang="en-US" dirty="0">
                <a:latin typeface="Arial Rounded MT Bold" panose="020F0704030504030204" pitchFamily="34" charset="0"/>
              </a:rPr>
              <a:t>It </a:t>
            </a:r>
            <a:r>
              <a:rPr lang="en-US" dirty="0" err="1">
                <a:latin typeface="Arial Rounded MT Bold" panose="020F0704030504030204" pitchFamily="34" charset="0"/>
              </a:rPr>
              <a:t>Ain’t</a:t>
            </a:r>
            <a:r>
              <a:rPr lang="en-US" dirty="0">
                <a:latin typeface="Arial Rounded MT Bold" panose="020F0704030504030204" pitchFamily="34" charset="0"/>
              </a:rPr>
              <a:t> Over Til </a:t>
            </a:r>
            <a:r>
              <a:rPr lang="en-US">
                <a:latin typeface="Arial Rounded MT Bold" panose="020F0704030504030204" pitchFamily="34" charset="0"/>
              </a:rPr>
              <a:t>God says…</a:t>
            </a:r>
            <a:endParaRPr lang="en-US" dirty="0">
              <a:latin typeface="Arial Rounded MT Bold" panose="020F0704030504030204" pitchFamily="34" charset="0"/>
            </a:endParaRPr>
          </a:p>
        </p:txBody>
      </p:sp>
      <p:sp>
        <p:nvSpPr>
          <p:cNvPr id="3" name="Subtitle 2">
            <a:extLst>
              <a:ext uri="{FF2B5EF4-FFF2-40B4-BE49-F238E27FC236}">
                <a16:creationId xmlns:a16="http://schemas.microsoft.com/office/drawing/2014/main" id="{0FBE2541-A0A3-4409-96EB-DB261BBF297F}"/>
              </a:ext>
            </a:extLst>
          </p:cNvPr>
          <p:cNvSpPr>
            <a:spLocks noGrp="1"/>
          </p:cNvSpPr>
          <p:nvPr>
            <p:ph type="subTitle" idx="1"/>
          </p:nvPr>
        </p:nvSpPr>
        <p:spPr>
          <a:xfrm>
            <a:off x="8149884" y="5475384"/>
            <a:ext cx="3033932" cy="520505"/>
          </a:xfrm>
          <a:solidFill>
            <a:schemeClr val="accent2">
              <a:lumMod val="20000"/>
              <a:lumOff val="80000"/>
            </a:schemeClr>
          </a:solidFill>
        </p:spPr>
        <p:txBody>
          <a:bodyPr>
            <a:norm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Jeremiah 33:1-3</a:t>
            </a:r>
          </a:p>
        </p:txBody>
      </p:sp>
      <p:sp>
        <p:nvSpPr>
          <p:cNvPr id="4" name="TextBox 3">
            <a:extLst>
              <a:ext uri="{FF2B5EF4-FFF2-40B4-BE49-F238E27FC236}">
                <a16:creationId xmlns:a16="http://schemas.microsoft.com/office/drawing/2014/main" id="{044D68C0-12C1-402C-B2F1-BADF8945E843}"/>
              </a:ext>
            </a:extLst>
          </p:cNvPr>
          <p:cNvSpPr txBox="1"/>
          <p:nvPr/>
        </p:nvSpPr>
        <p:spPr>
          <a:xfrm>
            <a:off x="914399" y="40023"/>
            <a:ext cx="2166425"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latin typeface="Arial Rounded MT Bold" panose="020F0704030504030204" pitchFamily="34" charset="0"/>
              </a:rPr>
              <a:t>Edward Church</a:t>
            </a:r>
          </a:p>
        </p:txBody>
      </p:sp>
      <p:sp>
        <p:nvSpPr>
          <p:cNvPr id="5" name="TextBox 4">
            <a:extLst>
              <a:ext uri="{FF2B5EF4-FFF2-40B4-BE49-F238E27FC236}">
                <a16:creationId xmlns:a16="http://schemas.microsoft.com/office/drawing/2014/main" id="{947484B7-1E4D-41ED-A544-E29BDEDF2EF4}"/>
              </a:ext>
            </a:extLst>
          </p:cNvPr>
          <p:cNvSpPr txBox="1"/>
          <p:nvPr/>
        </p:nvSpPr>
        <p:spPr>
          <a:xfrm>
            <a:off x="8834511" y="55017"/>
            <a:ext cx="2586111"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latin typeface="Arial Rounded MT Bold" panose="020F0704030504030204" pitchFamily="34" charset="0"/>
              </a:rPr>
              <a:t>December 2, 2018</a:t>
            </a:r>
          </a:p>
        </p:txBody>
      </p:sp>
    </p:spTree>
    <p:extLst>
      <p:ext uri="{BB962C8B-B14F-4D97-AF65-F5344CB8AC3E}">
        <p14:creationId xmlns:p14="http://schemas.microsoft.com/office/powerpoint/2010/main" val="407936121"/>
      </p:ext>
    </p:extLst>
  </p:cSld>
  <p:clrMapOvr>
    <a:masterClrMapping/>
  </p:clrMapOvr>
  <mc:AlternateContent xmlns:mc="http://schemas.openxmlformats.org/markup-compatibility/2006" xmlns:p14="http://schemas.microsoft.com/office/powerpoint/2010/main">
    <mc:Choice Requires="p14">
      <p:transition spd="slow" p14:dur="325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Horizontal)">
                                      <p:cBhvr>
                                        <p:cTn id="11" dur="500"/>
                                        <p:tgtEl>
                                          <p:spTgt spid="4"/>
                                        </p:tgtEl>
                                      </p:cBhvr>
                                    </p:animEffect>
                                  </p:childTnLst>
                                </p:cTn>
                              </p:par>
                              <p:par>
                                <p:cTn id="12" presetID="16" presetClass="entr" presetSubtype="2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943F7-BE70-4655-85CB-2C6D897C3CA7}"/>
              </a:ext>
            </a:extLst>
          </p:cNvPr>
          <p:cNvSpPr>
            <a:spLocks noGrp="1"/>
          </p:cNvSpPr>
          <p:nvPr>
            <p:ph idx="1"/>
          </p:nvPr>
        </p:nvSpPr>
        <p:spPr>
          <a:xfrm>
            <a:off x="134816" y="2437570"/>
            <a:ext cx="10515600" cy="4420430"/>
          </a:xfrm>
          <a:solidFill>
            <a:schemeClr val="bg1">
              <a:alpha val="80000"/>
            </a:schemeClr>
          </a:solidFill>
        </p:spPr>
        <p:txBody>
          <a:bodyPr>
            <a:normAutofit/>
          </a:bodyPr>
          <a:lstStyle/>
          <a:p>
            <a:pPr marL="0" indent="0">
              <a:buNone/>
            </a:pPr>
            <a:r>
              <a:rPr lang="en-US" b="1" dirty="0"/>
              <a:t>                                              </a:t>
            </a:r>
            <a:r>
              <a:rPr lang="en-US" b="1" dirty="0">
                <a:effectLst>
                  <a:outerShdw blurRad="38100" dist="38100" dir="2700000" algn="tl">
                    <a:srgbClr val="000000">
                      <a:alpha val="43137"/>
                    </a:srgbClr>
                  </a:outerShdw>
                </a:effectLst>
                <a:latin typeface="Arial Rounded MT Bold" panose="020F0704030504030204" pitchFamily="34" charset="0"/>
              </a:rPr>
              <a:t>Jeremiah 33:1-3 (AMPC)</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Moreover, the word of the Lord came to Jeremiah the second time, while he was still shut up in the court of the guard, saying,</a:t>
            </a:r>
          </a:p>
          <a:p>
            <a:pPr marL="0" indent="0">
              <a:buNone/>
            </a:pPr>
            <a:r>
              <a:rPr lang="en-US" baseline="30000" dirty="0">
                <a:effectLst>
                  <a:outerShdw blurRad="38100" dist="38100" dir="2700000" algn="tl">
                    <a:srgbClr val="000000">
                      <a:alpha val="43137"/>
                    </a:srgbClr>
                  </a:outerShdw>
                </a:effectLst>
                <a:latin typeface="Arial Rounded MT Bold" panose="020F0704030504030204" pitchFamily="34" charset="0"/>
              </a:rPr>
              <a:t>2 </a:t>
            </a:r>
            <a:r>
              <a:rPr lang="en-US" dirty="0">
                <a:effectLst>
                  <a:outerShdw blurRad="38100" dist="38100" dir="2700000" algn="tl">
                    <a:srgbClr val="000000">
                      <a:alpha val="43137"/>
                    </a:srgbClr>
                  </a:outerShdw>
                </a:effectLst>
                <a:latin typeface="Arial Rounded MT Bold" panose="020F0704030504030204" pitchFamily="34" charset="0"/>
              </a:rPr>
              <a:t>Thus says the Lord Who made [the earth], the Lord Who formed it to establish it—the Lord is His name:</a:t>
            </a:r>
          </a:p>
          <a:p>
            <a:pPr marL="0" indent="0">
              <a:buNone/>
            </a:pPr>
            <a:r>
              <a:rPr lang="en-US" baseline="30000" dirty="0">
                <a:effectLst>
                  <a:outerShdw blurRad="38100" dist="38100" dir="2700000" algn="tl">
                    <a:srgbClr val="000000">
                      <a:alpha val="43137"/>
                    </a:srgbClr>
                  </a:outerShdw>
                </a:effectLst>
                <a:latin typeface="Arial Rounded MT Bold" panose="020F0704030504030204" pitchFamily="34" charset="0"/>
              </a:rPr>
              <a:t>3 </a:t>
            </a:r>
            <a:r>
              <a:rPr lang="en-US" dirty="0">
                <a:effectLst>
                  <a:outerShdw blurRad="38100" dist="38100" dir="2700000" algn="tl">
                    <a:srgbClr val="000000">
                      <a:alpha val="43137"/>
                    </a:srgbClr>
                  </a:outerShdw>
                </a:effectLst>
                <a:latin typeface="Arial Rounded MT Bold" panose="020F0704030504030204" pitchFamily="34" charset="0"/>
              </a:rPr>
              <a:t>Call to Me and I will answer you and show you great and mighty things, fenced in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hidden, which you do not know (do not distinguish and recognize, have knowledge of and understand).</a:t>
            </a:r>
          </a:p>
          <a:p>
            <a:pPr marL="0" indent="0">
              <a:buNone/>
            </a:pPr>
            <a:endParaRPr lang="en-US" dirty="0"/>
          </a:p>
        </p:txBody>
      </p:sp>
    </p:spTree>
    <p:extLst>
      <p:ext uri="{BB962C8B-B14F-4D97-AF65-F5344CB8AC3E}">
        <p14:creationId xmlns:p14="http://schemas.microsoft.com/office/powerpoint/2010/main" val="2781265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943F7-BE70-4655-85CB-2C6D897C3CA7}"/>
              </a:ext>
            </a:extLst>
          </p:cNvPr>
          <p:cNvSpPr>
            <a:spLocks noGrp="1"/>
          </p:cNvSpPr>
          <p:nvPr>
            <p:ph idx="1"/>
          </p:nvPr>
        </p:nvSpPr>
        <p:spPr>
          <a:xfrm>
            <a:off x="4447684" y="3752556"/>
            <a:ext cx="7566125" cy="2916928"/>
          </a:xfrm>
          <a:solidFill>
            <a:schemeClr val="bg1">
              <a:alpha val="80000"/>
            </a:schemeClr>
          </a:solidFill>
        </p:spPr>
        <p:txBody>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Jeremiah was Called the Weeping Prophet</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    His… </a:t>
            </a:r>
          </a:p>
          <a:p>
            <a:pPr lvl="1">
              <a:spcAft>
                <a:spcPts val="1200"/>
              </a:spcAft>
            </a:pPr>
            <a:r>
              <a:rPr lang="en-US" sz="28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Mission seemed Impossible</a:t>
            </a:r>
          </a:p>
          <a:p>
            <a:pPr lvl="1">
              <a:spcAft>
                <a:spcPts val="1200"/>
              </a:spcAft>
            </a:pPr>
            <a:r>
              <a:rPr lang="en-US" sz="28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Message seemed Ignored</a:t>
            </a:r>
          </a:p>
          <a:p>
            <a:pPr lvl="1">
              <a:spcAft>
                <a:spcPts val="1200"/>
              </a:spcAft>
            </a:pPr>
            <a:r>
              <a:rPr lang="en-US" sz="2800"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Ministry seemed Inhibited  </a:t>
            </a:r>
          </a:p>
        </p:txBody>
      </p:sp>
    </p:spTree>
    <p:extLst>
      <p:ext uri="{BB962C8B-B14F-4D97-AF65-F5344CB8AC3E}">
        <p14:creationId xmlns:p14="http://schemas.microsoft.com/office/powerpoint/2010/main" val="68321474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A173-AC87-41F1-8112-E57BE89FDFCF}"/>
              </a:ext>
            </a:extLst>
          </p:cNvPr>
          <p:cNvSpPr>
            <a:spLocks noGrp="1"/>
          </p:cNvSpPr>
          <p:nvPr>
            <p:ph type="title"/>
          </p:nvPr>
        </p:nvSpPr>
        <p:spPr>
          <a:xfrm>
            <a:off x="140677" y="365125"/>
            <a:ext cx="11732455" cy="1325563"/>
          </a:xfrm>
          <a:solidFill>
            <a:schemeClr val="bg1">
              <a:alpha val="85000"/>
            </a:schemeClr>
          </a:solidFill>
        </p:spPr>
        <p:txBody>
          <a:bodyPr>
            <a:normAutofit fontScale="90000"/>
          </a:bodyPr>
          <a:lstStyle/>
          <a:p>
            <a:r>
              <a:rPr lang="en-US" dirty="0">
                <a:effectLst>
                  <a:outerShdw blurRad="38100" dist="38100" dir="2700000" algn="tl">
                    <a:srgbClr val="000000">
                      <a:alpha val="43137"/>
                    </a:srgbClr>
                  </a:outerShdw>
                </a:effectLst>
              </a:rPr>
              <a:t>(1) </a:t>
            </a:r>
            <a:r>
              <a:rPr lang="en-US" i="1" dirty="0">
                <a:effectLst>
                  <a:outerShdw blurRad="38100" dist="38100" dir="2700000" algn="tl">
                    <a:srgbClr val="000000">
                      <a:alpha val="43137"/>
                    </a:srgbClr>
                  </a:outerShdw>
                </a:effectLst>
              </a:rPr>
              <a:t>the word of the </a:t>
            </a:r>
            <a:r>
              <a:rPr lang="en-US" i="1" cap="small" dirty="0">
                <a:effectLst>
                  <a:outerShdw blurRad="38100" dist="38100" dir="2700000" algn="tl">
                    <a:srgbClr val="000000">
                      <a:alpha val="43137"/>
                    </a:srgbClr>
                  </a:outerShdw>
                </a:effectLst>
              </a:rPr>
              <a:t>Lord</a:t>
            </a:r>
            <a:r>
              <a:rPr lang="en-US" i="1" dirty="0">
                <a:effectLst>
                  <a:outerShdw blurRad="38100" dist="38100" dir="2700000" algn="tl">
                    <a:srgbClr val="000000">
                      <a:alpha val="43137"/>
                    </a:srgbClr>
                  </a:outerShdw>
                </a:effectLst>
              </a:rPr>
              <a:t> came unto Jeremiah the second time</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while he was yet shut up in the court of the prison</a:t>
            </a:r>
          </a:p>
        </p:txBody>
      </p:sp>
      <p:sp>
        <p:nvSpPr>
          <p:cNvPr id="3" name="Content Placeholder 2">
            <a:extLst>
              <a:ext uri="{FF2B5EF4-FFF2-40B4-BE49-F238E27FC236}">
                <a16:creationId xmlns:a16="http://schemas.microsoft.com/office/drawing/2014/main" id="{DB9943F7-BE70-4655-85CB-2C6D897C3CA7}"/>
              </a:ext>
            </a:extLst>
          </p:cNvPr>
          <p:cNvSpPr>
            <a:spLocks noGrp="1"/>
          </p:cNvSpPr>
          <p:nvPr>
            <p:ph idx="1"/>
          </p:nvPr>
        </p:nvSpPr>
        <p:spPr>
          <a:xfrm>
            <a:off x="492368" y="4009293"/>
            <a:ext cx="4413739" cy="1846384"/>
          </a:xfrm>
          <a:solidFill>
            <a:schemeClr val="bg1">
              <a:alpha val="85000"/>
            </a:schemeClr>
          </a:solidFill>
        </p:spPr>
        <p:txBody>
          <a:bodyPr>
            <a:no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While He was Yet… </a:t>
            </a:r>
          </a:p>
          <a:p>
            <a:r>
              <a:rPr lang="en-US" sz="3200" b="1" dirty="0">
                <a:effectLst>
                  <a:outerShdw blurRad="38100" dist="38100" dir="2700000" algn="tl">
                    <a:srgbClr val="000000">
                      <a:alpha val="43137"/>
                    </a:srgbClr>
                  </a:outerShdw>
                </a:effectLst>
                <a:latin typeface="Arial Rounded MT Bold" panose="020F0704030504030204" pitchFamily="34" charset="0"/>
              </a:rPr>
              <a:t>Shut Up </a:t>
            </a:r>
          </a:p>
          <a:p>
            <a:r>
              <a:rPr lang="en-US" sz="3200" b="1" dirty="0">
                <a:effectLst>
                  <a:outerShdw blurRad="38100" dist="38100" dir="2700000" algn="tl">
                    <a:srgbClr val="000000">
                      <a:alpha val="43137"/>
                    </a:srgbClr>
                  </a:outerShdw>
                </a:effectLst>
                <a:latin typeface="Arial Rounded MT Bold" panose="020F0704030504030204" pitchFamily="34" charset="0"/>
              </a:rPr>
              <a:t>Court of the Prison</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62792999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A173-AC87-41F1-8112-E57BE89FDFCF}"/>
              </a:ext>
            </a:extLst>
          </p:cNvPr>
          <p:cNvSpPr>
            <a:spLocks noGrp="1"/>
          </p:cNvSpPr>
          <p:nvPr>
            <p:ph type="title"/>
          </p:nvPr>
        </p:nvSpPr>
        <p:spPr>
          <a:xfrm>
            <a:off x="92765" y="365125"/>
            <a:ext cx="11847444"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effectLst>
                  <a:outerShdw blurRad="38100" dist="38100" dir="2700000" algn="tl">
                    <a:srgbClr val="000000">
                      <a:alpha val="43137"/>
                    </a:srgbClr>
                  </a:outerShdw>
                </a:effectLst>
              </a:rPr>
              <a:t>(1) </a:t>
            </a:r>
            <a:r>
              <a:rPr lang="en-US" b="1" dirty="0">
                <a:effectLst>
                  <a:outerShdw blurRad="38100" dist="38100" dir="2700000" algn="tl">
                    <a:srgbClr val="000000">
                      <a:alpha val="43137"/>
                    </a:srgbClr>
                  </a:outerShdw>
                </a:effectLst>
              </a:rPr>
              <a:t>the word of the </a:t>
            </a:r>
            <a:r>
              <a:rPr lang="en-US" b="1" cap="small" dirty="0">
                <a:effectLst>
                  <a:outerShdw blurRad="38100" dist="38100" dir="2700000" algn="tl">
                    <a:srgbClr val="000000">
                      <a:alpha val="43137"/>
                    </a:srgbClr>
                  </a:outerShdw>
                </a:effectLst>
              </a:rPr>
              <a:t>Lord</a:t>
            </a:r>
            <a:r>
              <a:rPr lang="en-US" b="1" dirty="0">
                <a:effectLst>
                  <a:outerShdw blurRad="38100" dist="38100" dir="2700000" algn="tl">
                    <a:srgbClr val="000000">
                      <a:alpha val="43137"/>
                    </a:srgbClr>
                  </a:outerShdw>
                </a:effectLst>
              </a:rPr>
              <a:t> came unto Jeremiah the second time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while he was yet shut up in the court of the prison</a:t>
            </a:r>
            <a:endParaRPr lang="en-US" i="1" dirty="0"/>
          </a:p>
        </p:txBody>
      </p:sp>
      <p:sp>
        <p:nvSpPr>
          <p:cNvPr id="3" name="Content Placeholder 2">
            <a:extLst>
              <a:ext uri="{FF2B5EF4-FFF2-40B4-BE49-F238E27FC236}">
                <a16:creationId xmlns:a16="http://schemas.microsoft.com/office/drawing/2014/main" id="{DB9943F7-BE70-4655-85CB-2C6D897C3CA7}"/>
              </a:ext>
            </a:extLst>
          </p:cNvPr>
          <p:cNvSpPr>
            <a:spLocks noGrp="1"/>
          </p:cNvSpPr>
          <p:nvPr>
            <p:ph idx="1"/>
          </p:nvPr>
        </p:nvSpPr>
        <p:spPr>
          <a:xfrm>
            <a:off x="4835770" y="1839693"/>
            <a:ext cx="7104440" cy="231027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3200" b="1" dirty="0">
                <a:effectLst>
                  <a:outerShdw blurRad="38100" dist="38100" dir="2700000" algn="tl">
                    <a:srgbClr val="000000">
                      <a:alpha val="43137"/>
                    </a:srgbClr>
                  </a:outerShdw>
                </a:effectLst>
                <a:latin typeface="Arial Rounded MT Bold" panose="020F0704030504030204" pitchFamily="34" charset="0"/>
              </a:rPr>
              <a:t>Word of the </a:t>
            </a:r>
            <a:r>
              <a:rPr lang="en-US" sz="3200" b="1" cap="small" dirty="0">
                <a:effectLst>
                  <a:outerShdw blurRad="38100" dist="38100" dir="2700000" algn="tl">
                    <a:srgbClr val="000000">
                      <a:alpha val="43137"/>
                    </a:srgbClr>
                  </a:outerShdw>
                </a:effectLst>
                <a:latin typeface="Arial Rounded MT Bold" panose="020F0704030504030204" pitchFamily="34" charset="0"/>
              </a:rPr>
              <a:t>Lord</a:t>
            </a:r>
          </a:p>
          <a:p>
            <a:r>
              <a:rPr lang="en-US" sz="3200" b="1" dirty="0">
                <a:effectLst>
                  <a:outerShdw blurRad="38100" dist="38100" dir="2700000" algn="tl">
                    <a:srgbClr val="000000">
                      <a:alpha val="43137"/>
                    </a:srgbClr>
                  </a:outerShdw>
                </a:effectLst>
                <a:latin typeface="Arial Rounded MT Bold" panose="020F0704030504030204" pitchFamily="34" charset="0"/>
              </a:rPr>
              <a:t>Came unto Jeremiah</a:t>
            </a:r>
          </a:p>
          <a:p>
            <a:r>
              <a:rPr lang="en-US" sz="3200" b="1" dirty="0">
                <a:effectLst>
                  <a:outerShdw blurRad="38100" dist="38100" dir="2700000" algn="tl">
                    <a:srgbClr val="000000">
                      <a:alpha val="43137"/>
                    </a:srgbClr>
                  </a:outerShdw>
                </a:effectLst>
                <a:latin typeface="Arial Rounded MT Bold" panose="020F0704030504030204" pitchFamily="34" charset="0"/>
              </a:rPr>
              <a:t>Second Time</a:t>
            </a:r>
          </a:p>
          <a:p>
            <a:pPr marL="0" indent="0">
              <a:buNone/>
            </a:pPr>
            <a:r>
              <a:rPr lang="en-US" sz="3200" b="1" i="1" dirty="0">
                <a:effectLst>
                  <a:outerShdw blurRad="38100" dist="38100" dir="2700000" algn="tl">
                    <a:srgbClr val="000000">
                      <a:alpha val="43137"/>
                    </a:srgbClr>
                  </a:outerShdw>
                </a:effectLst>
                <a:latin typeface="Arial Rounded MT Bold" panose="020F0704030504030204" pitchFamily="34" charset="0"/>
              </a:rPr>
              <a:t>It </a:t>
            </a:r>
            <a:r>
              <a:rPr lang="en-US" sz="3200" b="1" i="1" dirty="0" err="1">
                <a:effectLst>
                  <a:outerShdw blurRad="38100" dist="38100" dir="2700000" algn="tl">
                    <a:srgbClr val="000000">
                      <a:alpha val="43137"/>
                    </a:srgbClr>
                  </a:outerShdw>
                </a:effectLst>
                <a:latin typeface="Arial Rounded MT Bold" panose="020F0704030504030204" pitchFamily="34" charset="0"/>
              </a:rPr>
              <a:t>Ain’t</a:t>
            </a:r>
            <a:r>
              <a:rPr lang="en-US" sz="3200" b="1" i="1" dirty="0">
                <a:effectLst>
                  <a:outerShdw blurRad="38100" dist="38100" dir="2700000" algn="tl">
                    <a:srgbClr val="000000">
                      <a:alpha val="43137"/>
                    </a:srgbClr>
                  </a:outerShdw>
                </a:effectLst>
                <a:latin typeface="Arial Rounded MT Bold" panose="020F0704030504030204" pitchFamily="34" charset="0"/>
              </a:rPr>
              <a:t> Over til God Says Its Over!</a:t>
            </a:r>
          </a:p>
          <a:p>
            <a:endParaRPr lang="en-US" dirty="0"/>
          </a:p>
        </p:txBody>
      </p:sp>
    </p:spTree>
    <p:extLst>
      <p:ext uri="{BB962C8B-B14F-4D97-AF65-F5344CB8AC3E}">
        <p14:creationId xmlns:p14="http://schemas.microsoft.com/office/powerpoint/2010/main" val="2109223583"/>
      </p:ext>
    </p:extLst>
  </p:cSld>
  <p:clrMapOvr>
    <a:masterClrMapping/>
  </p:clrMapOvr>
  <mc:AlternateContent xmlns:mc="http://schemas.openxmlformats.org/markup-compatibility/2006" xmlns:p14="http://schemas.microsoft.com/office/powerpoint/2010/main">
    <mc:Choice Requires="p14">
      <p:transition spd="slow" p14:dur="2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A173-AC87-41F1-8112-E57BE89FDFCF}"/>
              </a:ext>
            </a:extLst>
          </p:cNvPr>
          <p:cNvSpPr>
            <a:spLocks noGrp="1"/>
          </p:cNvSpPr>
          <p:nvPr>
            <p:ph type="title"/>
          </p:nvPr>
        </p:nvSpPr>
        <p:spPr>
          <a:xfrm>
            <a:off x="838200" y="365125"/>
            <a:ext cx="10515600" cy="1325563"/>
          </a:xfrm>
          <a:solidFill>
            <a:schemeClr val="bg1">
              <a:alpha val="90000"/>
            </a:schemeClr>
          </a:solidFill>
        </p:spPr>
        <p:txBody>
          <a:bodyPr>
            <a:normAutofit fontScale="90000"/>
          </a:bodyPr>
          <a:lstStyle/>
          <a:p>
            <a:r>
              <a:rPr lang="en-US" baseline="30000" dirty="0"/>
              <a:t>2 </a:t>
            </a:r>
            <a:r>
              <a:rPr lang="en-US" i="1" dirty="0">
                <a:effectLst>
                  <a:outerShdw blurRad="38100" dist="38100" dir="2700000" algn="tl">
                    <a:srgbClr val="000000">
                      <a:alpha val="43137"/>
                    </a:srgbClr>
                  </a:outerShdw>
                </a:effectLst>
              </a:rPr>
              <a:t>Thus saith the </a:t>
            </a:r>
            <a:r>
              <a:rPr lang="en-US" b="1"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the </a:t>
            </a:r>
            <a:r>
              <a:rPr lang="en-US" b="1" dirty="0">
                <a:effectLst>
                  <a:outerShdw blurRad="38100" dist="38100" dir="2700000" algn="tl">
                    <a:srgbClr val="000000">
                      <a:alpha val="43137"/>
                    </a:srgbClr>
                  </a:outerShdw>
                </a:effectLst>
              </a:rPr>
              <a:t>maker</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thereof, the </a:t>
            </a:r>
            <a:r>
              <a:rPr lang="en-US" i="1" cap="small" dirty="0">
                <a:effectLst>
                  <a:outerShdw blurRad="38100" dist="38100" dir="2700000" algn="tl">
                    <a:srgbClr val="000000">
                      <a:alpha val="43137"/>
                    </a:srgbClr>
                  </a:outerShdw>
                </a:effectLst>
              </a:rPr>
              <a:t>Lord</a:t>
            </a:r>
            <a:r>
              <a:rPr lang="en-US" i="1" dirty="0">
                <a:effectLst>
                  <a:outerShdw blurRad="38100" dist="38100" dir="2700000" algn="tl">
                    <a:srgbClr val="000000">
                      <a:alpha val="43137"/>
                    </a:srgbClr>
                  </a:outerShdw>
                </a:effectLst>
              </a:rPr>
              <a:t> that</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formed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it, to </a:t>
            </a:r>
            <a:r>
              <a:rPr lang="en-US" b="1" dirty="0">
                <a:effectLst>
                  <a:outerShdw blurRad="38100" dist="38100" dir="2700000" algn="tl">
                    <a:srgbClr val="000000">
                      <a:alpha val="43137"/>
                    </a:srgbClr>
                  </a:outerShdw>
                </a:effectLst>
              </a:rPr>
              <a:t>establish</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it; the </a:t>
            </a:r>
            <a:r>
              <a:rPr lang="en-US" b="1"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is his name</a:t>
            </a:r>
          </a:p>
        </p:txBody>
      </p:sp>
      <p:sp>
        <p:nvSpPr>
          <p:cNvPr id="3" name="Content Placeholder 2">
            <a:extLst>
              <a:ext uri="{FF2B5EF4-FFF2-40B4-BE49-F238E27FC236}">
                <a16:creationId xmlns:a16="http://schemas.microsoft.com/office/drawing/2014/main" id="{DB9943F7-BE70-4655-85CB-2C6D897C3CA7}"/>
              </a:ext>
            </a:extLst>
          </p:cNvPr>
          <p:cNvSpPr>
            <a:spLocks noGrp="1"/>
          </p:cNvSpPr>
          <p:nvPr>
            <p:ph idx="1"/>
          </p:nvPr>
        </p:nvSpPr>
        <p:spPr>
          <a:xfrm>
            <a:off x="275493" y="3110948"/>
            <a:ext cx="7057292" cy="3381927"/>
          </a:xfrm>
          <a:solidFill>
            <a:schemeClr val="bg1">
              <a:alpha val="90000"/>
            </a:schemeClr>
          </a:solidFill>
        </p:spPr>
        <p:txBody>
          <a:bodyPr>
            <a:normAutofit/>
          </a:bodyPr>
          <a:lstStyle/>
          <a:p>
            <a:r>
              <a:rPr lang="en-US" sz="3200" b="1" cap="small" dirty="0">
                <a:effectLst>
                  <a:outerShdw blurRad="38100" dist="38100" dir="2700000" algn="tl">
                    <a:srgbClr val="000000">
                      <a:alpha val="43137"/>
                    </a:srgbClr>
                  </a:outerShdw>
                </a:effectLst>
                <a:latin typeface="Arial Rounded MT Bold" panose="020F0704030504030204" pitchFamily="34" charset="0"/>
              </a:rPr>
              <a:t>Lord</a:t>
            </a:r>
            <a:r>
              <a:rPr lang="en-US" sz="3200" dirty="0">
                <a:effectLst>
                  <a:outerShdw blurRad="38100" dist="38100" dir="2700000" algn="tl">
                    <a:srgbClr val="000000">
                      <a:alpha val="43137"/>
                    </a:srgbClr>
                  </a:outerShdw>
                </a:effectLst>
                <a:latin typeface="Arial Rounded MT Bold" panose="020F0704030504030204" pitchFamily="34" charset="0"/>
              </a:rPr>
              <a:t> = </a:t>
            </a:r>
            <a:r>
              <a:rPr lang="en-US" sz="3200" dirty="0" err="1">
                <a:effectLst>
                  <a:outerShdw blurRad="38100" dist="38100" dir="2700000" algn="tl">
                    <a:srgbClr val="000000">
                      <a:alpha val="43137"/>
                    </a:srgbClr>
                  </a:outerShdw>
                </a:effectLst>
                <a:latin typeface="Arial Rounded MT Bold" panose="020F0704030504030204" pitchFamily="34" charset="0"/>
              </a:rPr>
              <a:t>Yehovah</a:t>
            </a:r>
            <a:r>
              <a:rPr lang="en-US" sz="3200" dirty="0">
                <a:effectLst>
                  <a:outerShdw blurRad="38100" dist="38100" dir="2700000" algn="tl">
                    <a:srgbClr val="000000">
                      <a:alpha val="43137"/>
                    </a:srgbClr>
                  </a:outerShdw>
                </a:effectLst>
                <a:latin typeface="Arial Rounded MT Bold" panose="020F0704030504030204" pitchFamily="34" charset="0"/>
              </a:rPr>
              <a:t>- self existent one</a:t>
            </a:r>
          </a:p>
          <a:p>
            <a:r>
              <a:rPr lang="en-US" sz="3200" b="1" dirty="0">
                <a:effectLst>
                  <a:outerShdw blurRad="38100" dist="38100" dir="2700000" algn="tl">
                    <a:srgbClr val="000000">
                      <a:alpha val="43137"/>
                    </a:srgbClr>
                  </a:outerShdw>
                </a:effectLst>
                <a:latin typeface="Arial Rounded MT Bold" panose="020F0704030504030204" pitchFamily="34" charset="0"/>
              </a:rPr>
              <a:t>maker</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thereof, the </a:t>
            </a:r>
            <a:r>
              <a:rPr lang="en-US" sz="3200" i="1" cap="small" dirty="0">
                <a:effectLst>
                  <a:outerShdw blurRad="38100" dist="38100" dir="2700000" algn="tl">
                    <a:srgbClr val="000000">
                      <a:alpha val="43137"/>
                    </a:srgbClr>
                  </a:outerShdw>
                </a:effectLst>
                <a:latin typeface="Arial Rounded MT Bold" panose="020F0704030504030204" pitchFamily="34" charset="0"/>
              </a:rPr>
              <a:t>Lord</a:t>
            </a:r>
            <a:r>
              <a:rPr lang="en-US" sz="3200" i="1" dirty="0">
                <a:effectLst>
                  <a:outerShdw blurRad="38100" dist="38100" dir="2700000" algn="tl">
                    <a:srgbClr val="000000">
                      <a:alpha val="43137"/>
                    </a:srgbClr>
                  </a:outerShdw>
                </a:effectLst>
                <a:latin typeface="Arial Rounded MT Bold" panose="020F0704030504030204" pitchFamily="34" charset="0"/>
              </a:rPr>
              <a:t> that</a:t>
            </a:r>
            <a:r>
              <a:rPr lang="en-US" sz="3200" dirty="0">
                <a:effectLst>
                  <a:outerShdw blurRad="38100" dist="38100" dir="2700000" algn="tl">
                    <a:srgbClr val="000000">
                      <a:alpha val="43137"/>
                    </a:srgbClr>
                  </a:outerShdw>
                </a:effectLst>
                <a:latin typeface="Arial Rounded MT Bold" panose="020F0704030504030204" pitchFamily="34" charset="0"/>
              </a:rPr>
              <a:t> </a:t>
            </a:r>
          </a:p>
          <a:p>
            <a:r>
              <a:rPr lang="en-US" sz="3200" b="1" dirty="0">
                <a:effectLst>
                  <a:outerShdw blurRad="38100" dist="38100" dir="2700000" algn="tl">
                    <a:srgbClr val="000000">
                      <a:alpha val="43137"/>
                    </a:srgbClr>
                  </a:outerShdw>
                </a:effectLst>
                <a:latin typeface="Arial Rounded MT Bold" panose="020F0704030504030204" pitchFamily="34" charset="0"/>
              </a:rPr>
              <a:t>formed</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it, to </a:t>
            </a:r>
          </a:p>
          <a:p>
            <a:r>
              <a:rPr lang="en-US" sz="3200" b="1" dirty="0">
                <a:effectLst>
                  <a:outerShdw blurRad="38100" dist="38100" dir="2700000" algn="tl">
                    <a:srgbClr val="000000">
                      <a:alpha val="43137"/>
                    </a:srgbClr>
                  </a:outerShdw>
                </a:effectLst>
                <a:latin typeface="Arial Rounded MT Bold" panose="020F0704030504030204" pitchFamily="34" charset="0"/>
              </a:rPr>
              <a:t>establish</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it; the </a:t>
            </a:r>
          </a:p>
          <a:p>
            <a:r>
              <a:rPr lang="en-US" sz="3200" b="1" cap="small" dirty="0">
                <a:effectLst>
                  <a:outerShdw blurRad="38100" dist="38100" dir="2700000" algn="tl">
                    <a:srgbClr val="000000">
                      <a:alpha val="43137"/>
                    </a:srgbClr>
                  </a:outerShdw>
                </a:effectLst>
                <a:latin typeface="Arial Rounded MT Bold" panose="020F0704030504030204" pitchFamily="34" charset="0"/>
              </a:rPr>
              <a:t>Lord</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is his name</a:t>
            </a:r>
          </a:p>
          <a:p>
            <a:pPr marL="0" indent="0">
              <a:buNone/>
            </a:pPr>
            <a:r>
              <a:rPr lang="en-US" sz="3200" i="1" dirty="0">
                <a:effectLst>
                  <a:outerShdw blurRad="38100" dist="38100" dir="2700000" algn="tl">
                    <a:srgbClr val="000000">
                      <a:alpha val="43137"/>
                    </a:srgbClr>
                  </a:outerShdw>
                </a:effectLst>
                <a:latin typeface="Arial Rounded MT Bold" panose="020F0704030504030204" pitchFamily="34" charset="0"/>
              </a:rPr>
              <a:t>  Nothing is Impossible for God!</a:t>
            </a:r>
            <a:endParaRPr lang="en-US" dirty="0">
              <a:latin typeface="Arial Rounded MT Bold" panose="020F0704030504030204" pitchFamily="34" charset="0"/>
            </a:endParaRPr>
          </a:p>
        </p:txBody>
      </p:sp>
    </p:spTree>
    <p:extLst>
      <p:ext uri="{BB962C8B-B14F-4D97-AF65-F5344CB8AC3E}">
        <p14:creationId xmlns:p14="http://schemas.microsoft.com/office/powerpoint/2010/main" val="4145493367"/>
      </p:ext>
    </p:extLst>
  </p:cSld>
  <p:clrMapOvr>
    <a:masterClrMapping/>
  </p:clrMapOvr>
  <mc:AlternateContent xmlns:mc="http://schemas.openxmlformats.org/markup-compatibility/2006" xmlns:p14="http://schemas.microsoft.com/office/powerpoint/2010/main">
    <mc:Choice Requires="p14">
      <p:transition spd="slow" p14:dur="27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750" fill="hold"/>
                                        <p:tgtEl>
                                          <p:spTgt spid="2"/>
                                        </p:tgtEl>
                                        <p:attrNameLst>
                                          <p:attrName>ppt_x</p:attrName>
                                        </p:attrNameLst>
                                      </p:cBhvr>
                                      <p:tavLst>
                                        <p:tav tm="0">
                                          <p:val>
                                            <p:strVal val="0-#ppt_w/2"/>
                                          </p:val>
                                        </p:tav>
                                        <p:tav tm="100000">
                                          <p:val>
                                            <p:strVal val="#ppt_x"/>
                                          </p:val>
                                        </p:tav>
                                      </p:tavLst>
                                    </p:anim>
                                    <p:anim calcmode="lin" valueType="num">
                                      <p:cBhvr additive="base">
                                        <p:cTn id="8" dur="1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1250" fill="hold"/>
                                        <p:tgtEl>
                                          <p:spTgt spid="3">
                                            <p:bg/>
                                          </p:spTgt>
                                        </p:tgtEl>
                                        <p:attrNameLst>
                                          <p:attrName>ppt_x</p:attrName>
                                        </p:attrNameLst>
                                      </p:cBhvr>
                                      <p:tavLst>
                                        <p:tav tm="0">
                                          <p:val>
                                            <p:strVal val="#ppt_x"/>
                                          </p:val>
                                        </p:tav>
                                        <p:tav tm="100000">
                                          <p:val>
                                            <p:strVal val="#ppt_x"/>
                                          </p:val>
                                        </p:tav>
                                      </p:tavLst>
                                    </p:anim>
                                    <p:anim calcmode="lin" valueType="num">
                                      <p:cBhvr additive="base">
                                        <p:cTn id="14" dur="125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125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2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12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1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2" dur="1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8" dur="12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A173-AC87-41F1-8112-E57BE89FDFCF}"/>
              </a:ext>
            </a:extLst>
          </p:cNvPr>
          <p:cNvSpPr>
            <a:spLocks noGrp="1"/>
          </p:cNvSpPr>
          <p:nvPr>
            <p:ph type="title"/>
          </p:nvPr>
        </p:nvSpPr>
        <p:spPr>
          <a:xfrm>
            <a:off x="833459" y="111907"/>
            <a:ext cx="11181522"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aseline="30000" dirty="0"/>
              <a:t>3 </a:t>
            </a:r>
            <a:r>
              <a:rPr lang="en-US" b="1" dirty="0">
                <a:effectLst>
                  <a:outerShdw blurRad="38100" dist="38100" dir="2700000" algn="tl">
                    <a:srgbClr val="000000">
                      <a:alpha val="43137"/>
                    </a:srgbClr>
                  </a:outerShdw>
                </a:effectLst>
              </a:rPr>
              <a:t>Call</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unto me, and </a:t>
            </a:r>
            <a:r>
              <a:rPr lang="en-US" b="1" dirty="0">
                <a:effectLst>
                  <a:outerShdw blurRad="38100" dist="38100" dir="2700000" algn="tl">
                    <a:srgbClr val="000000">
                      <a:alpha val="43137"/>
                    </a:srgbClr>
                  </a:outerShdw>
                </a:effectLst>
              </a:rPr>
              <a:t>I will answer thee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show</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thee</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great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mighty things</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which thou </a:t>
            </a:r>
            <a:r>
              <a:rPr lang="en-US" b="1" dirty="0" err="1">
                <a:effectLst>
                  <a:outerShdw blurRad="38100" dist="38100" dir="2700000" algn="tl">
                    <a:srgbClr val="000000">
                      <a:alpha val="43137"/>
                    </a:srgbClr>
                  </a:outerShdw>
                </a:effectLst>
              </a:rPr>
              <a:t>knowest</a:t>
            </a:r>
            <a:r>
              <a:rPr lang="en-US" b="1" dirty="0">
                <a:effectLst>
                  <a:outerShdw blurRad="38100" dist="38100" dir="2700000" algn="tl">
                    <a:srgbClr val="000000">
                      <a:alpha val="43137"/>
                    </a:srgbClr>
                  </a:outerShdw>
                </a:effectLst>
              </a:rPr>
              <a:t> not</a:t>
            </a:r>
          </a:p>
        </p:txBody>
      </p:sp>
      <p:sp>
        <p:nvSpPr>
          <p:cNvPr id="3" name="Content Placeholder 2">
            <a:extLst>
              <a:ext uri="{FF2B5EF4-FFF2-40B4-BE49-F238E27FC236}">
                <a16:creationId xmlns:a16="http://schemas.microsoft.com/office/drawing/2014/main" id="{DB9943F7-BE70-4655-85CB-2C6D897C3CA7}"/>
              </a:ext>
            </a:extLst>
          </p:cNvPr>
          <p:cNvSpPr>
            <a:spLocks noGrp="1"/>
          </p:cNvSpPr>
          <p:nvPr>
            <p:ph idx="1"/>
          </p:nvPr>
        </p:nvSpPr>
        <p:spPr>
          <a:xfrm>
            <a:off x="3562066" y="1839692"/>
            <a:ext cx="8311067" cy="4301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Invitation - </a:t>
            </a:r>
            <a:r>
              <a:rPr lang="en-US" sz="3200" b="1" i="1" dirty="0">
                <a:effectLst>
                  <a:outerShdw blurRad="38100" dist="38100" dir="2700000" algn="tl">
                    <a:srgbClr val="000000">
                      <a:alpha val="43137"/>
                    </a:srgbClr>
                  </a:outerShdw>
                </a:effectLst>
                <a:latin typeface="Arial Rounded MT Bold" panose="020F0704030504030204" pitchFamily="34" charset="0"/>
              </a:rPr>
              <a:t>Call</a:t>
            </a:r>
            <a:r>
              <a:rPr lang="en-US" sz="3200" i="1" dirty="0">
                <a:effectLst>
                  <a:outerShdw blurRad="38100" dist="38100" dir="2700000" algn="tl">
                    <a:srgbClr val="000000">
                      <a:alpha val="43137"/>
                    </a:srgbClr>
                  </a:outerShdw>
                </a:effectLst>
                <a:latin typeface="Arial Rounded MT Bold" panose="020F0704030504030204" pitchFamily="34" charset="0"/>
              </a:rPr>
              <a:t> unto me </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Promise - </a:t>
            </a:r>
            <a:r>
              <a:rPr lang="en-US" sz="3200" b="1" i="1" dirty="0">
                <a:effectLst>
                  <a:outerShdw blurRad="38100" dist="38100" dir="2700000" algn="tl">
                    <a:srgbClr val="000000">
                      <a:alpha val="43137"/>
                    </a:srgbClr>
                  </a:outerShdw>
                </a:effectLst>
                <a:latin typeface="Arial Rounded MT Bold" panose="020F0704030504030204" pitchFamily="34" charset="0"/>
              </a:rPr>
              <a:t>I will answer thee </a:t>
            </a: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show</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thee</a:t>
            </a:r>
            <a:r>
              <a:rPr lang="en-US" sz="3200" dirty="0">
                <a:effectLst>
                  <a:outerShdw blurRad="38100" dist="38100" dir="2700000" algn="tl">
                    <a:srgbClr val="000000">
                      <a:alpha val="43137"/>
                    </a:srgbClr>
                  </a:outerShdw>
                </a:effectLst>
                <a:latin typeface="Arial Rounded MT Bold" panose="020F0704030504030204" pitchFamily="34" charset="0"/>
              </a:rPr>
              <a:t> </a:t>
            </a: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Power - </a:t>
            </a:r>
            <a:r>
              <a:rPr lang="en-US" sz="3200" b="1" i="1" dirty="0">
                <a:effectLst>
                  <a:outerShdw blurRad="38100" dist="38100" dir="2700000" algn="tl">
                    <a:srgbClr val="000000">
                      <a:alpha val="43137"/>
                    </a:srgbClr>
                  </a:outerShdw>
                </a:effectLst>
                <a:latin typeface="Arial Rounded MT Bold" panose="020F0704030504030204" pitchFamily="34" charset="0"/>
              </a:rPr>
              <a:t>great</a:t>
            </a:r>
            <a:r>
              <a:rPr lang="en-US" sz="3200" i="1" dirty="0">
                <a:effectLst>
                  <a:outerShdw blurRad="38100" dist="38100" dir="2700000" algn="tl">
                    <a:srgbClr val="000000">
                      <a:alpha val="43137"/>
                    </a:srgbClr>
                  </a:outerShdw>
                </a:effectLst>
                <a:latin typeface="Arial Rounded MT Bold" panose="020F0704030504030204" pitchFamily="34" charset="0"/>
              </a:rPr>
              <a:t> and </a:t>
            </a:r>
            <a:r>
              <a:rPr lang="en-US" sz="3200" b="1" i="1" dirty="0">
                <a:effectLst>
                  <a:outerShdw blurRad="38100" dist="38100" dir="2700000" algn="tl">
                    <a:srgbClr val="000000">
                      <a:alpha val="43137"/>
                    </a:srgbClr>
                  </a:outerShdw>
                </a:effectLst>
                <a:latin typeface="Arial Rounded MT Bold" panose="020F0704030504030204" pitchFamily="34" charset="0"/>
              </a:rPr>
              <a:t>mighty things </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Potential - </a:t>
            </a:r>
            <a:r>
              <a:rPr lang="en-US" sz="3200" i="1" dirty="0">
                <a:effectLst>
                  <a:outerShdw blurRad="38100" dist="38100" dir="2700000" algn="tl">
                    <a:srgbClr val="000000">
                      <a:alpha val="43137"/>
                    </a:srgbClr>
                  </a:outerShdw>
                </a:effectLst>
                <a:latin typeface="Arial Rounded MT Bold" panose="020F0704030504030204" pitchFamily="34" charset="0"/>
              </a:rPr>
              <a:t>which thou </a:t>
            </a:r>
            <a:r>
              <a:rPr lang="en-US" sz="3200" b="1" i="1" dirty="0" err="1">
                <a:effectLst>
                  <a:outerShdw blurRad="38100" dist="38100" dir="2700000" algn="tl">
                    <a:srgbClr val="000000">
                      <a:alpha val="43137"/>
                    </a:srgbClr>
                  </a:outerShdw>
                </a:effectLst>
                <a:latin typeface="Arial Rounded MT Bold" panose="020F0704030504030204" pitchFamily="34" charset="0"/>
              </a:rPr>
              <a:t>knowest</a:t>
            </a:r>
            <a:r>
              <a:rPr lang="en-US" sz="3200" b="1" i="1" dirty="0">
                <a:effectLst>
                  <a:outerShdw blurRad="38100" dist="38100" dir="2700000" algn="tl">
                    <a:srgbClr val="000000">
                      <a:alpha val="43137"/>
                    </a:srgbClr>
                  </a:outerShdw>
                </a:effectLst>
                <a:latin typeface="Arial Rounded MT Bold" panose="020F0704030504030204" pitchFamily="34" charset="0"/>
              </a:rPr>
              <a:t> not </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Quit Letting Your Problem Talk to You…</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…Start Talking to Your Problem</a:t>
            </a:r>
            <a:endParaRPr lang="en-US" dirty="0">
              <a:latin typeface="Arial Rounded MT Bold" panose="020F0704030504030204" pitchFamily="34" charset="0"/>
            </a:endParaRPr>
          </a:p>
        </p:txBody>
      </p:sp>
    </p:spTree>
    <p:extLst>
      <p:ext uri="{BB962C8B-B14F-4D97-AF65-F5344CB8AC3E}">
        <p14:creationId xmlns:p14="http://schemas.microsoft.com/office/powerpoint/2010/main" val="1144166924"/>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par>
                          <p:cTn id="40" fill="hold">
                            <p:stCondLst>
                              <p:cond delay="2000"/>
                            </p:stCondLst>
                            <p:childTnLst>
                              <p:par>
                                <p:cTn id="41" presetID="6" presetClass="entr" presetSubtype="16"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ircle(in)">
                                      <p:cBhvr>
                                        <p:cTn id="4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350</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Rounded MT Bold</vt:lpstr>
      <vt:lpstr>Calibri</vt:lpstr>
      <vt:lpstr>Calibri Light</vt:lpstr>
      <vt:lpstr>Times New Roman</vt:lpstr>
      <vt:lpstr>Office Theme</vt:lpstr>
      <vt:lpstr>PowerPoint Presentation</vt:lpstr>
      <vt:lpstr>PowerPoint Presentation</vt:lpstr>
      <vt:lpstr>It Ain’t Over Til God says…</vt:lpstr>
      <vt:lpstr>PowerPoint Presentation</vt:lpstr>
      <vt:lpstr>PowerPoint Presentation</vt:lpstr>
      <vt:lpstr>(1) the word of the Lord came unto Jeremiah the second time, while he was yet shut up in the court of the prison</vt:lpstr>
      <vt:lpstr>(1) the word of the Lord came unto Jeremiah the second time, while he was yet shut up in the court of the prison</vt:lpstr>
      <vt:lpstr>2 Thus saith the Lord the maker thereof, the Lord that formed it, to establish it; the Lord is his name</vt:lpstr>
      <vt:lpstr>3 Call unto me, and I will answer thee, and show thee great and mighty things, which thou knowest not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48</cp:revision>
  <dcterms:created xsi:type="dcterms:W3CDTF">2018-11-30T23:05:24Z</dcterms:created>
  <dcterms:modified xsi:type="dcterms:W3CDTF">2018-12-02T15:01:19Z</dcterms:modified>
</cp:coreProperties>
</file>