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85" r:id="rId3"/>
    <p:sldId id="256" r:id="rId4"/>
    <p:sldId id="257" r:id="rId5"/>
    <p:sldId id="269" r:id="rId6"/>
    <p:sldId id="273" r:id="rId7"/>
    <p:sldId id="277" r:id="rId8"/>
    <p:sldId id="267" r:id="rId9"/>
    <p:sldId id="265" r:id="rId10"/>
    <p:sldId id="264" r:id="rId11"/>
    <p:sldId id="283" r:id="rId12"/>
    <p:sldId id="279" r:id="rId13"/>
    <p:sldId id="281" r:id="rId14"/>
    <p:sldId id="284" r:id="rId15"/>
    <p:sldId id="272" r:id="rId16"/>
    <p:sldId id="260" r:id="rId17"/>
    <p:sldId id="280" r:id="rId18"/>
    <p:sldId id="278" r:id="rId19"/>
    <p:sldId id="270" r:id="rId20"/>
    <p:sldId id="268" r:id="rId21"/>
    <p:sldId id="274" r:id="rId22"/>
    <p:sldId id="266" r:id="rId23"/>
    <p:sldId id="276" r:id="rId24"/>
    <p:sldId id="263" r:id="rId25"/>
    <p:sldId id="271" r:id="rId26"/>
    <p:sldId id="259" r:id="rId27"/>
    <p:sldId id="261" r:id="rId28"/>
    <p:sldId id="262" r:id="rId29"/>
    <p:sldId id="282" r:id="rId3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9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E0932-647C-4B5E-BAF9-BF5E5D4A07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725BBD-B389-4A28-B997-58462EB34B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983AF7-F7C8-442C-AF06-5F265500B377}"/>
              </a:ext>
            </a:extLst>
          </p:cNvPr>
          <p:cNvSpPr>
            <a:spLocks noGrp="1"/>
          </p:cNvSpPr>
          <p:nvPr>
            <p:ph type="dt" sz="half" idx="10"/>
          </p:nvPr>
        </p:nvSpPr>
        <p:spPr/>
        <p:txBody>
          <a:bodyPr/>
          <a:lstStyle/>
          <a:p>
            <a:fld id="{6A863F95-6ACB-48F1-90B2-453272C66865}" type="datetimeFigureOut">
              <a:rPr lang="en-US" smtClean="0"/>
              <a:t>1/13/2019</a:t>
            </a:fld>
            <a:endParaRPr lang="en-US" dirty="0"/>
          </a:p>
        </p:txBody>
      </p:sp>
      <p:sp>
        <p:nvSpPr>
          <p:cNvPr id="5" name="Footer Placeholder 4">
            <a:extLst>
              <a:ext uri="{FF2B5EF4-FFF2-40B4-BE49-F238E27FC236}">
                <a16:creationId xmlns:a16="http://schemas.microsoft.com/office/drawing/2014/main" id="{9BEB3E69-5D6D-4519-B272-6620C9C760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3F724E-BA45-48CF-8065-EC14E905B696}"/>
              </a:ext>
            </a:extLst>
          </p:cNvPr>
          <p:cNvSpPr>
            <a:spLocks noGrp="1"/>
          </p:cNvSpPr>
          <p:nvPr>
            <p:ph type="sldNum" sz="quarter" idx="12"/>
          </p:nvPr>
        </p:nvSpPr>
        <p:spPr/>
        <p:txBody>
          <a:bodyPr/>
          <a:lstStyle/>
          <a:p>
            <a:fld id="{6AB653D2-6826-4745-8916-80E438F59D06}" type="slidenum">
              <a:rPr lang="en-US" smtClean="0"/>
              <a:t>‹#›</a:t>
            </a:fld>
            <a:endParaRPr lang="en-US" dirty="0"/>
          </a:p>
        </p:txBody>
      </p:sp>
    </p:spTree>
    <p:extLst>
      <p:ext uri="{BB962C8B-B14F-4D97-AF65-F5344CB8AC3E}">
        <p14:creationId xmlns:p14="http://schemas.microsoft.com/office/powerpoint/2010/main" val="2535616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45DD-5438-4EDA-9F1F-ECD5CE9771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75BF79-5078-4F24-8975-77D098AD5C5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F21F9F-25BE-4083-83D8-C43CF96339C6}"/>
              </a:ext>
            </a:extLst>
          </p:cNvPr>
          <p:cNvSpPr>
            <a:spLocks noGrp="1"/>
          </p:cNvSpPr>
          <p:nvPr>
            <p:ph type="dt" sz="half" idx="10"/>
          </p:nvPr>
        </p:nvSpPr>
        <p:spPr/>
        <p:txBody>
          <a:bodyPr/>
          <a:lstStyle/>
          <a:p>
            <a:fld id="{6A863F95-6ACB-48F1-90B2-453272C66865}" type="datetimeFigureOut">
              <a:rPr lang="en-US" smtClean="0"/>
              <a:t>1/13/2019</a:t>
            </a:fld>
            <a:endParaRPr lang="en-US" dirty="0"/>
          </a:p>
        </p:txBody>
      </p:sp>
      <p:sp>
        <p:nvSpPr>
          <p:cNvPr id="5" name="Footer Placeholder 4">
            <a:extLst>
              <a:ext uri="{FF2B5EF4-FFF2-40B4-BE49-F238E27FC236}">
                <a16:creationId xmlns:a16="http://schemas.microsoft.com/office/drawing/2014/main" id="{93FF20AA-79F4-4B36-AD3E-6827F71C11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4697B3-2A8A-4237-BB3C-5431D6C881FC}"/>
              </a:ext>
            </a:extLst>
          </p:cNvPr>
          <p:cNvSpPr>
            <a:spLocks noGrp="1"/>
          </p:cNvSpPr>
          <p:nvPr>
            <p:ph type="sldNum" sz="quarter" idx="12"/>
          </p:nvPr>
        </p:nvSpPr>
        <p:spPr/>
        <p:txBody>
          <a:bodyPr/>
          <a:lstStyle/>
          <a:p>
            <a:fld id="{6AB653D2-6826-4745-8916-80E438F59D06}" type="slidenum">
              <a:rPr lang="en-US" smtClean="0"/>
              <a:t>‹#›</a:t>
            </a:fld>
            <a:endParaRPr lang="en-US" dirty="0"/>
          </a:p>
        </p:txBody>
      </p:sp>
    </p:spTree>
    <p:extLst>
      <p:ext uri="{BB962C8B-B14F-4D97-AF65-F5344CB8AC3E}">
        <p14:creationId xmlns:p14="http://schemas.microsoft.com/office/powerpoint/2010/main" val="1695089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962902-CD71-4BFA-A49E-481512B81F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E8BCFD-6AD4-45DC-9CFD-CB608F6C11E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6CD92-F8CD-40F1-8862-4DFE3FE3340C}"/>
              </a:ext>
            </a:extLst>
          </p:cNvPr>
          <p:cNvSpPr>
            <a:spLocks noGrp="1"/>
          </p:cNvSpPr>
          <p:nvPr>
            <p:ph type="dt" sz="half" idx="10"/>
          </p:nvPr>
        </p:nvSpPr>
        <p:spPr/>
        <p:txBody>
          <a:bodyPr/>
          <a:lstStyle/>
          <a:p>
            <a:fld id="{6A863F95-6ACB-48F1-90B2-453272C66865}" type="datetimeFigureOut">
              <a:rPr lang="en-US" smtClean="0"/>
              <a:t>1/13/2019</a:t>
            </a:fld>
            <a:endParaRPr lang="en-US" dirty="0"/>
          </a:p>
        </p:txBody>
      </p:sp>
      <p:sp>
        <p:nvSpPr>
          <p:cNvPr id="5" name="Footer Placeholder 4">
            <a:extLst>
              <a:ext uri="{FF2B5EF4-FFF2-40B4-BE49-F238E27FC236}">
                <a16:creationId xmlns:a16="http://schemas.microsoft.com/office/drawing/2014/main" id="{3D2E117A-0440-49B9-BE48-19039B79FE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AAF758-F410-436C-998C-A5EF4D37ACE9}"/>
              </a:ext>
            </a:extLst>
          </p:cNvPr>
          <p:cNvSpPr>
            <a:spLocks noGrp="1"/>
          </p:cNvSpPr>
          <p:nvPr>
            <p:ph type="sldNum" sz="quarter" idx="12"/>
          </p:nvPr>
        </p:nvSpPr>
        <p:spPr/>
        <p:txBody>
          <a:bodyPr/>
          <a:lstStyle/>
          <a:p>
            <a:fld id="{6AB653D2-6826-4745-8916-80E438F59D06}" type="slidenum">
              <a:rPr lang="en-US" smtClean="0"/>
              <a:t>‹#›</a:t>
            </a:fld>
            <a:endParaRPr lang="en-US" dirty="0"/>
          </a:p>
        </p:txBody>
      </p:sp>
    </p:spTree>
    <p:extLst>
      <p:ext uri="{BB962C8B-B14F-4D97-AF65-F5344CB8AC3E}">
        <p14:creationId xmlns:p14="http://schemas.microsoft.com/office/powerpoint/2010/main" val="8520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A482-CBBB-4CD4-8B73-1C1B8E31C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89A86F-2224-4E91-8414-FEAC129935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76578A-7659-4818-BF37-3326CE6C3BEF}"/>
              </a:ext>
            </a:extLst>
          </p:cNvPr>
          <p:cNvSpPr>
            <a:spLocks noGrp="1"/>
          </p:cNvSpPr>
          <p:nvPr>
            <p:ph type="dt" sz="half" idx="10"/>
          </p:nvPr>
        </p:nvSpPr>
        <p:spPr/>
        <p:txBody>
          <a:bodyPr/>
          <a:lstStyle/>
          <a:p>
            <a:fld id="{6A863F95-6ACB-48F1-90B2-453272C66865}" type="datetimeFigureOut">
              <a:rPr lang="en-US" smtClean="0"/>
              <a:t>1/13/2019</a:t>
            </a:fld>
            <a:endParaRPr lang="en-US" dirty="0"/>
          </a:p>
        </p:txBody>
      </p:sp>
      <p:sp>
        <p:nvSpPr>
          <p:cNvPr id="5" name="Footer Placeholder 4">
            <a:extLst>
              <a:ext uri="{FF2B5EF4-FFF2-40B4-BE49-F238E27FC236}">
                <a16:creationId xmlns:a16="http://schemas.microsoft.com/office/drawing/2014/main" id="{C00D59BC-8FBD-43AE-8DA5-3CC88EF0F4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699984-F589-4366-A9AA-3BA45C49FD4A}"/>
              </a:ext>
            </a:extLst>
          </p:cNvPr>
          <p:cNvSpPr>
            <a:spLocks noGrp="1"/>
          </p:cNvSpPr>
          <p:nvPr>
            <p:ph type="sldNum" sz="quarter" idx="12"/>
          </p:nvPr>
        </p:nvSpPr>
        <p:spPr/>
        <p:txBody>
          <a:bodyPr/>
          <a:lstStyle/>
          <a:p>
            <a:fld id="{6AB653D2-6826-4745-8916-80E438F59D06}" type="slidenum">
              <a:rPr lang="en-US" smtClean="0"/>
              <a:t>‹#›</a:t>
            </a:fld>
            <a:endParaRPr lang="en-US" dirty="0"/>
          </a:p>
        </p:txBody>
      </p:sp>
    </p:spTree>
    <p:extLst>
      <p:ext uri="{BB962C8B-B14F-4D97-AF65-F5344CB8AC3E}">
        <p14:creationId xmlns:p14="http://schemas.microsoft.com/office/powerpoint/2010/main" val="2079045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C5390-F475-4A30-9409-98E40F2162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7F05CA-B70A-4AB1-971C-DC2B72D5FD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0467C4-BE26-44E3-8AB5-FCFE4D8E2672}"/>
              </a:ext>
            </a:extLst>
          </p:cNvPr>
          <p:cNvSpPr>
            <a:spLocks noGrp="1"/>
          </p:cNvSpPr>
          <p:nvPr>
            <p:ph type="dt" sz="half" idx="10"/>
          </p:nvPr>
        </p:nvSpPr>
        <p:spPr/>
        <p:txBody>
          <a:bodyPr/>
          <a:lstStyle/>
          <a:p>
            <a:fld id="{6A863F95-6ACB-48F1-90B2-453272C66865}" type="datetimeFigureOut">
              <a:rPr lang="en-US" smtClean="0"/>
              <a:t>1/13/2019</a:t>
            </a:fld>
            <a:endParaRPr lang="en-US" dirty="0"/>
          </a:p>
        </p:txBody>
      </p:sp>
      <p:sp>
        <p:nvSpPr>
          <p:cNvPr id="5" name="Footer Placeholder 4">
            <a:extLst>
              <a:ext uri="{FF2B5EF4-FFF2-40B4-BE49-F238E27FC236}">
                <a16:creationId xmlns:a16="http://schemas.microsoft.com/office/drawing/2014/main" id="{5214AE56-0DBB-41CD-BC25-B2270B8255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3DB2CF-EE5F-4FB7-AD82-41D3FDEA408F}"/>
              </a:ext>
            </a:extLst>
          </p:cNvPr>
          <p:cNvSpPr>
            <a:spLocks noGrp="1"/>
          </p:cNvSpPr>
          <p:nvPr>
            <p:ph type="sldNum" sz="quarter" idx="12"/>
          </p:nvPr>
        </p:nvSpPr>
        <p:spPr/>
        <p:txBody>
          <a:bodyPr/>
          <a:lstStyle/>
          <a:p>
            <a:fld id="{6AB653D2-6826-4745-8916-80E438F59D06}" type="slidenum">
              <a:rPr lang="en-US" smtClean="0"/>
              <a:t>‹#›</a:t>
            </a:fld>
            <a:endParaRPr lang="en-US" dirty="0"/>
          </a:p>
        </p:txBody>
      </p:sp>
    </p:spTree>
    <p:extLst>
      <p:ext uri="{BB962C8B-B14F-4D97-AF65-F5344CB8AC3E}">
        <p14:creationId xmlns:p14="http://schemas.microsoft.com/office/powerpoint/2010/main" val="612049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07BE1-16EC-4239-8AEF-8AEFB6CE11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DB0E85-97A9-495C-BA1D-2C07E5DF063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7DA279-56C6-421B-8498-A03D172521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F5FC98-DBA1-4EA4-B789-34E53CDA89E7}"/>
              </a:ext>
            </a:extLst>
          </p:cNvPr>
          <p:cNvSpPr>
            <a:spLocks noGrp="1"/>
          </p:cNvSpPr>
          <p:nvPr>
            <p:ph type="dt" sz="half" idx="10"/>
          </p:nvPr>
        </p:nvSpPr>
        <p:spPr/>
        <p:txBody>
          <a:bodyPr/>
          <a:lstStyle/>
          <a:p>
            <a:fld id="{6A863F95-6ACB-48F1-90B2-453272C66865}" type="datetimeFigureOut">
              <a:rPr lang="en-US" smtClean="0"/>
              <a:t>1/13/2019</a:t>
            </a:fld>
            <a:endParaRPr lang="en-US" dirty="0"/>
          </a:p>
        </p:txBody>
      </p:sp>
      <p:sp>
        <p:nvSpPr>
          <p:cNvPr id="6" name="Footer Placeholder 5">
            <a:extLst>
              <a:ext uri="{FF2B5EF4-FFF2-40B4-BE49-F238E27FC236}">
                <a16:creationId xmlns:a16="http://schemas.microsoft.com/office/drawing/2014/main" id="{EAE0601F-D97A-4C6C-B3FC-C1326833CF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17024F-85AF-47F3-AB27-F154BA7FAAD2}"/>
              </a:ext>
            </a:extLst>
          </p:cNvPr>
          <p:cNvSpPr>
            <a:spLocks noGrp="1"/>
          </p:cNvSpPr>
          <p:nvPr>
            <p:ph type="sldNum" sz="quarter" idx="12"/>
          </p:nvPr>
        </p:nvSpPr>
        <p:spPr/>
        <p:txBody>
          <a:bodyPr/>
          <a:lstStyle/>
          <a:p>
            <a:fld id="{6AB653D2-6826-4745-8916-80E438F59D06}" type="slidenum">
              <a:rPr lang="en-US" smtClean="0"/>
              <a:t>‹#›</a:t>
            </a:fld>
            <a:endParaRPr lang="en-US" dirty="0"/>
          </a:p>
        </p:txBody>
      </p:sp>
    </p:spTree>
    <p:extLst>
      <p:ext uri="{BB962C8B-B14F-4D97-AF65-F5344CB8AC3E}">
        <p14:creationId xmlns:p14="http://schemas.microsoft.com/office/powerpoint/2010/main" val="2590822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18259-5EFB-48F8-B8FF-0044B76EB0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D0BE31-85C7-4839-8902-A0A341FEB0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39A08AC-2BF2-46A0-BB79-5A63A289F8E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0D8A52-715E-4A97-8F81-C780C2A81A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F146B6-4A77-4CC4-A5F9-7F023790CF7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A08449-CF5F-4D2D-A4F8-870A95D2243D}"/>
              </a:ext>
            </a:extLst>
          </p:cNvPr>
          <p:cNvSpPr>
            <a:spLocks noGrp="1"/>
          </p:cNvSpPr>
          <p:nvPr>
            <p:ph type="dt" sz="half" idx="10"/>
          </p:nvPr>
        </p:nvSpPr>
        <p:spPr/>
        <p:txBody>
          <a:bodyPr/>
          <a:lstStyle/>
          <a:p>
            <a:fld id="{6A863F95-6ACB-48F1-90B2-453272C66865}" type="datetimeFigureOut">
              <a:rPr lang="en-US" smtClean="0"/>
              <a:t>1/13/2019</a:t>
            </a:fld>
            <a:endParaRPr lang="en-US" dirty="0"/>
          </a:p>
        </p:txBody>
      </p:sp>
      <p:sp>
        <p:nvSpPr>
          <p:cNvPr id="8" name="Footer Placeholder 7">
            <a:extLst>
              <a:ext uri="{FF2B5EF4-FFF2-40B4-BE49-F238E27FC236}">
                <a16:creationId xmlns:a16="http://schemas.microsoft.com/office/drawing/2014/main" id="{A7D3EBA7-05A2-49CF-B9A5-99330C6B637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3D68DC3-638F-47B5-BE43-AAFBF3899D15}"/>
              </a:ext>
            </a:extLst>
          </p:cNvPr>
          <p:cNvSpPr>
            <a:spLocks noGrp="1"/>
          </p:cNvSpPr>
          <p:nvPr>
            <p:ph type="sldNum" sz="quarter" idx="12"/>
          </p:nvPr>
        </p:nvSpPr>
        <p:spPr/>
        <p:txBody>
          <a:bodyPr/>
          <a:lstStyle/>
          <a:p>
            <a:fld id="{6AB653D2-6826-4745-8916-80E438F59D06}" type="slidenum">
              <a:rPr lang="en-US" smtClean="0"/>
              <a:t>‹#›</a:t>
            </a:fld>
            <a:endParaRPr lang="en-US" dirty="0"/>
          </a:p>
        </p:txBody>
      </p:sp>
    </p:spTree>
    <p:extLst>
      <p:ext uri="{BB962C8B-B14F-4D97-AF65-F5344CB8AC3E}">
        <p14:creationId xmlns:p14="http://schemas.microsoft.com/office/powerpoint/2010/main" val="1784643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8A2A2-890F-423A-AE15-A256142845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8065B6-D207-4A40-BCFF-244E80D4692C}"/>
              </a:ext>
            </a:extLst>
          </p:cNvPr>
          <p:cNvSpPr>
            <a:spLocks noGrp="1"/>
          </p:cNvSpPr>
          <p:nvPr>
            <p:ph type="dt" sz="half" idx="10"/>
          </p:nvPr>
        </p:nvSpPr>
        <p:spPr/>
        <p:txBody>
          <a:bodyPr/>
          <a:lstStyle/>
          <a:p>
            <a:fld id="{6A863F95-6ACB-48F1-90B2-453272C66865}" type="datetimeFigureOut">
              <a:rPr lang="en-US" smtClean="0"/>
              <a:t>1/13/2019</a:t>
            </a:fld>
            <a:endParaRPr lang="en-US" dirty="0"/>
          </a:p>
        </p:txBody>
      </p:sp>
      <p:sp>
        <p:nvSpPr>
          <p:cNvPr id="4" name="Footer Placeholder 3">
            <a:extLst>
              <a:ext uri="{FF2B5EF4-FFF2-40B4-BE49-F238E27FC236}">
                <a16:creationId xmlns:a16="http://schemas.microsoft.com/office/drawing/2014/main" id="{4995746B-453D-4DC1-8A00-5F11783DB7F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7B19B-8C93-4340-9281-C5D22D3E6647}"/>
              </a:ext>
            </a:extLst>
          </p:cNvPr>
          <p:cNvSpPr>
            <a:spLocks noGrp="1"/>
          </p:cNvSpPr>
          <p:nvPr>
            <p:ph type="sldNum" sz="quarter" idx="12"/>
          </p:nvPr>
        </p:nvSpPr>
        <p:spPr/>
        <p:txBody>
          <a:bodyPr/>
          <a:lstStyle/>
          <a:p>
            <a:fld id="{6AB653D2-6826-4745-8916-80E438F59D06}" type="slidenum">
              <a:rPr lang="en-US" smtClean="0"/>
              <a:t>‹#›</a:t>
            </a:fld>
            <a:endParaRPr lang="en-US" dirty="0"/>
          </a:p>
        </p:txBody>
      </p:sp>
    </p:spTree>
    <p:extLst>
      <p:ext uri="{BB962C8B-B14F-4D97-AF65-F5344CB8AC3E}">
        <p14:creationId xmlns:p14="http://schemas.microsoft.com/office/powerpoint/2010/main" val="2838947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5D9B8C-048B-4257-B19D-51FB074A38CF}"/>
              </a:ext>
            </a:extLst>
          </p:cNvPr>
          <p:cNvSpPr>
            <a:spLocks noGrp="1"/>
          </p:cNvSpPr>
          <p:nvPr>
            <p:ph type="dt" sz="half" idx="10"/>
          </p:nvPr>
        </p:nvSpPr>
        <p:spPr/>
        <p:txBody>
          <a:bodyPr/>
          <a:lstStyle/>
          <a:p>
            <a:fld id="{6A863F95-6ACB-48F1-90B2-453272C66865}" type="datetimeFigureOut">
              <a:rPr lang="en-US" smtClean="0"/>
              <a:t>1/13/2019</a:t>
            </a:fld>
            <a:endParaRPr lang="en-US" dirty="0"/>
          </a:p>
        </p:txBody>
      </p:sp>
      <p:sp>
        <p:nvSpPr>
          <p:cNvPr id="3" name="Footer Placeholder 2">
            <a:extLst>
              <a:ext uri="{FF2B5EF4-FFF2-40B4-BE49-F238E27FC236}">
                <a16:creationId xmlns:a16="http://schemas.microsoft.com/office/drawing/2014/main" id="{51BB4CFD-824B-4249-AD73-39D5366B3BE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371BB68-BF22-481A-A8F0-D10C93F8C07D}"/>
              </a:ext>
            </a:extLst>
          </p:cNvPr>
          <p:cNvSpPr>
            <a:spLocks noGrp="1"/>
          </p:cNvSpPr>
          <p:nvPr>
            <p:ph type="sldNum" sz="quarter" idx="12"/>
          </p:nvPr>
        </p:nvSpPr>
        <p:spPr/>
        <p:txBody>
          <a:bodyPr/>
          <a:lstStyle/>
          <a:p>
            <a:fld id="{6AB653D2-6826-4745-8916-80E438F59D06}" type="slidenum">
              <a:rPr lang="en-US" smtClean="0"/>
              <a:t>‹#›</a:t>
            </a:fld>
            <a:endParaRPr lang="en-US" dirty="0"/>
          </a:p>
        </p:txBody>
      </p:sp>
    </p:spTree>
    <p:extLst>
      <p:ext uri="{BB962C8B-B14F-4D97-AF65-F5344CB8AC3E}">
        <p14:creationId xmlns:p14="http://schemas.microsoft.com/office/powerpoint/2010/main" val="725325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CEBB7-3CC3-4BF0-AA9C-F7DF9A887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C99CDE-362A-4781-8F79-FAF5AC774B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6C807-3C63-4183-80FF-3525C7A295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9EAB81-ADA5-45C6-9E18-285ADBF2A70D}"/>
              </a:ext>
            </a:extLst>
          </p:cNvPr>
          <p:cNvSpPr>
            <a:spLocks noGrp="1"/>
          </p:cNvSpPr>
          <p:nvPr>
            <p:ph type="dt" sz="half" idx="10"/>
          </p:nvPr>
        </p:nvSpPr>
        <p:spPr/>
        <p:txBody>
          <a:bodyPr/>
          <a:lstStyle/>
          <a:p>
            <a:fld id="{6A863F95-6ACB-48F1-90B2-453272C66865}" type="datetimeFigureOut">
              <a:rPr lang="en-US" smtClean="0"/>
              <a:t>1/13/2019</a:t>
            </a:fld>
            <a:endParaRPr lang="en-US" dirty="0"/>
          </a:p>
        </p:txBody>
      </p:sp>
      <p:sp>
        <p:nvSpPr>
          <p:cNvPr id="6" name="Footer Placeholder 5">
            <a:extLst>
              <a:ext uri="{FF2B5EF4-FFF2-40B4-BE49-F238E27FC236}">
                <a16:creationId xmlns:a16="http://schemas.microsoft.com/office/drawing/2014/main" id="{F65BEADC-CCC1-422F-8446-58E162BA31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7B48718-893F-4D2A-BBAD-E7ACA75BC880}"/>
              </a:ext>
            </a:extLst>
          </p:cNvPr>
          <p:cNvSpPr>
            <a:spLocks noGrp="1"/>
          </p:cNvSpPr>
          <p:nvPr>
            <p:ph type="sldNum" sz="quarter" idx="12"/>
          </p:nvPr>
        </p:nvSpPr>
        <p:spPr/>
        <p:txBody>
          <a:bodyPr/>
          <a:lstStyle/>
          <a:p>
            <a:fld id="{6AB653D2-6826-4745-8916-80E438F59D06}" type="slidenum">
              <a:rPr lang="en-US" smtClean="0"/>
              <a:t>‹#›</a:t>
            </a:fld>
            <a:endParaRPr lang="en-US" dirty="0"/>
          </a:p>
        </p:txBody>
      </p:sp>
    </p:spTree>
    <p:extLst>
      <p:ext uri="{BB962C8B-B14F-4D97-AF65-F5344CB8AC3E}">
        <p14:creationId xmlns:p14="http://schemas.microsoft.com/office/powerpoint/2010/main" val="4059950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B01B2-3AF9-41B1-92EF-C95A6FD48A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CE95F2-EE93-4443-BC89-761640B9BC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2EFF76C-8845-40A7-BEAA-EEF46CE137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4E5CFB-77E2-4348-9567-BAC1B22448F0}"/>
              </a:ext>
            </a:extLst>
          </p:cNvPr>
          <p:cNvSpPr>
            <a:spLocks noGrp="1"/>
          </p:cNvSpPr>
          <p:nvPr>
            <p:ph type="dt" sz="half" idx="10"/>
          </p:nvPr>
        </p:nvSpPr>
        <p:spPr/>
        <p:txBody>
          <a:bodyPr/>
          <a:lstStyle/>
          <a:p>
            <a:fld id="{6A863F95-6ACB-48F1-90B2-453272C66865}" type="datetimeFigureOut">
              <a:rPr lang="en-US" smtClean="0"/>
              <a:t>1/13/2019</a:t>
            </a:fld>
            <a:endParaRPr lang="en-US" dirty="0"/>
          </a:p>
        </p:txBody>
      </p:sp>
      <p:sp>
        <p:nvSpPr>
          <p:cNvPr id="6" name="Footer Placeholder 5">
            <a:extLst>
              <a:ext uri="{FF2B5EF4-FFF2-40B4-BE49-F238E27FC236}">
                <a16:creationId xmlns:a16="http://schemas.microsoft.com/office/drawing/2014/main" id="{A800CC45-E5F0-4F76-A307-41E914C499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1731113-9EA6-4011-9F08-EF484EC898AD}"/>
              </a:ext>
            </a:extLst>
          </p:cNvPr>
          <p:cNvSpPr>
            <a:spLocks noGrp="1"/>
          </p:cNvSpPr>
          <p:nvPr>
            <p:ph type="sldNum" sz="quarter" idx="12"/>
          </p:nvPr>
        </p:nvSpPr>
        <p:spPr/>
        <p:txBody>
          <a:bodyPr/>
          <a:lstStyle/>
          <a:p>
            <a:fld id="{6AB653D2-6826-4745-8916-80E438F59D06}" type="slidenum">
              <a:rPr lang="en-US" smtClean="0"/>
              <a:t>‹#›</a:t>
            </a:fld>
            <a:endParaRPr lang="en-US" dirty="0"/>
          </a:p>
        </p:txBody>
      </p:sp>
    </p:spTree>
    <p:extLst>
      <p:ext uri="{BB962C8B-B14F-4D97-AF65-F5344CB8AC3E}">
        <p14:creationId xmlns:p14="http://schemas.microsoft.com/office/powerpoint/2010/main" val="3250841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D0EE0E-F149-4B66-BA52-D1DEB2B2EC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F3D06E-FFBE-4418-8189-F9BC7B5766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4F3BC-9445-41DD-A466-2063AF0E05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63F95-6ACB-48F1-90B2-453272C66865}" type="datetimeFigureOut">
              <a:rPr lang="en-US" smtClean="0"/>
              <a:t>1/13/2019</a:t>
            </a:fld>
            <a:endParaRPr lang="en-US" dirty="0"/>
          </a:p>
        </p:txBody>
      </p:sp>
      <p:sp>
        <p:nvSpPr>
          <p:cNvPr id="5" name="Footer Placeholder 4">
            <a:extLst>
              <a:ext uri="{FF2B5EF4-FFF2-40B4-BE49-F238E27FC236}">
                <a16:creationId xmlns:a16="http://schemas.microsoft.com/office/drawing/2014/main" id="{556CE251-7A62-4676-9264-C13E246DB2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481998-2361-4FB1-9C08-2894451CE8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653D2-6826-4745-8916-80E438F59D06}" type="slidenum">
              <a:rPr lang="en-US" smtClean="0"/>
              <a:t>‹#›</a:t>
            </a:fld>
            <a:endParaRPr lang="en-US" dirty="0"/>
          </a:p>
        </p:txBody>
      </p:sp>
    </p:spTree>
    <p:extLst>
      <p:ext uri="{BB962C8B-B14F-4D97-AF65-F5344CB8AC3E}">
        <p14:creationId xmlns:p14="http://schemas.microsoft.com/office/powerpoint/2010/main" val="579033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gif"/><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biblegateway.com/passage/?search=hebrews+12:2&amp;version=AMP#fen-AMP-30215a"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7C8FB4-8C1C-4B13-9F53-689220BCBACF}"/>
              </a:ext>
            </a:extLst>
          </p:cNvPr>
          <p:cNvSpPr>
            <a:spLocks noGrp="1"/>
          </p:cNvSpPr>
          <p:nvPr>
            <p:ph idx="1"/>
          </p:nvPr>
        </p:nvSpPr>
        <p:spPr>
          <a:xfrm>
            <a:off x="351692" y="942535"/>
            <a:ext cx="11482754" cy="5915464"/>
          </a:xfrm>
        </p:spPr>
        <p:txBody>
          <a:bodyPr>
            <a:normAutofit/>
          </a:bodyPr>
          <a:lstStyle/>
          <a:p>
            <a:pPr>
              <a:lnSpc>
                <a:spcPct val="100000"/>
              </a:lnSpc>
            </a:pPr>
            <a:r>
              <a:rPr lang="en-US" b="1" dirty="0">
                <a:effectLst>
                  <a:outerShdw blurRad="38100" dist="38100" dir="2700000" algn="tl">
                    <a:srgbClr val="000000">
                      <a:alpha val="43137"/>
                    </a:srgbClr>
                  </a:outerShdw>
                </a:effectLst>
              </a:rPr>
              <a:t>A burglar decided to burgle the safe in a store. On the safe door he was very pleased to find a note reading, "Please don't use dynamite. The safe is not locked. Just turn the knob." He did so. </a:t>
            </a:r>
          </a:p>
          <a:p>
            <a:pPr>
              <a:lnSpc>
                <a:spcPct val="100000"/>
              </a:lnSpc>
            </a:pPr>
            <a:r>
              <a:rPr lang="en-US" b="1" dirty="0">
                <a:effectLst>
                  <a:outerShdw blurRad="38100" dist="38100" dir="2700000" algn="tl">
                    <a:srgbClr val="000000">
                      <a:alpha val="43137"/>
                    </a:srgbClr>
                  </a:outerShdw>
                </a:effectLst>
              </a:rPr>
              <a:t> </a:t>
            </a:r>
          </a:p>
          <a:p>
            <a:pPr>
              <a:lnSpc>
                <a:spcPct val="100000"/>
              </a:lnSpc>
            </a:pPr>
            <a:r>
              <a:rPr lang="en-US" b="1" dirty="0">
                <a:effectLst>
                  <a:outerShdw blurRad="38100" dist="38100" dir="2700000" algn="tl">
                    <a:srgbClr val="000000">
                      <a:alpha val="43137"/>
                    </a:srgbClr>
                  </a:outerShdw>
                </a:effectLst>
              </a:rPr>
              <a:t>Instantly a heavy sandbag fell on him, the entire premises were floodlighted, and alarms started clanging. </a:t>
            </a:r>
          </a:p>
          <a:p>
            <a:pPr>
              <a:lnSpc>
                <a:spcPct val="100000"/>
              </a:lnSpc>
            </a:pPr>
            <a:r>
              <a:rPr lang="en-US" b="1" dirty="0">
                <a:effectLst>
                  <a:outerShdw blurRad="38100" dist="38100" dir="2700000" algn="tl">
                    <a:srgbClr val="000000">
                      <a:alpha val="43137"/>
                    </a:srgbClr>
                  </a:outerShdw>
                </a:effectLst>
              </a:rPr>
              <a:t> </a:t>
            </a:r>
          </a:p>
          <a:p>
            <a:pPr>
              <a:lnSpc>
                <a:spcPct val="100000"/>
              </a:lnSpc>
            </a:pPr>
            <a:r>
              <a:rPr lang="en-US" b="1" dirty="0">
                <a:effectLst>
                  <a:outerShdw blurRad="38100" dist="38100" dir="2700000" algn="tl">
                    <a:srgbClr val="000000">
                      <a:alpha val="43137"/>
                    </a:srgbClr>
                  </a:outerShdw>
                </a:effectLst>
              </a:rPr>
              <a:t>As the police carried him out on a stretcher, he was heard moaning, "Can't trust nobody no more!"</a:t>
            </a:r>
          </a:p>
        </p:txBody>
      </p:sp>
    </p:spTree>
    <p:extLst>
      <p:ext uri="{BB962C8B-B14F-4D97-AF65-F5344CB8AC3E}">
        <p14:creationId xmlns:p14="http://schemas.microsoft.com/office/powerpoint/2010/main" val="3707191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7000" b="-5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534281-C762-4C69-BAFD-F56402B31DD6}"/>
              </a:ext>
            </a:extLst>
          </p:cNvPr>
          <p:cNvSpPr>
            <a:spLocks noGrp="1"/>
          </p:cNvSpPr>
          <p:nvPr>
            <p:ph idx="1"/>
          </p:nvPr>
        </p:nvSpPr>
        <p:spPr>
          <a:xfrm>
            <a:off x="318052" y="1046922"/>
            <a:ext cx="11688418" cy="5811078"/>
          </a:xfrm>
          <a:solidFill>
            <a:schemeClr val="bg1">
              <a:alpha val="73000"/>
            </a:schemeClr>
          </a:solidFill>
        </p:spPr>
        <p:txBody>
          <a:bodyPr>
            <a:normAutofit/>
          </a:bodyPr>
          <a:lstStyle/>
          <a:p>
            <a:pPr marL="0" lv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Perform Better Deeds </a:t>
            </a:r>
          </a:p>
          <a:p>
            <a:pPr marL="0" indent="0">
              <a:lnSpc>
                <a:spcPct val="11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“And whatsoever ye do, do it heartily, as to the Lord, and not unto men” -</a:t>
            </a:r>
            <a:r>
              <a:rPr lang="en-US" dirty="0">
                <a:effectLst>
                  <a:outerShdw blurRad="38100" dist="38100" dir="2700000" algn="tl">
                    <a:srgbClr val="000000">
                      <a:alpha val="43137"/>
                    </a:srgbClr>
                  </a:outerShdw>
                </a:effectLst>
                <a:latin typeface="Arial Rounded MT Bold" panose="020F0704030504030204" pitchFamily="34" charset="0"/>
              </a:rPr>
              <a:t>Col. 3:23 </a:t>
            </a:r>
          </a:p>
          <a:p>
            <a:pPr marL="0" lvl="0" indent="0">
              <a:lnSpc>
                <a:spcPct val="120000"/>
              </a:lnSpc>
              <a:buNone/>
            </a:pP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4" name="Title 1">
            <a:extLst>
              <a:ext uri="{FF2B5EF4-FFF2-40B4-BE49-F238E27FC236}">
                <a16:creationId xmlns:a16="http://schemas.microsoft.com/office/drawing/2014/main" id="{C5531E4D-D0E3-4FCD-AEDD-2C4660A19D79}"/>
              </a:ext>
            </a:extLst>
          </p:cNvPr>
          <p:cNvSpPr>
            <a:spLocks noGrp="1"/>
          </p:cNvSpPr>
          <p:nvPr>
            <p:ph type="title"/>
          </p:nvPr>
        </p:nvSpPr>
        <p:spPr>
          <a:xfrm>
            <a:off x="1252024" y="173038"/>
            <a:ext cx="6317566" cy="674687"/>
          </a:xfrm>
          <a:solidFill>
            <a:schemeClr val="bg1">
              <a:alpha val="85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Becoming a Better You</a:t>
            </a:r>
            <a:endParaRPr lang="en-US" dirty="0"/>
          </a:p>
        </p:txBody>
      </p:sp>
      <p:sp>
        <p:nvSpPr>
          <p:cNvPr id="5" name="Content Placeholder 2">
            <a:extLst>
              <a:ext uri="{FF2B5EF4-FFF2-40B4-BE49-F238E27FC236}">
                <a16:creationId xmlns:a16="http://schemas.microsoft.com/office/drawing/2014/main" id="{7FF64457-5165-4E0E-888B-21E270281B95}"/>
              </a:ext>
            </a:extLst>
          </p:cNvPr>
          <p:cNvSpPr txBox="1">
            <a:spLocks/>
          </p:cNvSpPr>
          <p:nvPr/>
        </p:nvSpPr>
        <p:spPr>
          <a:xfrm>
            <a:off x="1652956" y="2598956"/>
            <a:ext cx="5099538" cy="426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3200" i="1" dirty="0">
                <a:effectLst>
                  <a:outerShdw blurRad="38100" dist="38100" dir="2700000" algn="tl">
                    <a:srgbClr val="000000">
                      <a:alpha val="43137"/>
                    </a:srgbClr>
                  </a:outerShdw>
                </a:effectLst>
                <a:latin typeface="Arial Rounded MT Bold" panose="020F0704030504030204" pitchFamily="34" charset="0"/>
              </a:rPr>
              <a:t>…And whatsoever ye do</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Font typeface="Arial" panose="020B0604020202020204" pitchFamily="34" charset="0"/>
              <a:buNone/>
            </a:pPr>
            <a:r>
              <a:rPr lang="en-US" sz="3200" i="1" dirty="0">
                <a:effectLst>
                  <a:outerShdw blurRad="38100" dist="38100" dir="2700000" algn="tl">
                    <a:srgbClr val="000000">
                      <a:alpha val="43137"/>
                    </a:srgbClr>
                  </a:outerShdw>
                </a:effectLst>
                <a:latin typeface="Arial Rounded MT Bold" panose="020F0704030504030204" pitchFamily="34" charset="0"/>
              </a:rPr>
              <a:t>…do it heartily</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Font typeface="Arial" panose="020B0604020202020204" pitchFamily="34" charset="0"/>
              <a:buNone/>
            </a:pPr>
            <a:r>
              <a:rPr lang="en-US" sz="3200" i="1" dirty="0">
                <a:effectLst>
                  <a:outerShdw blurRad="38100" dist="38100" dir="2700000" algn="tl">
                    <a:srgbClr val="000000">
                      <a:alpha val="43137"/>
                    </a:srgbClr>
                  </a:outerShdw>
                </a:effectLst>
                <a:latin typeface="Arial Rounded MT Bold" panose="020F0704030504030204" pitchFamily="34" charset="0"/>
              </a:rPr>
              <a:t>…as to the Lord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Font typeface="Arial" panose="020B0604020202020204" pitchFamily="34" charset="0"/>
              <a:buNone/>
            </a:pPr>
            <a:r>
              <a:rPr lang="en-US" sz="3200" i="1" dirty="0">
                <a:effectLst>
                  <a:outerShdw blurRad="38100" dist="38100" dir="2700000" algn="tl">
                    <a:srgbClr val="000000">
                      <a:alpha val="43137"/>
                    </a:srgbClr>
                  </a:outerShdw>
                </a:effectLst>
                <a:latin typeface="Arial Rounded MT Bold" panose="020F0704030504030204" pitchFamily="34" charset="0"/>
              </a:rPr>
              <a:t>…and not unto men</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Font typeface="Arial" panose="020B0604020202020204" pitchFamily="34" charset="0"/>
              <a:buNone/>
            </a:pPr>
            <a:r>
              <a:rPr lang="en-US" sz="3200" i="1" dirty="0">
                <a:effectLst>
                  <a:outerShdw blurRad="38100" dist="38100" dir="2700000" algn="tl">
                    <a:srgbClr val="000000">
                      <a:alpha val="43137"/>
                    </a:srgbClr>
                  </a:outerShdw>
                </a:effectLst>
                <a:latin typeface="Arial Rounded MT Bold" panose="020F0704030504030204" pitchFamily="34" charset="0"/>
              </a:rPr>
              <a:t>   </a:t>
            </a:r>
            <a:r>
              <a:rPr lang="en-US" sz="3200" dirty="0">
                <a:effectLst>
                  <a:outerShdw blurRad="38100" dist="38100" dir="2700000" algn="tl">
                    <a:srgbClr val="000000">
                      <a:alpha val="43137"/>
                    </a:srgbClr>
                  </a:outerShdw>
                </a:effectLst>
                <a:latin typeface="Arial Rounded MT Bold" panose="020F0704030504030204" pitchFamily="34" charset="0"/>
              </a:rPr>
              <a:t>Col. 3:23</a:t>
            </a:r>
            <a:endParaRPr lang="en-US" sz="3200" dirty="0"/>
          </a:p>
        </p:txBody>
      </p:sp>
      <p:sp>
        <p:nvSpPr>
          <p:cNvPr id="6" name="Content Placeholder 2">
            <a:extLst>
              <a:ext uri="{FF2B5EF4-FFF2-40B4-BE49-F238E27FC236}">
                <a16:creationId xmlns:a16="http://schemas.microsoft.com/office/drawing/2014/main" id="{7B6DDDC5-CFDE-4AF9-952F-679C12676850}"/>
              </a:ext>
            </a:extLst>
          </p:cNvPr>
          <p:cNvSpPr txBox="1">
            <a:spLocks/>
          </p:cNvSpPr>
          <p:nvPr/>
        </p:nvSpPr>
        <p:spPr>
          <a:xfrm>
            <a:off x="6935372" y="2615376"/>
            <a:ext cx="3123028" cy="3475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3200" b="1" dirty="0">
                <a:effectLst>
                  <a:outerShdw blurRad="38100" dist="38100" dir="2700000" algn="tl">
                    <a:srgbClr val="000000">
                      <a:alpha val="43137"/>
                    </a:srgbClr>
                  </a:outerShdw>
                </a:effectLst>
                <a:latin typeface="Arial Rounded MT Bold" panose="020F0704030504030204" pitchFamily="34" charset="0"/>
              </a:rPr>
              <a:t>=  Life</a:t>
            </a:r>
          </a:p>
          <a:p>
            <a:pPr marL="0" indent="0">
              <a:lnSpc>
                <a:spcPct val="150000"/>
              </a:lnSpc>
              <a:buFont typeface="Arial" panose="020B0604020202020204" pitchFamily="34" charset="0"/>
              <a:buNone/>
            </a:pPr>
            <a:r>
              <a:rPr lang="en-US" sz="3200" b="1" dirty="0">
                <a:effectLst>
                  <a:outerShdw blurRad="38100" dist="38100" dir="2700000" algn="tl">
                    <a:srgbClr val="000000">
                      <a:alpha val="43137"/>
                    </a:srgbClr>
                  </a:outerShdw>
                </a:effectLst>
                <a:latin typeface="Arial Rounded MT Bold" panose="020F0704030504030204" pitchFamily="34" charset="0"/>
              </a:rPr>
              <a:t>=  Life w-in</a:t>
            </a:r>
          </a:p>
          <a:p>
            <a:pPr marL="0" indent="0">
              <a:lnSpc>
                <a:spcPct val="150000"/>
              </a:lnSpc>
              <a:buFont typeface="Arial" panose="020B0604020202020204" pitchFamily="34" charset="0"/>
              <a:buNone/>
            </a:pPr>
            <a:r>
              <a:rPr lang="en-US" sz="3200" b="1" dirty="0">
                <a:effectLst>
                  <a:outerShdw blurRad="38100" dist="38100" dir="2700000" algn="tl">
                    <a:srgbClr val="000000">
                      <a:alpha val="43137"/>
                    </a:srgbClr>
                  </a:outerShdw>
                </a:effectLst>
                <a:latin typeface="Arial Rounded MT Bold" panose="020F0704030504030204" pitchFamily="34" charset="0"/>
              </a:rPr>
              <a:t>= Life Giver</a:t>
            </a:r>
          </a:p>
          <a:p>
            <a:pPr marL="0" indent="0">
              <a:lnSpc>
                <a:spcPct val="150000"/>
              </a:lnSpc>
              <a:buFont typeface="Arial" panose="020B0604020202020204" pitchFamily="34" charset="0"/>
              <a:buNone/>
            </a:pPr>
            <a:r>
              <a:rPr lang="en-US" sz="3200" dirty="0">
                <a:effectLst>
                  <a:outerShdw blurRad="38100" dist="38100" dir="2700000" algn="tl">
                    <a:srgbClr val="000000">
                      <a:alpha val="43137"/>
                    </a:srgbClr>
                  </a:outerShdw>
                </a:effectLst>
                <a:latin typeface="Arial Rounded MT Bold" panose="020F0704030504030204" pitchFamily="34" charset="0"/>
              </a:rPr>
              <a:t>=</a:t>
            </a:r>
            <a:r>
              <a:rPr lang="en-US" sz="3200" i="1"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Life Takers</a:t>
            </a:r>
            <a:r>
              <a:rPr lang="en-US" sz="3200" i="1" dirty="0">
                <a:effectLst>
                  <a:outerShdw blurRad="38100" dist="38100" dir="2700000" algn="tl">
                    <a:srgbClr val="000000">
                      <a:alpha val="43137"/>
                    </a:srgbClr>
                  </a:outerShdw>
                </a:effectLst>
                <a:latin typeface="Arial Rounded MT Bold" panose="020F0704030504030204" pitchFamily="34" charset="0"/>
              </a:rPr>
              <a:t> </a:t>
            </a:r>
            <a:endParaRPr lang="en-US" sz="3200" dirty="0"/>
          </a:p>
        </p:txBody>
      </p:sp>
    </p:spTree>
    <p:extLst>
      <p:ext uri="{BB962C8B-B14F-4D97-AF65-F5344CB8AC3E}">
        <p14:creationId xmlns:p14="http://schemas.microsoft.com/office/powerpoint/2010/main" val="2047389606"/>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inVertical)">
                                      <p:cBhvr>
                                        <p:cTn id="11" dur="500"/>
                                        <p:tgtEl>
                                          <p:spTgt spid="3">
                                            <p:bg/>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barn(inVertical)">
                                      <p:cBhvr>
                                        <p:cTn id="35" dur="500"/>
                                        <p:tgtEl>
                                          <p:spTgt spid="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barn(inVertical)">
                                      <p:cBhvr>
                                        <p:cTn id="40" dur="500"/>
                                        <p:tgtEl>
                                          <p:spTgt spid="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barn(inVertical)">
                                      <p:cBhvr>
                                        <p:cTn id="45" dur="5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
                                            <p:txEl>
                                              <p:pRg st="2" end="2"/>
                                            </p:txEl>
                                          </p:spTgt>
                                        </p:tgtEl>
                                        <p:attrNameLst>
                                          <p:attrName>style.visibility</p:attrName>
                                        </p:attrNameLst>
                                      </p:cBhvr>
                                      <p:to>
                                        <p:strVal val="visible"/>
                                      </p:to>
                                    </p:set>
                                    <p:animEffect transition="in" filter="barn(inVertical)">
                                      <p:cBhvr>
                                        <p:cTn id="50" dur="500"/>
                                        <p:tgtEl>
                                          <p:spTgt spid="5">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animEffect transition="in" filter="barn(inVertical)">
                                      <p:cBhvr>
                                        <p:cTn id="55" dur="500"/>
                                        <p:tgtEl>
                                          <p:spTgt spid="6">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5">
                                            <p:txEl>
                                              <p:pRg st="3" end="3"/>
                                            </p:txEl>
                                          </p:spTgt>
                                        </p:tgtEl>
                                        <p:attrNameLst>
                                          <p:attrName>style.visibility</p:attrName>
                                        </p:attrNameLst>
                                      </p:cBhvr>
                                      <p:to>
                                        <p:strVal val="visible"/>
                                      </p:to>
                                    </p:set>
                                    <p:animEffect transition="in" filter="barn(inVertical)">
                                      <p:cBhvr>
                                        <p:cTn id="60" dur="500"/>
                                        <p:tgtEl>
                                          <p:spTgt spid="5">
                                            <p:txEl>
                                              <p:pRg st="3" end="3"/>
                                            </p:txEl>
                                          </p:spTgt>
                                        </p:tgtEl>
                                      </p:cBhvr>
                                    </p:animEffect>
                                  </p:childTnLst>
                                </p:cTn>
                              </p:par>
                              <p:par>
                                <p:cTn id="61" presetID="16" presetClass="entr" presetSubtype="21" fill="hold" nodeType="withEffect">
                                  <p:stCondLst>
                                    <p:cond delay="0"/>
                                  </p:stCondLst>
                                  <p:childTnLst>
                                    <p:set>
                                      <p:cBhvr>
                                        <p:cTn id="62" dur="1" fill="hold">
                                          <p:stCondLst>
                                            <p:cond delay="0"/>
                                          </p:stCondLst>
                                        </p:cTn>
                                        <p:tgtEl>
                                          <p:spTgt spid="5">
                                            <p:txEl>
                                              <p:pRg st="4" end="4"/>
                                            </p:txEl>
                                          </p:spTgt>
                                        </p:tgtEl>
                                        <p:attrNameLst>
                                          <p:attrName>style.visibility</p:attrName>
                                        </p:attrNameLst>
                                      </p:cBhvr>
                                      <p:to>
                                        <p:strVal val="visible"/>
                                      </p:to>
                                    </p:set>
                                    <p:animEffect transition="in" filter="barn(inVertical)">
                                      <p:cBhvr>
                                        <p:cTn id="63" dur="500"/>
                                        <p:tgtEl>
                                          <p:spTgt spid="5">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6">
                                            <p:txEl>
                                              <p:pRg st="3" end="3"/>
                                            </p:txEl>
                                          </p:spTgt>
                                        </p:tgtEl>
                                        <p:attrNameLst>
                                          <p:attrName>style.visibility</p:attrName>
                                        </p:attrNameLst>
                                      </p:cBhvr>
                                      <p:to>
                                        <p:strVal val="visible"/>
                                      </p:to>
                                    </p:set>
                                    <p:animEffect transition="in" filter="barn(inVertical)">
                                      <p:cBhvr>
                                        <p:cTn id="6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534281-C762-4C69-BAFD-F56402B31DD6}"/>
              </a:ext>
            </a:extLst>
          </p:cNvPr>
          <p:cNvSpPr>
            <a:spLocks noGrp="1"/>
          </p:cNvSpPr>
          <p:nvPr>
            <p:ph idx="1"/>
          </p:nvPr>
        </p:nvSpPr>
        <p:spPr>
          <a:xfrm>
            <a:off x="318052" y="1046922"/>
            <a:ext cx="11688418" cy="5811078"/>
          </a:xfrm>
          <a:solidFill>
            <a:schemeClr val="bg1">
              <a:alpha val="73000"/>
            </a:schemeClr>
          </a:solidFill>
        </p:spPr>
        <p:txBody>
          <a:bodyPr>
            <a:normAutofit lnSpcReduction="10000"/>
          </a:bodyPr>
          <a:lstStyle/>
          <a:p>
            <a:pPr marL="0" lv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Perform Better Deeds </a:t>
            </a:r>
          </a:p>
          <a:p>
            <a:pPr marL="0" indent="0">
              <a:lnSpc>
                <a:spcPct val="11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“And whatsoever ye do, do it heartily, as to the Lord, and not unto men” -</a:t>
            </a:r>
            <a:r>
              <a:rPr lang="en-US" dirty="0">
                <a:effectLst>
                  <a:outerShdw blurRad="38100" dist="38100" dir="2700000" algn="tl">
                    <a:srgbClr val="000000">
                      <a:alpha val="43137"/>
                    </a:srgbClr>
                  </a:outerShdw>
                </a:effectLst>
                <a:latin typeface="Arial Rounded MT Bold" panose="020F0704030504030204" pitchFamily="34" charset="0"/>
              </a:rPr>
              <a:t>Col. 3:23 </a:t>
            </a:r>
          </a:p>
          <a:p>
            <a:pPr marL="0" indent="0">
              <a:lnSpc>
                <a:spcPct val="110000"/>
              </a:lnSpc>
              <a:buNone/>
            </a:pPr>
            <a:r>
              <a:rPr lang="en-US" b="1" dirty="0">
                <a:effectLst>
                  <a:outerShdw blurRad="38100" dist="38100" dir="2700000" algn="tl">
                    <a:srgbClr val="000000">
                      <a:alpha val="43137"/>
                    </a:srgbClr>
                  </a:outerShdw>
                </a:effectLst>
              </a:rPr>
              <a:t>Matt 25:40 (GW) </a:t>
            </a:r>
            <a:r>
              <a:rPr lang="en-US" b="1" i="1"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“The king will answer them, ‘I can guarantee this truth: Whatever you did for one of my brothers or sisters, no matter how unimportant they seemed, you did for me.’ </a:t>
            </a:r>
            <a:endParaRPr lang="en-US" dirty="0">
              <a:effectLst>
                <a:outerShdw blurRad="38100" dist="38100" dir="2700000" algn="tl">
                  <a:srgbClr val="000000">
                    <a:alpha val="43137"/>
                  </a:srgbClr>
                </a:outerShdw>
              </a:effectLst>
              <a:latin typeface="Arial Rounded MT Bold" panose="020F0704030504030204" pitchFamily="34" charset="0"/>
            </a:endParaRPr>
          </a:p>
          <a:p>
            <a:pPr lvl="0">
              <a:lnSpc>
                <a:spcPct val="110000"/>
              </a:lnSpc>
            </a:pPr>
            <a:r>
              <a:rPr lang="en-US" dirty="0">
                <a:effectLst>
                  <a:outerShdw blurRad="38100" dist="38100" dir="2700000" algn="tl">
                    <a:srgbClr val="000000">
                      <a:alpha val="43137"/>
                    </a:srgbClr>
                  </a:outerShdw>
                </a:effectLst>
                <a:latin typeface="Arial Rounded MT Bold" panose="020F0704030504030204" pitchFamily="34" charset="0"/>
              </a:rPr>
              <a:t>The Deeds of Many are Negative… </a:t>
            </a:r>
          </a:p>
          <a:p>
            <a:pPr marL="0" lvl="0" indent="0">
              <a:lnSpc>
                <a:spcPct val="11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   (Selfishly Motivated, Dishonest, and Displeasing to God)</a:t>
            </a:r>
          </a:p>
          <a:p>
            <a:pPr lvl="0">
              <a:lnSpc>
                <a:spcPct val="110000"/>
              </a:lnSpc>
              <a:spcBef>
                <a:spcPts val="1800"/>
              </a:spcBef>
            </a:pPr>
            <a:r>
              <a:rPr lang="en-US" dirty="0">
                <a:effectLst>
                  <a:outerShdw blurRad="38100" dist="38100" dir="2700000" algn="tl">
                    <a:srgbClr val="000000">
                      <a:alpha val="43137"/>
                    </a:srgbClr>
                  </a:outerShdw>
                </a:effectLst>
                <a:latin typeface="Arial Rounded MT Bold" panose="020F0704030504030204" pitchFamily="34" charset="0"/>
              </a:rPr>
              <a:t>So Many Need to Be Lifted Up…</a:t>
            </a:r>
          </a:p>
          <a:p>
            <a:pPr marL="0" lvl="0" indent="0">
              <a:lnSpc>
                <a:spcPct val="110000"/>
              </a:lnSpc>
              <a:buNone/>
            </a:pPr>
            <a:r>
              <a:rPr lang="en-US" dirty="0">
                <a:effectLst>
                  <a:outerShdw blurRad="38100" dist="38100" dir="2700000" algn="tl">
                    <a:srgbClr val="000000">
                      <a:alpha val="43137"/>
                    </a:srgbClr>
                  </a:outerShdw>
                </a:effectLst>
                <a:latin typeface="Arial Rounded MT Bold" panose="020F0704030504030204" pitchFamily="34" charset="0"/>
              </a:rPr>
              <a:t>      …But How Can We Lift Anybody </a:t>
            </a:r>
          </a:p>
          <a:p>
            <a:pPr marL="0" lvl="0" indent="0">
              <a:lnSpc>
                <a:spcPct val="110000"/>
              </a:lnSpc>
              <a:buNone/>
            </a:pPr>
            <a:r>
              <a:rPr lang="en-US" dirty="0">
                <a:effectLst>
                  <a:outerShdw blurRad="38100" dist="38100" dir="2700000" algn="tl">
                    <a:srgbClr val="000000">
                      <a:alpha val="43137"/>
                    </a:srgbClr>
                  </a:outerShdw>
                </a:effectLst>
                <a:latin typeface="Arial Rounded MT Bold" panose="020F0704030504030204" pitchFamily="34" charset="0"/>
              </a:rPr>
              <a:t>              …From a Down Position </a:t>
            </a:r>
          </a:p>
          <a:p>
            <a:pPr marL="0" lvl="0" indent="0">
              <a:lnSpc>
                <a:spcPct val="120000"/>
              </a:lnSpc>
              <a:buNone/>
            </a:pP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4" name="Title 1">
            <a:extLst>
              <a:ext uri="{FF2B5EF4-FFF2-40B4-BE49-F238E27FC236}">
                <a16:creationId xmlns:a16="http://schemas.microsoft.com/office/drawing/2014/main" id="{C5531E4D-D0E3-4FCD-AEDD-2C4660A19D79}"/>
              </a:ext>
            </a:extLst>
          </p:cNvPr>
          <p:cNvSpPr>
            <a:spLocks noGrp="1"/>
          </p:cNvSpPr>
          <p:nvPr>
            <p:ph type="title"/>
          </p:nvPr>
        </p:nvSpPr>
        <p:spPr>
          <a:xfrm>
            <a:off x="1252024" y="173038"/>
            <a:ext cx="6317566" cy="674687"/>
          </a:xfrm>
          <a:solidFill>
            <a:schemeClr val="bg1">
              <a:alpha val="85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Becoming a Better You</a:t>
            </a:r>
            <a:endParaRPr lang="en-US" dirty="0"/>
          </a:p>
        </p:txBody>
      </p:sp>
    </p:spTree>
    <p:extLst>
      <p:ext uri="{BB962C8B-B14F-4D97-AF65-F5344CB8AC3E}">
        <p14:creationId xmlns:p14="http://schemas.microsoft.com/office/powerpoint/2010/main" val="315413502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par>
                          <p:cTn id="22" fill="hold">
                            <p:stCondLst>
                              <p:cond delay="2000"/>
                            </p:stCondLst>
                            <p:childTnLst>
                              <p:par>
                                <p:cTn id="23" presetID="6" presetClass="entr" presetSubtype="16"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ircle(in)">
                                      <p:cBhvr>
                                        <p:cTn id="25" dur="2000"/>
                                        <p:tgtEl>
                                          <p:spTgt spid="3">
                                            <p:txEl>
                                              <p:pRg st="6" end="6"/>
                                            </p:txEl>
                                          </p:spTgt>
                                        </p:tgtEl>
                                      </p:cBhvr>
                                    </p:animEffect>
                                  </p:childTnLst>
                                </p:cTn>
                              </p:par>
                            </p:childTnLst>
                          </p:cTn>
                        </p:par>
                        <p:par>
                          <p:cTn id="26" fill="hold">
                            <p:stCondLst>
                              <p:cond delay="4000"/>
                            </p:stCondLst>
                            <p:childTnLst>
                              <p:par>
                                <p:cTn id="27" presetID="6" presetClass="entr" presetSubtype="16" fill="hold" grpId="0" nodeType="after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circle(in)">
                                      <p:cBhvr>
                                        <p:cTn id="29"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534281-C762-4C69-BAFD-F56402B31DD6}"/>
              </a:ext>
            </a:extLst>
          </p:cNvPr>
          <p:cNvSpPr>
            <a:spLocks noGrp="1"/>
          </p:cNvSpPr>
          <p:nvPr>
            <p:ph idx="1"/>
          </p:nvPr>
        </p:nvSpPr>
        <p:spPr>
          <a:xfrm>
            <a:off x="318052" y="1046923"/>
            <a:ext cx="11035748" cy="1577007"/>
          </a:xfrm>
          <a:solidFill>
            <a:schemeClr val="bg1">
              <a:alpha val="75000"/>
            </a:schemeClr>
          </a:solidFill>
        </p:spPr>
        <p:txBody>
          <a:bodyPr>
            <a:normAutofit/>
          </a:bodyPr>
          <a:lstStyle/>
          <a:p>
            <a:pPr marL="0" lv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Attend Better Places </a:t>
            </a:r>
          </a:p>
          <a:p>
            <a:pPr marL="0" indent="0">
              <a:lnSpc>
                <a:spcPct val="10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“I was glad when they said . . . Let us go into the house of the LORD”  -</a:t>
            </a:r>
            <a:r>
              <a:rPr lang="en-US" dirty="0">
                <a:effectLst>
                  <a:outerShdw blurRad="38100" dist="38100" dir="2700000" algn="tl">
                    <a:srgbClr val="000000">
                      <a:alpha val="43137"/>
                    </a:srgbClr>
                  </a:outerShdw>
                </a:effectLst>
                <a:latin typeface="Arial Rounded MT Bold" panose="020F0704030504030204" pitchFamily="34" charset="0"/>
              </a:rPr>
              <a:t>Ps. 122:1</a:t>
            </a:r>
          </a:p>
        </p:txBody>
      </p:sp>
      <p:sp>
        <p:nvSpPr>
          <p:cNvPr id="4" name="Title 1">
            <a:extLst>
              <a:ext uri="{FF2B5EF4-FFF2-40B4-BE49-F238E27FC236}">
                <a16:creationId xmlns:a16="http://schemas.microsoft.com/office/drawing/2014/main" id="{4C5B635A-AB37-4866-86FC-78205A63026B}"/>
              </a:ext>
            </a:extLst>
          </p:cNvPr>
          <p:cNvSpPr>
            <a:spLocks noGrp="1"/>
          </p:cNvSpPr>
          <p:nvPr>
            <p:ph type="title"/>
          </p:nvPr>
        </p:nvSpPr>
        <p:spPr>
          <a:xfrm>
            <a:off x="5036234" y="173038"/>
            <a:ext cx="6317566" cy="674687"/>
          </a:xfrm>
          <a:solidFill>
            <a:schemeClr val="bg1">
              <a:alpha val="85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Becoming a Better You</a:t>
            </a:r>
            <a:endParaRPr lang="en-US" dirty="0"/>
          </a:p>
        </p:txBody>
      </p:sp>
    </p:spTree>
    <p:extLst>
      <p:ext uri="{BB962C8B-B14F-4D97-AF65-F5344CB8AC3E}">
        <p14:creationId xmlns:p14="http://schemas.microsoft.com/office/powerpoint/2010/main" val="195568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inVertical)">
                                      <p:cBhvr>
                                        <p:cTn id="11" dur="1250"/>
                                        <p:tgtEl>
                                          <p:spTgt spid="3">
                                            <p:bg/>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1250"/>
                                        <p:tgtEl>
                                          <p:spTgt spid="3">
                                            <p:txEl>
                                              <p:pRg st="0" end="0"/>
                                            </p:txEl>
                                          </p:spTgt>
                                        </p:tgtEl>
                                      </p:cBhvr>
                                    </p:animEffect>
                                  </p:childTnLst>
                                </p:cTn>
                              </p:par>
                            </p:childTnLst>
                          </p:cTn>
                        </p:par>
                        <p:par>
                          <p:cTn id="15" fill="hold">
                            <p:stCondLst>
                              <p:cond delay="1750"/>
                            </p:stCondLst>
                            <p:childTnLst>
                              <p:par>
                                <p:cTn id="16" presetID="16" presetClass="entr" presetSubtype="21"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1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BE885-EB34-4F80-A4F3-E4E2C1BA4462}"/>
              </a:ext>
            </a:extLst>
          </p:cNvPr>
          <p:cNvSpPr>
            <a:spLocks noGrp="1"/>
          </p:cNvSpPr>
          <p:nvPr>
            <p:ph idx="1"/>
          </p:nvPr>
        </p:nvSpPr>
        <p:spPr>
          <a:xfrm>
            <a:off x="665670" y="689316"/>
            <a:ext cx="10837224" cy="5479388"/>
          </a:xfrm>
          <a:solidFill>
            <a:schemeClr val="bg1">
              <a:alpha val="80000"/>
            </a:schemeClr>
          </a:solidFill>
        </p:spPr>
        <p:txBody>
          <a:bodyPr>
            <a:normAutofit/>
          </a:bodyPr>
          <a:lstStyle/>
          <a:p>
            <a:pPr>
              <a:lnSpc>
                <a:spcPct val="110000"/>
              </a:lnSpc>
            </a:pPr>
            <a:r>
              <a:rPr lang="en-US" sz="3200" b="1" dirty="0">
                <a:effectLst>
                  <a:outerShdw blurRad="38100" dist="38100" dir="2700000" algn="tl">
                    <a:srgbClr val="000000">
                      <a:alpha val="43137"/>
                    </a:srgbClr>
                  </a:outerShdw>
                </a:effectLst>
                <a:latin typeface="Arial Rounded MT Bold" panose="020F0704030504030204" pitchFamily="34" charset="0"/>
              </a:rPr>
              <a:t>Surrender</a:t>
            </a:r>
          </a:p>
          <a:p>
            <a:pPr lvl="1">
              <a:lnSpc>
                <a:spcPct val="11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God has a Plan</a:t>
            </a:r>
          </a:p>
          <a:p>
            <a:pPr marL="457200" lvl="1" indent="0">
              <a:lnSpc>
                <a:spcPct val="110000"/>
              </a:lnSpc>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rPr>
              <a:t>“Forsake not assembling…” -</a:t>
            </a:r>
            <a:r>
              <a:rPr lang="en-US" sz="2800" b="1" dirty="0">
                <a:effectLst>
                  <a:outerShdw blurRad="38100" dist="38100" dir="2700000" algn="tl">
                    <a:srgbClr val="000000">
                      <a:alpha val="43137"/>
                    </a:srgbClr>
                  </a:outerShdw>
                </a:effectLst>
                <a:latin typeface="Arial Rounded MT Bold" panose="020F0704030504030204" pitchFamily="34" charset="0"/>
              </a:rPr>
              <a:t>Heb 10:25</a:t>
            </a:r>
            <a:endParaRPr lang="en-US" sz="2800" i="1" dirty="0">
              <a:effectLst>
                <a:outerShdw blurRad="38100" dist="38100" dir="2700000" algn="tl">
                  <a:srgbClr val="000000">
                    <a:alpha val="43137"/>
                  </a:srgbClr>
                </a:outerShdw>
              </a:effectLst>
              <a:latin typeface="Arial Rounded MT Bold" panose="020F0704030504030204" pitchFamily="34" charset="0"/>
            </a:endParaRPr>
          </a:p>
          <a:p>
            <a:pPr>
              <a:lnSpc>
                <a:spcPct val="110000"/>
              </a:lnSpc>
              <a:spcBef>
                <a:spcPts val="1200"/>
              </a:spcBef>
            </a:pPr>
            <a:r>
              <a:rPr lang="en-US" sz="3200" b="1" dirty="0">
                <a:effectLst>
                  <a:outerShdw blurRad="38100" dist="38100" dir="2700000" algn="tl">
                    <a:srgbClr val="000000">
                      <a:alpha val="43137"/>
                    </a:srgbClr>
                  </a:outerShdw>
                </a:effectLst>
                <a:latin typeface="Arial Rounded MT Bold" panose="020F0704030504030204" pitchFamily="34" charset="0"/>
              </a:rPr>
              <a:t>Safety</a:t>
            </a:r>
          </a:p>
          <a:p>
            <a:pPr lvl="1">
              <a:lnSpc>
                <a:spcPct val="11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His Plan is a Good Plan  </a:t>
            </a:r>
          </a:p>
          <a:p>
            <a:pPr marL="457200" lvl="1" indent="0">
              <a:lnSpc>
                <a:spcPct val="110000"/>
              </a:lnSpc>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rPr>
              <a:t>“where no counsel is, the people fall, but in multitude, of counsellors there is safety” -</a:t>
            </a:r>
            <a:r>
              <a:rPr lang="en-US" sz="2800" b="1" dirty="0">
                <a:effectLst>
                  <a:outerShdw blurRad="38100" dist="38100" dir="2700000" algn="tl">
                    <a:srgbClr val="000000">
                      <a:alpha val="43137"/>
                    </a:srgbClr>
                  </a:outerShdw>
                </a:effectLst>
                <a:latin typeface="Arial Rounded MT Bold" panose="020F0704030504030204" pitchFamily="34" charset="0"/>
              </a:rPr>
              <a:t>Proverbs 11:14</a:t>
            </a:r>
            <a:endParaRPr lang="en-US" sz="2800" i="1" dirty="0">
              <a:effectLst>
                <a:outerShdw blurRad="38100" dist="38100" dir="2700000" algn="tl">
                  <a:srgbClr val="000000">
                    <a:alpha val="43137"/>
                  </a:srgbClr>
                </a:outerShdw>
              </a:effectLst>
              <a:latin typeface="Arial Rounded MT Bold" panose="020F0704030504030204" pitchFamily="34" charset="0"/>
            </a:endParaRPr>
          </a:p>
          <a:p>
            <a:pPr>
              <a:lnSpc>
                <a:spcPct val="110000"/>
              </a:lnSpc>
              <a:spcBef>
                <a:spcPts val="1200"/>
              </a:spcBef>
            </a:pPr>
            <a:r>
              <a:rPr lang="en-US" sz="3200" b="1" dirty="0">
                <a:effectLst>
                  <a:outerShdw blurRad="38100" dist="38100" dir="2700000" algn="tl">
                    <a:srgbClr val="000000">
                      <a:alpha val="43137"/>
                    </a:srgbClr>
                  </a:outerShdw>
                </a:effectLst>
                <a:latin typeface="Arial Rounded MT Bold" panose="020F0704030504030204" pitchFamily="34" charset="0"/>
              </a:rPr>
              <a:t>Strength</a:t>
            </a:r>
          </a:p>
          <a:p>
            <a:pPr lvl="1">
              <a:lnSpc>
                <a:spcPct val="10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His Plan is a Powerful Plan </a:t>
            </a:r>
          </a:p>
          <a:p>
            <a:pPr marL="457200" lvl="1" indent="0">
              <a:lnSpc>
                <a:spcPct val="100000"/>
              </a:lnSpc>
              <a:spcBef>
                <a:spcPts val="0"/>
              </a:spcBef>
              <a:buNone/>
            </a:pPr>
            <a:r>
              <a:rPr lang="en-US" sz="2800" i="1" dirty="0">
                <a:effectLst>
                  <a:outerShdw blurRad="38100" dist="38100" dir="2700000" algn="tl">
                    <a:srgbClr val="000000">
                      <a:alpha val="43137"/>
                    </a:srgbClr>
                  </a:outerShdw>
                </a:effectLst>
              </a:rPr>
              <a:t>one chase a thousand, and two put ten thousand to flight- </a:t>
            </a:r>
            <a:r>
              <a:rPr lang="en-US" dirty="0">
                <a:effectLst>
                  <a:outerShdw blurRad="38100" dist="38100" dir="2700000" algn="tl">
                    <a:srgbClr val="000000">
                      <a:alpha val="43137"/>
                    </a:srgbClr>
                  </a:outerShdw>
                </a:effectLst>
                <a:latin typeface="Arial Rounded MT Bold" panose="020F0704030504030204" pitchFamily="34" charset="0"/>
              </a:rPr>
              <a:t>Deut 32:30 </a:t>
            </a:r>
            <a:endParaRPr lang="en-US" sz="2800" i="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1751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3">
                                            <p:txEl>
                                              <p:pRg st="4" end="4"/>
                                            </p:txEl>
                                          </p:spTgt>
                                        </p:tgtEl>
                                      </p:cBhvr>
                                    </p:animEffect>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2" dur="500"/>
                                        <p:tgtEl>
                                          <p:spTgt spid="3">
                                            <p:txEl>
                                              <p:pRg st="6" end="6"/>
                                            </p:txEl>
                                          </p:spTgt>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par>
                          <p:cTn id="59" fill="hold">
                            <p:stCondLst>
                              <p:cond delay="1000"/>
                            </p:stCondLst>
                            <p:childTnLst>
                              <p:par>
                                <p:cTn id="60" presetID="53" presetClass="entr" presetSubtype="16" fill="hold" grpId="0" nodeType="after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p:cTn id="62"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3"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4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534281-C762-4C69-BAFD-F56402B31DD6}"/>
              </a:ext>
            </a:extLst>
          </p:cNvPr>
          <p:cNvSpPr>
            <a:spLocks noGrp="1"/>
          </p:cNvSpPr>
          <p:nvPr>
            <p:ph idx="1"/>
          </p:nvPr>
        </p:nvSpPr>
        <p:spPr>
          <a:xfrm>
            <a:off x="318052" y="1046923"/>
            <a:ext cx="11035748" cy="4974050"/>
          </a:xfrm>
          <a:solidFill>
            <a:schemeClr val="bg1">
              <a:alpha val="75000"/>
            </a:schemeClr>
          </a:solidFill>
        </p:spPr>
        <p:txBody>
          <a:bodyPr>
            <a:normAutofit/>
          </a:bodyPr>
          <a:lstStyle/>
          <a:p>
            <a:pPr marL="0" lv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Attend Better Places </a:t>
            </a:r>
          </a:p>
          <a:p>
            <a:pPr marL="0" indent="0">
              <a:lnSpc>
                <a:spcPct val="10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“I was glad when they said . . . Let us go into the house of the LORD”  -</a:t>
            </a:r>
            <a:r>
              <a:rPr lang="en-US" dirty="0">
                <a:effectLst>
                  <a:outerShdw blurRad="38100" dist="38100" dir="2700000" algn="tl">
                    <a:srgbClr val="000000">
                      <a:alpha val="43137"/>
                    </a:srgbClr>
                  </a:outerShdw>
                </a:effectLst>
                <a:latin typeface="Arial Rounded MT Bold" panose="020F0704030504030204" pitchFamily="34" charset="0"/>
              </a:rPr>
              <a:t>Ps. 122:1</a:t>
            </a:r>
          </a:p>
          <a:p>
            <a:pPr lvl="0">
              <a:lnSpc>
                <a:spcPct val="100000"/>
              </a:lnSpc>
            </a:pPr>
            <a:r>
              <a:rPr lang="en-US" dirty="0">
                <a:effectLst>
                  <a:outerShdw blurRad="38100" dist="38100" dir="2700000" algn="tl">
                    <a:srgbClr val="000000">
                      <a:alpha val="43137"/>
                    </a:srgbClr>
                  </a:outerShdw>
                </a:effectLst>
                <a:latin typeface="Arial Rounded MT Bold" panose="020F0704030504030204" pitchFamily="34" charset="0"/>
              </a:rPr>
              <a:t>Christians Hurt Their Influence When They…</a:t>
            </a:r>
          </a:p>
          <a:p>
            <a:pPr marL="0" lvl="0" indent="0">
              <a:lnSpc>
                <a:spcPct val="10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           … Go To The Wrong Places In Search of Wrong Things</a:t>
            </a:r>
          </a:p>
          <a:p>
            <a:pPr lvl="1">
              <a:lnSpc>
                <a:spcPct val="100000"/>
              </a:lnSpc>
            </a:pPr>
            <a:r>
              <a:rPr lang="en-US" sz="2800" dirty="0">
                <a:effectLst>
                  <a:outerShdw blurRad="38100" dist="38100" dir="2700000" algn="tl">
                    <a:srgbClr val="000000">
                      <a:alpha val="43137"/>
                    </a:srgbClr>
                  </a:outerShdw>
                </a:effectLst>
                <a:latin typeface="Arial Rounded MT Bold" panose="020F0704030504030204" pitchFamily="34" charset="0"/>
              </a:rPr>
              <a:t>Be a Positive Christian </a:t>
            </a:r>
          </a:p>
          <a:p>
            <a:pPr lvl="1">
              <a:lnSpc>
                <a:spcPct val="100000"/>
              </a:lnSpc>
            </a:pPr>
            <a:r>
              <a:rPr lang="en-US" sz="2800" dirty="0">
                <a:effectLst>
                  <a:outerShdw blurRad="38100" dist="38100" dir="2700000" algn="tl">
                    <a:srgbClr val="000000">
                      <a:alpha val="43137"/>
                    </a:srgbClr>
                  </a:outerShdw>
                </a:effectLst>
                <a:latin typeface="Arial Rounded MT Bold" panose="020F0704030504030204" pitchFamily="34" charset="0"/>
              </a:rPr>
              <a:t>Attend Church Faithfully </a:t>
            </a:r>
          </a:p>
          <a:p>
            <a:pPr lvl="2">
              <a:lnSpc>
                <a:spcPct val="100000"/>
              </a:lnSpc>
              <a:spcBef>
                <a:spcPts val="0"/>
              </a:spcBef>
              <a:buFont typeface="Courier New" panose="02070309020205020404" pitchFamily="49" charset="0"/>
              <a:buChar char="o"/>
            </a:pPr>
            <a:r>
              <a:rPr lang="en-US" sz="2800" dirty="0">
                <a:effectLst>
                  <a:outerShdw blurRad="38100" dist="38100" dir="2700000" algn="tl">
                    <a:srgbClr val="000000">
                      <a:alpha val="43137"/>
                    </a:srgbClr>
                  </a:outerShdw>
                </a:effectLst>
                <a:latin typeface="Arial Rounded MT Bold" panose="020F0704030504030204" pitchFamily="34" charset="0"/>
              </a:rPr>
              <a:t>Be a Part of What’s Going </a:t>
            </a:r>
          </a:p>
          <a:p>
            <a:pPr lvl="2">
              <a:lnSpc>
                <a:spcPct val="100000"/>
              </a:lnSpc>
              <a:spcBef>
                <a:spcPts val="0"/>
              </a:spcBef>
              <a:buFont typeface="Courier New" panose="02070309020205020404" pitchFamily="49" charset="0"/>
              <a:buChar char="o"/>
            </a:pPr>
            <a:r>
              <a:rPr lang="en-US" sz="2800" dirty="0">
                <a:effectLst>
                  <a:outerShdw blurRad="38100" dist="38100" dir="2700000" algn="tl">
                    <a:srgbClr val="000000">
                      <a:alpha val="43137"/>
                    </a:srgbClr>
                  </a:outerShdw>
                </a:effectLst>
                <a:latin typeface="Arial Rounded MT Bold" panose="020F0704030504030204" pitchFamily="34" charset="0"/>
              </a:rPr>
              <a:t>Make a Positive Difference</a:t>
            </a:r>
          </a:p>
          <a:p>
            <a:pPr lvl="1">
              <a:lnSpc>
                <a:spcPct val="100000"/>
              </a:lnSpc>
            </a:pPr>
            <a:r>
              <a:rPr lang="en-US" sz="2800" dirty="0">
                <a:effectLst>
                  <a:outerShdw blurRad="38100" dist="38100" dir="2700000" algn="tl">
                    <a:srgbClr val="000000">
                      <a:alpha val="43137"/>
                    </a:srgbClr>
                  </a:outerShdw>
                </a:effectLst>
                <a:latin typeface="Arial Rounded MT Bold" panose="020F0704030504030204" pitchFamily="34" charset="0"/>
              </a:rPr>
              <a:t>Go with God and He Will Go With You</a:t>
            </a:r>
          </a:p>
        </p:txBody>
      </p:sp>
      <p:sp>
        <p:nvSpPr>
          <p:cNvPr id="4" name="Title 1">
            <a:extLst>
              <a:ext uri="{FF2B5EF4-FFF2-40B4-BE49-F238E27FC236}">
                <a16:creationId xmlns:a16="http://schemas.microsoft.com/office/drawing/2014/main" id="{4C5B635A-AB37-4866-86FC-78205A63026B}"/>
              </a:ext>
            </a:extLst>
          </p:cNvPr>
          <p:cNvSpPr>
            <a:spLocks noGrp="1"/>
          </p:cNvSpPr>
          <p:nvPr>
            <p:ph type="title"/>
          </p:nvPr>
        </p:nvSpPr>
        <p:spPr>
          <a:xfrm>
            <a:off x="5036234" y="173038"/>
            <a:ext cx="6317566" cy="674687"/>
          </a:xfrm>
          <a:solidFill>
            <a:schemeClr val="bg1">
              <a:alpha val="85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Becoming a Better You</a:t>
            </a:r>
            <a:endParaRPr lang="en-US" dirty="0"/>
          </a:p>
        </p:txBody>
      </p:sp>
    </p:spTree>
    <p:extLst>
      <p:ext uri="{BB962C8B-B14F-4D97-AF65-F5344CB8AC3E}">
        <p14:creationId xmlns:p14="http://schemas.microsoft.com/office/powerpoint/2010/main" val="3724929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1250"/>
                                        <p:tgtEl>
                                          <p:spTgt spid="3">
                                            <p:txEl>
                                              <p:pRg st="2" end="2"/>
                                            </p:txEl>
                                          </p:spTgt>
                                        </p:tgtEl>
                                      </p:cBhvr>
                                    </p:animEffect>
                                  </p:childTnLst>
                                </p:cTn>
                              </p:par>
                            </p:childTnLst>
                          </p:cTn>
                        </p:par>
                        <p:par>
                          <p:cTn id="8" fill="hold">
                            <p:stCondLst>
                              <p:cond delay="1250"/>
                            </p:stCondLst>
                            <p:childTnLst>
                              <p:par>
                                <p:cTn id="9" presetID="16" presetClass="entr" presetSubtype="21" fill="hold" grpId="0"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barn(inVertical)">
                                      <p:cBhvr>
                                        <p:cTn id="11" dur="125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125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arn(inVertical)">
                                      <p:cBhvr>
                                        <p:cTn id="21" dur="1250"/>
                                        <p:tgtEl>
                                          <p:spTgt spid="3">
                                            <p:txEl>
                                              <p:pRg st="5" end="5"/>
                                            </p:txEl>
                                          </p:spTgt>
                                        </p:tgtEl>
                                      </p:cBhvr>
                                    </p:animEffect>
                                  </p:childTnLst>
                                </p:cTn>
                              </p:par>
                            </p:childTnLst>
                          </p:cTn>
                        </p:par>
                        <p:par>
                          <p:cTn id="22" fill="hold">
                            <p:stCondLst>
                              <p:cond delay="1250"/>
                            </p:stCondLst>
                            <p:childTnLst>
                              <p:par>
                                <p:cTn id="23" presetID="16" presetClass="entr" presetSubtype="21"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1250"/>
                                        <p:tgtEl>
                                          <p:spTgt spid="3">
                                            <p:txEl>
                                              <p:pRg st="6" end="6"/>
                                            </p:txEl>
                                          </p:spTgt>
                                        </p:tgtEl>
                                      </p:cBhvr>
                                    </p:animEffect>
                                  </p:childTnLst>
                                </p:cTn>
                              </p:par>
                            </p:childTnLst>
                          </p:cTn>
                        </p:par>
                        <p:par>
                          <p:cTn id="26" fill="hold">
                            <p:stCondLst>
                              <p:cond delay="2500"/>
                            </p:stCondLst>
                            <p:childTnLst>
                              <p:par>
                                <p:cTn id="27" presetID="16" presetClass="entr" presetSubtype="21" fill="hold" grpId="0" nodeType="after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barn(inVertical)">
                                      <p:cBhvr>
                                        <p:cTn id="29" dur="125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barn(inVertical)">
                                      <p:cBhvr>
                                        <p:cTn id="34" dur="125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578633-379B-4963-8A4C-57F87C6FCF8D}"/>
              </a:ext>
            </a:extLst>
          </p:cNvPr>
          <p:cNvSpPr>
            <a:spLocks noGrp="1"/>
          </p:cNvSpPr>
          <p:nvPr>
            <p:ph idx="1"/>
          </p:nvPr>
        </p:nvSpPr>
        <p:spPr>
          <a:xfrm>
            <a:off x="3384453" y="2108933"/>
            <a:ext cx="4845148" cy="3518144"/>
          </a:xfrm>
          <a:solidFill>
            <a:schemeClr val="bg1">
              <a:alpha val="90000"/>
            </a:schemeClr>
          </a:solidFill>
          <a:effectLst>
            <a:softEdge rad="38100"/>
          </a:effectLst>
        </p:spPr>
        <p:txBody>
          <a:bodyPr/>
          <a:lstStyle/>
          <a:p>
            <a:pPr marL="0" indent="0">
              <a:buNone/>
            </a:pPr>
            <a:r>
              <a:rPr lang="en-US" sz="3600" b="1" dirty="0">
                <a:effectLst>
                  <a:outerShdw blurRad="38100" dist="38100" dir="2700000" algn="tl">
                    <a:srgbClr val="000000">
                      <a:alpha val="43137"/>
                    </a:srgbClr>
                  </a:outerShdw>
                </a:effectLst>
              </a:rPr>
              <a:t>Building a Better You…</a:t>
            </a:r>
          </a:p>
          <a:p>
            <a:pPr marL="457200" lvl="1" indent="0">
              <a:buNone/>
            </a:pPr>
            <a:r>
              <a:rPr lang="en-US" sz="3600" b="1" dirty="0">
                <a:effectLst>
                  <a:outerShdw blurRad="38100" dist="38100" dir="2700000" algn="tl">
                    <a:srgbClr val="000000">
                      <a:alpha val="43137"/>
                    </a:srgbClr>
                  </a:outerShdw>
                </a:effectLst>
              </a:rPr>
              <a:t>…Will build a Better </a:t>
            </a:r>
          </a:p>
          <a:p>
            <a:pPr lvl="2"/>
            <a:r>
              <a:rPr lang="en-US" sz="3600" b="1" dirty="0">
                <a:effectLst>
                  <a:outerShdw blurRad="38100" dist="38100" dir="2700000" algn="tl">
                    <a:srgbClr val="000000">
                      <a:alpha val="43137"/>
                    </a:srgbClr>
                  </a:outerShdw>
                </a:effectLst>
              </a:rPr>
              <a:t>Marriage</a:t>
            </a:r>
          </a:p>
          <a:p>
            <a:pPr lvl="2"/>
            <a:r>
              <a:rPr lang="en-US" sz="3600" b="1" dirty="0">
                <a:effectLst>
                  <a:outerShdw blurRad="38100" dist="38100" dir="2700000" algn="tl">
                    <a:srgbClr val="000000">
                      <a:alpha val="43137"/>
                    </a:srgbClr>
                  </a:outerShdw>
                </a:effectLst>
              </a:rPr>
              <a:t>Family</a:t>
            </a:r>
          </a:p>
          <a:p>
            <a:pPr lvl="2"/>
            <a:r>
              <a:rPr lang="en-US" sz="3600" b="1" dirty="0">
                <a:effectLst>
                  <a:outerShdw blurRad="38100" dist="38100" dir="2700000" algn="tl">
                    <a:srgbClr val="000000">
                      <a:alpha val="43137"/>
                    </a:srgbClr>
                  </a:outerShdw>
                </a:effectLst>
              </a:rPr>
              <a:t>Church</a:t>
            </a:r>
          </a:p>
          <a:p>
            <a:pPr lvl="2"/>
            <a:r>
              <a:rPr lang="en-US" sz="3600" b="1" dirty="0">
                <a:effectLst>
                  <a:outerShdw blurRad="38100" dist="38100" dir="2700000" algn="tl">
                    <a:srgbClr val="000000">
                      <a:alpha val="43137"/>
                    </a:srgbClr>
                  </a:outerShdw>
                </a:effectLst>
              </a:rPr>
              <a:t>Work Place </a:t>
            </a:r>
          </a:p>
          <a:p>
            <a:endParaRPr lang="en-US" dirty="0"/>
          </a:p>
          <a:p>
            <a:endParaRPr lang="en-US" dirty="0"/>
          </a:p>
        </p:txBody>
      </p:sp>
    </p:spTree>
    <p:extLst>
      <p:ext uri="{BB962C8B-B14F-4D97-AF65-F5344CB8AC3E}">
        <p14:creationId xmlns:p14="http://schemas.microsoft.com/office/powerpoint/2010/main" val="4305686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outVertical)">
                                      <p:cBhvr>
                                        <p:cTn id="10" dur="2000"/>
                                        <p:tgtEl>
                                          <p:spTgt spid="3">
                                            <p:txEl>
                                              <p:pRg st="0" end="0"/>
                                            </p:txEl>
                                          </p:spTgt>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2000"/>
                                        <p:tgtEl>
                                          <p:spTgt spid="3">
                                            <p:txEl>
                                              <p:pRg st="1" end="1"/>
                                            </p:txEl>
                                          </p:spTgt>
                                        </p:tgtEl>
                                      </p:cBhvr>
                                    </p:animEffect>
                                  </p:childTnLst>
                                </p:cTn>
                              </p:par>
                            </p:childTnLst>
                          </p:cTn>
                        </p:par>
                        <p:par>
                          <p:cTn id="15" fill="hold">
                            <p:stCondLst>
                              <p:cond delay="4000"/>
                            </p:stCondLst>
                            <p:childTnLst>
                              <p:par>
                                <p:cTn id="16" presetID="16" presetClass="entr" presetSubtype="2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2000"/>
                                        <p:tgtEl>
                                          <p:spTgt spid="3">
                                            <p:txEl>
                                              <p:pRg st="2" end="2"/>
                                            </p:txEl>
                                          </p:spTgt>
                                        </p:tgtEl>
                                      </p:cBhvr>
                                    </p:animEffect>
                                  </p:childTnLst>
                                </p:cTn>
                              </p:par>
                            </p:childTnLst>
                          </p:cTn>
                        </p:par>
                        <p:par>
                          <p:cTn id="19" fill="hold">
                            <p:stCondLst>
                              <p:cond delay="6000"/>
                            </p:stCondLst>
                            <p:childTnLst>
                              <p:par>
                                <p:cTn id="20" presetID="16" presetClass="entr" presetSubtype="21"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2000"/>
                                        <p:tgtEl>
                                          <p:spTgt spid="3">
                                            <p:txEl>
                                              <p:pRg st="3" end="3"/>
                                            </p:txEl>
                                          </p:spTgt>
                                        </p:tgtEl>
                                      </p:cBhvr>
                                    </p:animEffect>
                                  </p:childTnLst>
                                </p:cTn>
                              </p:par>
                            </p:childTnLst>
                          </p:cTn>
                        </p:par>
                        <p:par>
                          <p:cTn id="23" fill="hold">
                            <p:stCondLst>
                              <p:cond delay="8000"/>
                            </p:stCondLst>
                            <p:childTnLst>
                              <p:par>
                                <p:cTn id="24" presetID="16" presetClass="entr" presetSubtype="21"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2000"/>
                                        <p:tgtEl>
                                          <p:spTgt spid="3">
                                            <p:txEl>
                                              <p:pRg st="4" end="4"/>
                                            </p:txEl>
                                          </p:spTgt>
                                        </p:tgtEl>
                                      </p:cBhvr>
                                    </p:animEffect>
                                  </p:childTnLst>
                                </p:cTn>
                              </p:par>
                            </p:childTnLst>
                          </p:cTn>
                        </p:par>
                        <p:par>
                          <p:cTn id="27" fill="hold">
                            <p:stCondLst>
                              <p:cond delay="10000"/>
                            </p:stCondLst>
                            <p:childTnLst>
                              <p:par>
                                <p:cTn id="28" presetID="16" presetClass="entr" presetSubtype="21"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2DF52-612D-4EEA-B6D6-08ECF6969B1B}"/>
              </a:ext>
            </a:extLst>
          </p:cNvPr>
          <p:cNvSpPr>
            <a:spLocks noGrp="1"/>
          </p:cNvSpPr>
          <p:nvPr>
            <p:ph type="title"/>
          </p:nvPr>
        </p:nvSpPr>
        <p:spPr>
          <a:xfrm>
            <a:off x="838200" y="172279"/>
            <a:ext cx="10515600" cy="67586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E5534281-C762-4C69-BAFD-F56402B31DD6}"/>
              </a:ext>
            </a:extLst>
          </p:cNvPr>
          <p:cNvSpPr>
            <a:spLocks noGrp="1"/>
          </p:cNvSpPr>
          <p:nvPr>
            <p:ph idx="1"/>
          </p:nvPr>
        </p:nvSpPr>
        <p:spPr>
          <a:xfrm>
            <a:off x="318052" y="1046922"/>
            <a:ext cx="11688418" cy="5638799"/>
          </a:xfrm>
        </p:spPr>
        <p:txBody>
          <a:bodyPr/>
          <a:lstStyle/>
          <a:p>
            <a:endParaRPr lang="en-US" dirty="0"/>
          </a:p>
        </p:txBody>
      </p:sp>
    </p:spTree>
    <p:extLst>
      <p:ext uri="{BB962C8B-B14F-4D97-AF65-F5344CB8AC3E}">
        <p14:creationId xmlns:p14="http://schemas.microsoft.com/office/powerpoint/2010/main" val="3170235963"/>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9965F-6ADB-43F4-9BF1-8E87488B3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815" y="142875"/>
            <a:ext cx="2857500" cy="3286125"/>
          </a:xfrm>
          <a:prstGeom prst="rect">
            <a:avLst/>
          </a:prstGeom>
        </p:spPr>
      </p:pic>
      <p:pic>
        <p:nvPicPr>
          <p:cNvPr id="5" name="Picture 4">
            <a:extLst>
              <a:ext uri="{FF2B5EF4-FFF2-40B4-BE49-F238E27FC236}">
                <a16:creationId xmlns:a16="http://schemas.microsoft.com/office/drawing/2014/main" id="{A2500C8F-4C51-4AAF-924E-950C30A75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875" y="0"/>
            <a:ext cx="2857500" cy="3429000"/>
          </a:xfrm>
          <a:prstGeom prst="rect">
            <a:avLst/>
          </a:prstGeom>
        </p:spPr>
      </p:pic>
      <p:sp>
        <p:nvSpPr>
          <p:cNvPr id="6" name="Rectangle 5">
            <a:extLst>
              <a:ext uri="{FF2B5EF4-FFF2-40B4-BE49-F238E27FC236}">
                <a16:creationId xmlns:a16="http://schemas.microsoft.com/office/drawing/2014/main" id="{9CACB981-6B37-40E3-B087-1FB21CA0EF67}"/>
              </a:ext>
            </a:extLst>
          </p:cNvPr>
          <p:cNvSpPr/>
          <p:nvPr/>
        </p:nvSpPr>
        <p:spPr>
          <a:xfrm>
            <a:off x="600222" y="4967125"/>
            <a:ext cx="6096000" cy="1200329"/>
          </a:xfrm>
          <a:prstGeom prst="rect">
            <a:avLst/>
          </a:prstGeom>
        </p:spPr>
        <p:txBody>
          <a:bodyPr>
            <a:spAutoFit/>
          </a:bodyPr>
          <a:lstStyle/>
          <a:p>
            <a:r>
              <a:rPr lang="en-US" b="1" dirty="0"/>
              <a:t>Matthew 25:40 GOD’S WORD Translation (GW)</a:t>
            </a:r>
          </a:p>
          <a:p>
            <a:r>
              <a:rPr lang="en-US" baseline="30000" dirty="0"/>
              <a:t>40 </a:t>
            </a:r>
            <a:r>
              <a:rPr lang="en-US" dirty="0"/>
              <a:t>“The king will answer them, ‘I can guarantee this truth: Whatever you did for one of my brothers or sisters, no matter how unimportant they seemed, you did for me.’</a:t>
            </a:r>
          </a:p>
        </p:txBody>
      </p:sp>
    </p:spTree>
    <p:extLst>
      <p:ext uri="{BB962C8B-B14F-4D97-AF65-F5344CB8AC3E}">
        <p14:creationId xmlns:p14="http://schemas.microsoft.com/office/powerpoint/2010/main" val="1147563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5ECFAE-D414-4308-8676-0E34F5379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947" y="200318"/>
            <a:ext cx="2924028" cy="1923904"/>
          </a:xfrm>
          <a:prstGeom prst="rect">
            <a:avLst/>
          </a:prstGeom>
        </p:spPr>
      </p:pic>
      <p:pic>
        <p:nvPicPr>
          <p:cNvPr id="6" name="Picture 5">
            <a:extLst>
              <a:ext uri="{FF2B5EF4-FFF2-40B4-BE49-F238E27FC236}">
                <a16:creationId xmlns:a16="http://schemas.microsoft.com/office/drawing/2014/main" id="{294F61C1-5AA1-4838-9DA3-3ABD0941E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50" y="200318"/>
            <a:ext cx="3695700" cy="4452425"/>
          </a:xfrm>
          <a:prstGeom prst="rect">
            <a:avLst/>
          </a:prstGeom>
        </p:spPr>
      </p:pic>
      <p:pic>
        <p:nvPicPr>
          <p:cNvPr id="8" name="Picture 7">
            <a:extLst>
              <a:ext uri="{FF2B5EF4-FFF2-40B4-BE49-F238E27FC236}">
                <a16:creationId xmlns:a16="http://schemas.microsoft.com/office/drawing/2014/main" id="{F67BCDB2-B8BF-476E-90A6-AA6CAE8723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625" y="200318"/>
            <a:ext cx="3429000" cy="4162132"/>
          </a:xfrm>
          <a:prstGeom prst="rect">
            <a:avLst/>
          </a:prstGeom>
        </p:spPr>
      </p:pic>
      <p:pic>
        <p:nvPicPr>
          <p:cNvPr id="10" name="Picture 9">
            <a:extLst>
              <a:ext uri="{FF2B5EF4-FFF2-40B4-BE49-F238E27FC236}">
                <a16:creationId xmlns:a16="http://schemas.microsoft.com/office/drawing/2014/main" id="{F9D67A6D-8F06-4A18-8E7C-5CC36D102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21" y="3323932"/>
            <a:ext cx="3206554" cy="3333750"/>
          </a:xfrm>
          <a:prstGeom prst="rect">
            <a:avLst/>
          </a:prstGeom>
        </p:spPr>
      </p:pic>
    </p:spTree>
    <p:extLst>
      <p:ext uri="{BB962C8B-B14F-4D97-AF65-F5344CB8AC3E}">
        <p14:creationId xmlns:p14="http://schemas.microsoft.com/office/powerpoint/2010/main" val="154080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B24F22-4B1E-4021-BCDE-B1C855895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6" y="215968"/>
            <a:ext cx="3962399" cy="4067175"/>
          </a:xfrm>
          <a:prstGeom prst="rect">
            <a:avLst/>
          </a:prstGeom>
        </p:spPr>
      </p:pic>
      <p:pic>
        <p:nvPicPr>
          <p:cNvPr id="4" name="Picture 3">
            <a:extLst>
              <a:ext uri="{FF2B5EF4-FFF2-40B4-BE49-F238E27FC236}">
                <a16:creationId xmlns:a16="http://schemas.microsoft.com/office/drawing/2014/main" id="{C1011992-ACFA-4A19-8A98-602A6F94F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438" y="1"/>
            <a:ext cx="3962399" cy="3962400"/>
          </a:xfrm>
          <a:prstGeom prst="rect">
            <a:avLst/>
          </a:prstGeom>
        </p:spPr>
      </p:pic>
      <p:pic>
        <p:nvPicPr>
          <p:cNvPr id="6" name="Picture 5">
            <a:extLst>
              <a:ext uri="{FF2B5EF4-FFF2-40B4-BE49-F238E27FC236}">
                <a16:creationId xmlns:a16="http://schemas.microsoft.com/office/drawing/2014/main" id="{7C75BDF4-FB8D-4CB4-9918-528A1DC27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1630" y="145628"/>
            <a:ext cx="2930769" cy="2826172"/>
          </a:xfrm>
          <a:prstGeom prst="rect">
            <a:avLst/>
          </a:prstGeom>
        </p:spPr>
      </p:pic>
      <p:pic>
        <p:nvPicPr>
          <p:cNvPr id="8" name="Picture 7">
            <a:extLst>
              <a:ext uri="{FF2B5EF4-FFF2-40B4-BE49-F238E27FC236}">
                <a16:creationId xmlns:a16="http://schemas.microsoft.com/office/drawing/2014/main" id="{BD4A684B-A597-44B8-AAE8-39DB1A4C3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9637" y="4108027"/>
            <a:ext cx="4267200" cy="2749971"/>
          </a:xfrm>
          <a:prstGeom prst="rect">
            <a:avLst/>
          </a:prstGeom>
        </p:spPr>
      </p:pic>
      <p:pic>
        <p:nvPicPr>
          <p:cNvPr id="10" name="Picture 9">
            <a:extLst>
              <a:ext uri="{FF2B5EF4-FFF2-40B4-BE49-F238E27FC236}">
                <a16:creationId xmlns:a16="http://schemas.microsoft.com/office/drawing/2014/main" id="{48297F1A-809E-48C4-8831-C5C3088B29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562" y="4108027"/>
            <a:ext cx="2540000" cy="2262163"/>
          </a:xfrm>
          <a:prstGeom prst="rect">
            <a:avLst/>
          </a:prstGeom>
        </p:spPr>
      </p:pic>
      <p:pic>
        <p:nvPicPr>
          <p:cNvPr id="12" name="Picture 11">
            <a:extLst>
              <a:ext uri="{FF2B5EF4-FFF2-40B4-BE49-F238E27FC236}">
                <a16:creationId xmlns:a16="http://schemas.microsoft.com/office/drawing/2014/main" id="{F515558F-FD16-42A6-BC97-773B97D5EA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1630" y="3429000"/>
            <a:ext cx="3414480" cy="3283372"/>
          </a:xfrm>
          <a:prstGeom prst="rect">
            <a:avLst/>
          </a:prstGeom>
        </p:spPr>
      </p:pic>
    </p:spTree>
    <p:extLst>
      <p:ext uri="{BB962C8B-B14F-4D97-AF65-F5344CB8AC3E}">
        <p14:creationId xmlns:p14="http://schemas.microsoft.com/office/powerpoint/2010/main" val="539878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207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3D40F-ACE2-4563-9FDF-0F3CBFAB6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571500"/>
            <a:ext cx="4762500" cy="5715000"/>
          </a:xfrm>
          <a:prstGeom prst="rect">
            <a:avLst/>
          </a:prstGeom>
        </p:spPr>
      </p:pic>
      <p:pic>
        <p:nvPicPr>
          <p:cNvPr id="4" name="Picture 3">
            <a:extLst>
              <a:ext uri="{FF2B5EF4-FFF2-40B4-BE49-F238E27FC236}">
                <a16:creationId xmlns:a16="http://schemas.microsoft.com/office/drawing/2014/main" id="{406AA4C7-A03C-4431-9409-39CDA62E1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12" y="961292"/>
            <a:ext cx="2042160" cy="1066800"/>
          </a:xfrm>
          <a:prstGeom prst="rect">
            <a:avLst/>
          </a:prstGeom>
        </p:spPr>
      </p:pic>
    </p:spTree>
    <p:extLst>
      <p:ext uri="{BB962C8B-B14F-4D97-AF65-F5344CB8AC3E}">
        <p14:creationId xmlns:p14="http://schemas.microsoft.com/office/powerpoint/2010/main" val="1979198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B4C80-0349-4663-8D60-5651518604BE}"/>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8854D715-E560-4F7F-9D2B-ACFC4CA17BB2}"/>
              </a:ext>
            </a:extLst>
          </p:cNvPr>
          <p:cNvSpPr>
            <a:spLocks noGrp="1"/>
          </p:cNvSpPr>
          <p:nvPr>
            <p:ph idx="1"/>
          </p:nvPr>
        </p:nvSpPr>
        <p:spPr>
          <a:xfrm>
            <a:off x="117228" y="3825139"/>
            <a:ext cx="9149862" cy="2909769"/>
          </a:xfrm>
          <a:solidFill>
            <a:schemeClr val="bg1">
              <a:alpha val="75000"/>
            </a:schemeClr>
          </a:solidFill>
        </p:spPr>
        <p:txBody>
          <a:bodyPr>
            <a:normAutofit/>
          </a:bodyPr>
          <a:lstStyle/>
          <a:p>
            <a:pPr lvl="0">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Discipline Our Thinking. </a:t>
            </a:r>
          </a:p>
          <a:p>
            <a:pPr lvl="0">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Quit Allowing Negatives To Dominate Our Minds. </a:t>
            </a:r>
          </a:p>
          <a:p>
            <a:pPr lvl="0">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We Must Take Deliberate Action, </a:t>
            </a:r>
          </a:p>
          <a:p>
            <a:pPr marL="0" lv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…Replacing Negative Thoughts With Positives </a:t>
            </a:r>
          </a:p>
          <a:p>
            <a:pPr marL="0" lv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…And Keeping An Optimistic Outlook. </a:t>
            </a:r>
          </a:p>
          <a:p>
            <a:pPr marL="0" indent="0">
              <a:buNone/>
            </a:pPr>
            <a:endParaRPr lang="en-US" b="1" dirty="0">
              <a:effectLst>
                <a:outerShdw blurRad="38100" dist="38100" dir="2700000" algn="tl">
                  <a:srgbClr val="000000">
                    <a:alpha val="43137"/>
                  </a:srgbClr>
                </a:outerShdw>
              </a:effectLst>
            </a:endParaRPr>
          </a:p>
          <a:p>
            <a:pPr marL="0" indent="0">
              <a:lnSpc>
                <a:spcPct val="100000"/>
              </a:lnSpc>
              <a:buNone/>
            </a:pPr>
            <a:endParaRPr lang="en-US"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32187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6" dur="20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2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2000"/>
                                        <p:tgtEl>
                                          <p:spTgt spid="3">
                                            <p:txEl>
                                              <p:pRg st="2" end="2"/>
                                            </p:txEl>
                                          </p:spTgt>
                                        </p:tgtEl>
                                      </p:cBhvr>
                                    </p:animEffect>
                                    <p:anim calcmode="lin" valueType="num">
                                      <p:cBhvr>
                                        <p:cTn id="31" dur="20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32" dur="2000" fill="hold"/>
                                        <p:tgtEl>
                                          <p:spTgt spid="3">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9" dur="2000"/>
                                        <p:tgtEl>
                                          <p:spTgt spid="3">
                                            <p:txEl>
                                              <p:pRg st="3" end="3"/>
                                            </p:txEl>
                                          </p:spTgt>
                                        </p:tgtEl>
                                      </p:cBhvr>
                                    </p:animEffect>
                                  </p:childTnLst>
                                </p:cTn>
                              </p:par>
                            </p:childTnLst>
                          </p:cTn>
                        </p:par>
                        <p:par>
                          <p:cTn id="40" fill="hold">
                            <p:stCondLst>
                              <p:cond delay="2000"/>
                            </p:stCondLst>
                            <p:childTnLst>
                              <p:par>
                                <p:cTn id="41" presetID="53" presetClass="entr" presetSubtype="528" fill="hold" grpId="0"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4"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5" dur="2000"/>
                                        <p:tgtEl>
                                          <p:spTgt spid="3">
                                            <p:txEl>
                                              <p:pRg st="4" end="4"/>
                                            </p:txEl>
                                          </p:spTgt>
                                        </p:tgtEl>
                                      </p:cBhvr>
                                    </p:animEffect>
                                    <p:anim calcmode="lin" valueType="num">
                                      <p:cBhvr>
                                        <p:cTn id="46" dur="2000" fill="hold"/>
                                        <p:tgtEl>
                                          <p:spTgt spid="3">
                                            <p:txEl>
                                              <p:pRg st="4" end="4"/>
                                            </p:txEl>
                                          </p:spTgt>
                                        </p:tgtEl>
                                        <p:attrNameLst>
                                          <p:attrName>ppt_x</p:attrName>
                                        </p:attrNameLst>
                                      </p:cBhvr>
                                      <p:tavLst>
                                        <p:tav tm="0">
                                          <p:val>
                                            <p:fltVal val="0.5"/>
                                          </p:val>
                                        </p:tav>
                                        <p:tav tm="100000">
                                          <p:val>
                                            <p:strVal val="#ppt_x"/>
                                          </p:val>
                                        </p:tav>
                                      </p:tavLst>
                                    </p:anim>
                                    <p:anim calcmode="lin" valueType="num">
                                      <p:cBhvr>
                                        <p:cTn id="47" dur="2000" fill="hold"/>
                                        <p:tgtEl>
                                          <p:spTgt spid="3">
                                            <p:txEl>
                                              <p:pRg st="4" end="4"/>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534281-C762-4C69-BAFD-F56402B31DD6}"/>
              </a:ext>
            </a:extLst>
          </p:cNvPr>
          <p:cNvSpPr>
            <a:spLocks noGrp="1"/>
          </p:cNvSpPr>
          <p:nvPr>
            <p:ph idx="1"/>
          </p:nvPr>
        </p:nvSpPr>
        <p:spPr>
          <a:xfrm>
            <a:off x="360255" y="2133701"/>
            <a:ext cx="10999407" cy="4231930"/>
          </a:xfrm>
          <a:solidFill>
            <a:schemeClr val="bg1">
              <a:alpha val="85000"/>
            </a:schemeClr>
          </a:solidFill>
        </p:spPr>
        <p:txBody>
          <a:bodyPr>
            <a:normAutofit fontScale="92500"/>
          </a:bodyPr>
          <a:lstStyle/>
          <a:p>
            <a:pPr marL="0" lvl="0" indent="0">
              <a:lnSpc>
                <a:spcPct val="110000"/>
              </a:lnSpc>
              <a:buNone/>
            </a:pPr>
            <a:r>
              <a:rPr lang="en-US" sz="3500" b="1" dirty="0">
                <a:effectLst>
                  <a:outerShdw blurRad="38100" dist="38100" dir="2700000" algn="tl">
                    <a:srgbClr val="000000">
                      <a:alpha val="43137"/>
                    </a:srgbClr>
                  </a:outerShdw>
                </a:effectLst>
                <a:latin typeface="Arial Rounded MT Bold" panose="020F0704030504030204" pitchFamily="34" charset="0"/>
              </a:rPr>
              <a:t>Hear Better Sounds </a:t>
            </a:r>
          </a:p>
          <a:p>
            <a:pPr marL="0" indent="0">
              <a:lnSpc>
                <a:spcPct val="110000"/>
              </a:lnSpc>
              <a:spcBef>
                <a:spcPts val="0"/>
              </a:spcBef>
              <a:buNone/>
            </a:pPr>
            <a:r>
              <a:rPr lang="en-US" sz="3000" b="1" dirty="0">
                <a:effectLst>
                  <a:outerShdw blurRad="38100" dist="38100" dir="2700000" algn="tl">
                    <a:srgbClr val="000000">
                      <a:alpha val="43137"/>
                    </a:srgbClr>
                  </a:outerShdw>
                </a:effectLst>
                <a:latin typeface="Arial Rounded MT Bold" panose="020F0704030504030204" pitchFamily="34" charset="0"/>
              </a:rPr>
              <a:t>Romans 10:17-21 (NLT)</a:t>
            </a:r>
          </a:p>
          <a:p>
            <a:pPr marL="0" indent="0">
              <a:lnSpc>
                <a:spcPct val="110000"/>
              </a:lnSpc>
              <a:spcBef>
                <a:spcPts val="0"/>
              </a:spcBef>
              <a:buNone/>
            </a:pPr>
            <a:r>
              <a:rPr lang="en-US" sz="3000" baseline="30000" dirty="0">
                <a:effectLst>
                  <a:outerShdw blurRad="38100" dist="38100" dir="2700000" algn="tl">
                    <a:srgbClr val="000000">
                      <a:alpha val="43137"/>
                    </a:srgbClr>
                  </a:outerShdw>
                </a:effectLst>
                <a:latin typeface="Arial Rounded MT Bold" panose="020F0704030504030204" pitchFamily="34" charset="0"/>
              </a:rPr>
              <a:t>17 </a:t>
            </a:r>
            <a:r>
              <a:rPr lang="en-US" sz="3000" dirty="0">
                <a:effectLst>
                  <a:outerShdw blurRad="38100" dist="38100" dir="2700000" algn="tl">
                    <a:srgbClr val="000000">
                      <a:alpha val="43137"/>
                    </a:srgbClr>
                  </a:outerShdw>
                </a:effectLst>
                <a:latin typeface="Arial Rounded MT Bold" panose="020F0704030504030204" pitchFamily="34" charset="0"/>
              </a:rPr>
              <a:t>So faith comes from hearing, that is, hearing the Good News </a:t>
            </a:r>
          </a:p>
          <a:p>
            <a:pPr marL="0" indent="0">
              <a:lnSpc>
                <a:spcPct val="110000"/>
              </a:lnSpc>
              <a:spcBef>
                <a:spcPts val="0"/>
              </a:spcBef>
              <a:buNone/>
            </a:pPr>
            <a:r>
              <a:rPr lang="en-US" sz="3000" dirty="0">
                <a:effectLst>
                  <a:outerShdw blurRad="38100" dist="38100" dir="2700000" algn="tl">
                    <a:srgbClr val="000000">
                      <a:alpha val="43137"/>
                    </a:srgbClr>
                  </a:outerShdw>
                </a:effectLst>
                <a:latin typeface="Arial Rounded MT Bold" panose="020F0704030504030204" pitchFamily="34" charset="0"/>
              </a:rPr>
              <a:t>    about Christ</a:t>
            </a:r>
          </a:p>
          <a:p>
            <a:pPr lvl="1">
              <a:lnSpc>
                <a:spcPct val="110000"/>
              </a:lnSpc>
            </a:pPr>
            <a:r>
              <a:rPr lang="en-US" sz="3000" b="1" dirty="0">
                <a:effectLst>
                  <a:outerShdw blurRad="38100" dist="38100" dir="2700000" algn="tl">
                    <a:srgbClr val="000000">
                      <a:alpha val="43137"/>
                    </a:srgbClr>
                  </a:outerShdw>
                </a:effectLst>
                <a:latin typeface="Arial Rounded MT Bold" panose="020F0704030504030204" pitchFamily="34" charset="0"/>
              </a:rPr>
              <a:t>Quit Listening Negative, and Destruction </a:t>
            </a:r>
          </a:p>
          <a:p>
            <a:pPr lvl="1">
              <a:lnSpc>
                <a:spcPct val="110000"/>
              </a:lnSpc>
            </a:pPr>
            <a:r>
              <a:rPr lang="en-US" sz="3000" b="1" dirty="0">
                <a:effectLst>
                  <a:outerShdw blurRad="38100" dist="38100" dir="2700000" algn="tl">
                    <a:srgbClr val="000000">
                      <a:alpha val="43137"/>
                    </a:srgbClr>
                  </a:outerShdw>
                </a:effectLst>
                <a:latin typeface="Arial Rounded MT Bold" panose="020F0704030504030204" pitchFamily="34" charset="0"/>
              </a:rPr>
              <a:t>It Will Dwarf Your Spirit</a:t>
            </a:r>
          </a:p>
          <a:p>
            <a:pPr lvl="1">
              <a:lnSpc>
                <a:spcPct val="110000"/>
              </a:lnSpc>
            </a:pPr>
            <a:r>
              <a:rPr lang="en-US" sz="3000" b="1" dirty="0">
                <a:effectLst>
                  <a:outerShdw blurRad="38100" dist="38100" dir="2700000" algn="tl">
                    <a:srgbClr val="000000">
                      <a:alpha val="43137"/>
                    </a:srgbClr>
                  </a:outerShdw>
                </a:effectLst>
                <a:latin typeface="Arial Rounded MT Bold" panose="020F0704030504030204" pitchFamily="34" charset="0"/>
              </a:rPr>
              <a:t>We Must Listen to the Good, Resist the Bad. </a:t>
            </a:r>
          </a:p>
          <a:p>
            <a:pPr lvl="1">
              <a:lnSpc>
                <a:spcPct val="110000"/>
              </a:lnSpc>
            </a:pPr>
            <a:r>
              <a:rPr lang="en-US" sz="3000" b="1" dirty="0">
                <a:effectLst>
                  <a:outerShdw blurRad="38100" dist="38100" dir="2700000" algn="tl">
                    <a:srgbClr val="000000">
                      <a:alpha val="43137"/>
                    </a:srgbClr>
                  </a:outerShdw>
                </a:effectLst>
                <a:latin typeface="Arial Rounded MT Bold" panose="020F0704030504030204" pitchFamily="34" charset="0"/>
              </a:rPr>
              <a:t>We Must Hear From the Lord And Heed His Word.</a:t>
            </a:r>
          </a:p>
          <a:p>
            <a:pPr lvl="0"/>
            <a:endParaRPr lang="en-US" dirty="0"/>
          </a:p>
        </p:txBody>
      </p:sp>
      <p:sp>
        <p:nvSpPr>
          <p:cNvPr id="4" name="Title 1">
            <a:extLst>
              <a:ext uri="{FF2B5EF4-FFF2-40B4-BE49-F238E27FC236}">
                <a16:creationId xmlns:a16="http://schemas.microsoft.com/office/drawing/2014/main" id="{7F8FD1FC-F83F-43EA-96DA-689A45BD9636}"/>
              </a:ext>
            </a:extLst>
          </p:cNvPr>
          <p:cNvSpPr>
            <a:spLocks noGrp="1"/>
          </p:cNvSpPr>
          <p:nvPr>
            <p:ph type="title"/>
          </p:nvPr>
        </p:nvSpPr>
        <p:spPr>
          <a:xfrm>
            <a:off x="205154" y="172279"/>
            <a:ext cx="6357730" cy="675860"/>
          </a:xfrm>
          <a:solidFill>
            <a:schemeClr val="bg1">
              <a:alpha val="80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Becoming a Better You</a:t>
            </a:r>
            <a:endParaRPr lang="en-US" dirty="0"/>
          </a:p>
        </p:txBody>
      </p:sp>
    </p:spTree>
    <p:extLst>
      <p:ext uri="{BB962C8B-B14F-4D97-AF65-F5344CB8AC3E}">
        <p14:creationId xmlns:p14="http://schemas.microsoft.com/office/powerpoint/2010/main" val="18179253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circle(in)">
                                      <p:cBhvr>
                                        <p:cTn id="11" dur="2000"/>
                                        <p:tgtEl>
                                          <p:spTgt spid="3">
                                            <p:bg/>
                                          </p:spTgt>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par>
                          <p:cTn id="19" fill="hold">
                            <p:stCondLst>
                              <p:cond delay="6000"/>
                            </p:stCondLst>
                            <p:childTnLst>
                              <p:par>
                                <p:cTn id="20" presetID="6" presetClass="entr" presetSubtype="16"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par>
                          <p:cTn id="23" fill="hold">
                            <p:stCondLst>
                              <p:cond delay="8000"/>
                            </p:stCondLst>
                            <p:childTnLst>
                              <p:par>
                                <p:cTn id="24" presetID="6" presetClass="entr" presetSubtype="16"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ircle(in)">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circle(in)">
                                      <p:cBhvr>
                                        <p:cTn id="31" dur="2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ircle(in)">
                                      <p:cBhvr>
                                        <p:cTn id="36" dur="20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circle(in)">
                                      <p:cBhvr>
                                        <p:cTn id="41" dur="20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circle(in)">
                                      <p:cBhvr>
                                        <p:cTn id="4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C4CA5-30EB-4972-8720-2A0A81F1EE6E}"/>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From the Lost Book of the Bible – “Yeah But”</a:t>
            </a:r>
          </a:p>
        </p:txBody>
      </p:sp>
      <p:sp>
        <p:nvSpPr>
          <p:cNvPr id="3" name="Content Placeholder 2">
            <a:extLst>
              <a:ext uri="{FF2B5EF4-FFF2-40B4-BE49-F238E27FC236}">
                <a16:creationId xmlns:a16="http://schemas.microsoft.com/office/drawing/2014/main" id="{24651A90-AB5E-4091-A107-C3B717700444}"/>
              </a:ext>
            </a:extLst>
          </p:cNvPr>
          <p:cNvSpPr>
            <a:spLocks noGrp="1"/>
          </p:cNvSpPr>
          <p:nvPr>
            <p:ph idx="1"/>
          </p:nvPr>
        </p:nvSpPr>
        <p:spPr/>
        <p:txBody>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The Prophet “Yeah But” says:</a:t>
            </a:r>
          </a:p>
          <a:p>
            <a:r>
              <a:rPr lang="en-US" b="1" dirty="0">
                <a:effectLst>
                  <a:outerShdw blurRad="38100" dist="38100" dir="2700000" algn="tl">
                    <a:srgbClr val="000000">
                      <a:alpha val="43137"/>
                    </a:srgbClr>
                  </a:outerShdw>
                </a:effectLst>
                <a:latin typeface="Arial Rounded MT Bold" panose="020F0704030504030204" pitchFamily="34" charset="0"/>
              </a:rPr>
              <a:t>Anything </a:t>
            </a:r>
            <a:r>
              <a:rPr lang="en-US" b="1">
                <a:effectLst>
                  <a:outerShdw blurRad="38100" dist="38100" dir="2700000" algn="tl">
                    <a:srgbClr val="000000">
                      <a:alpha val="43137"/>
                    </a:srgbClr>
                  </a:outerShdw>
                </a:effectLst>
                <a:latin typeface="Arial Rounded MT Bold" panose="020F0704030504030204" pitchFamily="34" charset="0"/>
              </a:rPr>
              <a:t>Before BUT…</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Doesn’t Really Matter</a:t>
            </a:r>
          </a:p>
          <a:p>
            <a:pPr marL="0" indent="0">
              <a:buNone/>
            </a:pP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Mighty Army</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Take the Sentence….</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I Meant To BUT…</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…Out of Your Vocabulary</a:t>
            </a:r>
          </a:p>
          <a:p>
            <a:endParaRPr lang="en-US" dirty="0"/>
          </a:p>
        </p:txBody>
      </p:sp>
    </p:spTree>
    <p:extLst>
      <p:ext uri="{BB962C8B-B14F-4D97-AF65-F5344CB8AC3E}">
        <p14:creationId xmlns:p14="http://schemas.microsoft.com/office/powerpoint/2010/main" val="132148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childTnLst>
                          </p:cTn>
                        </p:par>
                        <p:par>
                          <p:cTn id="27" fill="hold">
                            <p:stCondLst>
                              <p:cond delay="1000"/>
                            </p:stCondLst>
                            <p:childTnLst>
                              <p:par>
                                <p:cTn id="28" presetID="16" presetClass="entr" presetSubtype="21" fill="hold" grpId="0" nodeType="after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childTnLst>
                          </p:cTn>
                        </p:par>
                        <p:par>
                          <p:cTn id="31" fill="hold">
                            <p:stCondLst>
                              <p:cond delay="1500"/>
                            </p:stCondLst>
                            <p:childTnLst>
                              <p:par>
                                <p:cTn id="32" presetID="16" presetClass="entr" presetSubtype="21" fill="hold" grpId="0" nodeType="after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barn(inVertical)">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534281-C762-4C69-BAFD-F56402B31DD6}"/>
              </a:ext>
            </a:extLst>
          </p:cNvPr>
          <p:cNvSpPr>
            <a:spLocks noGrp="1"/>
          </p:cNvSpPr>
          <p:nvPr>
            <p:ph idx="1"/>
          </p:nvPr>
        </p:nvSpPr>
        <p:spPr>
          <a:xfrm>
            <a:off x="0" y="1989458"/>
            <a:ext cx="12192000" cy="4042066"/>
          </a:xfrm>
          <a:solidFill>
            <a:schemeClr val="bg1">
              <a:alpha val="85000"/>
            </a:schemeClr>
          </a:solidFill>
        </p:spPr>
        <p:txBody>
          <a:bodyPr>
            <a:normAutofit fontScale="92500"/>
          </a:bodyPr>
          <a:lstStyle/>
          <a:p>
            <a:pPr marL="0" lv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Think Better Thoughts </a:t>
            </a:r>
          </a:p>
          <a:p>
            <a:pPr marL="0" indent="0">
              <a:lnSpc>
                <a:spcPct val="10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“Whatsoever things are of good report . . . think on these things”</a:t>
            </a:r>
            <a:r>
              <a:rPr lang="en-US" dirty="0">
                <a:effectLst>
                  <a:outerShdw blurRad="38100" dist="38100" dir="2700000" algn="tl">
                    <a:srgbClr val="000000">
                      <a:alpha val="43137"/>
                    </a:srgbClr>
                  </a:outerShdw>
                </a:effectLst>
                <a:latin typeface="Arial Rounded MT Bold" panose="020F0704030504030204" pitchFamily="34" charset="0"/>
              </a:rPr>
              <a:t> Phil. 4:8 </a:t>
            </a:r>
          </a:p>
          <a:p>
            <a:pPr marL="0" indent="0">
              <a:lnSpc>
                <a:spcPct val="100000"/>
              </a:lnSpc>
              <a:spcBef>
                <a:spcPts val="0"/>
              </a:spcBef>
              <a:buNone/>
            </a:pP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b="1" dirty="0">
                <a:effectLst>
                  <a:outerShdw blurRad="38100" dist="38100" dir="2700000" algn="tl">
                    <a:srgbClr val="000000">
                      <a:alpha val="43137"/>
                    </a:srgbClr>
                  </a:outerShdw>
                </a:effectLst>
              </a:rPr>
              <a:t>Philippians 4:8-9 (MSG)</a:t>
            </a:r>
          </a:p>
          <a:p>
            <a:pPr marL="0" indent="0">
              <a:lnSpc>
                <a:spcPct val="100000"/>
              </a:lnSpc>
              <a:buNone/>
            </a:pPr>
            <a:r>
              <a:rPr lang="en-US" baseline="30000" dirty="0">
                <a:effectLst>
                  <a:outerShdw blurRad="38100" dist="38100" dir="2700000" algn="tl">
                    <a:srgbClr val="000000">
                      <a:alpha val="43137"/>
                    </a:srgbClr>
                  </a:outerShdw>
                </a:effectLst>
              </a:rPr>
              <a:t>8-9 </a:t>
            </a:r>
            <a:r>
              <a:rPr lang="en-US" dirty="0">
                <a:effectLst>
                  <a:outerShdw blurRad="38100" dist="38100" dir="2700000" algn="tl">
                    <a:srgbClr val="000000">
                      <a:alpha val="43137"/>
                    </a:srgbClr>
                  </a:outerShdw>
                </a:effectLst>
              </a:rPr>
              <a:t>Summing it all up, friends, I’d say you’ll do best by filling your minds and meditating on things true, noble, reputable, authentic, compelling, gracious—the best, not the worst; the beautiful, not the ugly; things to praise, not things to curse. Put into practice what you learned from me, what you heard and saw and realized. Do that, and God, who makes everything work together, will work you into his most excellent harmonies.</a:t>
            </a:r>
            <a:endParaRPr lang="en-US" dirty="0">
              <a:effectLst>
                <a:outerShdw blurRad="38100" dist="38100" dir="2700000" algn="tl">
                  <a:srgbClr val="000000">
                    <a:alpha val="43137"/>
                  </a:srgbClr>
                </a:outerShdw>
              </a:effectLst>
              <a:latin typeface="Arial Rounded MT Bold" panose="020F0704030504030204" pitchFamily="34" charset="0"/>
            </a:endParaRPr>
          </a:p>
          <a:p>
            <a:pPr lvl="0"/>
            <a:endParaRPr lang="en-US" dirty="0"/>
          </a:p>
        </p:txBody>
      </p:sp>
    </p:spTree>
    <p:extLst>
      <p:ext uri="{BB962C8B-B14F-4D97-AF65-F5344CB8AC3E}">
        <p14:creationId xmlns:p14="http://schemas.microsoft.com/office/powerpoint/2010/main" val="2861173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2000"/>
                                        <p:tgtEl>
                                          <p:spTgt spid="3">
                                            <p:txEl>
                                              <p:pRg st="3" end="3"/>
                                            </p:txEl>
                                          </p:spTgt>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D18D9-ABD7-4E94-8B7A-0BA9BFEF17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009" y="1885071"/>
            <a:ext cx="9488556" cy="4411297"/>
          </a:xfrm>
          <a:prstGeom prst="rect">
            <a:avLst/>
          </a:prstGeom>
        </p:spPr>
      </p:pic>
      <p:sp>
        <p:nvSpPr>
          <p:cNvPr id="4" name="TextBox 3">
            <a:extLst>
              <a:ext uri="{FF2B5EF4-FFF2-40B4-BE49-F238E27FC236}">
                <a16:creationId xmlns:a16="http://schemas.microsoft.com/office/drawing/2014/main" id="{F6D8B9BE-3F46-4B47-BD17-91C9268B71CE}"/>
              </a:ext>
            </a:extLst>
          </p:cNvPr>
          <p:cNvSpPr txBox="1"/>
          <p:nvPr/>
        </p:nvSpPr>
        <p:spPr>
          <a:xfrm>
            <a:off x="4937556" y="593177"/>
            <a:ext cx="2316888" cy="1323439"/>
          </a:xfrm>
          <a:prstGeom prst="rect">
            <a:avLst/>
          </a:prstGeom>
          <a:noFill/>
        </p:spPr>
        <p:txBody>
          <a:bodyPr wrap="square" rtlCol="0">
            <a:spAutoFit/>
          </a:bodyPr>
          <a:lstStyle/>
          <a:p>
            <a:r>
              <a:rPr lang="en-US" sz="8000" b="1" dirty="0">
                <a:effectLst>
                  <a:outerShdw blurRad="38100" dist="38100" dir="2700000" algn="tl">
                    <a:srgbClr val="000000">
                      <a:alpha val="43137"/>
                    </a:srgbClr>
                  </a:outerShdw>
                </a:effectLst>
              </a:rPr>
              <a:t>2018</a:t>
            </a:r>
          </a:p>
        </p:txBody>
      </p:sp>
    </p:spTree>
    <p:extLst>
      <p:ext uri="{BB962C8B-B14F-4D97-AF65-F5344CB8AC3E}">
        <p14:creationId xmlns:p14="http://schemas.microsoft.com/office/powerpoint/2010/main" val="3728139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2DF52-612D-4EEA-B6D6-08ECF6969B1B}"/>
              </a:ext>
            </a:extLst>
          </p:cNvPr>
          <p:cNvSpPr>
            <a:spLocks noGrp="1"/>
          </p:cNvSpPr>
          <p:nvPr>
            <p:ph type="title"/>
          </p:nvPr>
        </p:nvSpPr>
        <p:spPr>
          <a:xfrm>
            <a:off x="838200" y="172279"/>
            <a:ext cx="10515600" cy="675860"/>
          </a:xfrm>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D283DBFF-09F8-4907-B3C9-89FC6EA99B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0631" y="2198688"/>
            <a:ext cx="4762500" cy="3333750"/>
          </a:xfrm>
        </p:spPr>
      </p:pic>
    </p:spTree>
    <p:extLst>
      <p:ext uri="{BB962C8B-B14F-4D97-AF65-F5344CB8AC3E}">
        <p14:creationId xmlns:p14="http://schemas.microsoft.com/office/powerpoint/2010/main" val="112334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2DF52-612D-4EEA-B6D6-08ECF6969B1B}"/>
              </a:ext>
            </a:extLst>
          </p:cNvPr>
          <p:cNvSpPr>
            <a:spLocks noGrp="1"/>
          </p:cNvSpPr>
          <p:nvPr>
            <p:ph type="title"/>
          </p:nvPr>
        </p:nvSpPr>
        <p:spPr>
          <a:xfrm>
            <a:off x="838200" y="172279"/>
            <a:ext cx="10515600" cy="67586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E5534281-C762-4C69-BAFD-F56402B31DD6}"/>
              </a:ext>
            </a:extLst>
          </p:cNvPr>
          <p:cNvSpPr>
            <a:spLocks noGrp="1"/>
          </p:cNvSpPr>
          <p:nvPr>
            <p:ph idx="1"/>
          </p:nvPr>
        </p:nvSpPr>
        <p:spPr>
          <a:xfrm>
            <a:off x="318052" y="1046922"/>
            <a:ext cx="11688418" cy="5638799"/>
          </a:xfrm>
        </p:spPr>
        <p:txBody>
          <a:bodyPr/>
          <a:lstStyle/>
          <a:p>
            <a:endParaRPr lang="en-US" dirty="0"/>
          </a:p>
        </p:txBody>
      </p:sp>
    </p:spTree>
    <p:extLst>
      <p:ext uri="{BB962C8B-B14F-4D97-AF65-F5344CB8AC3E}">
        <p14:creationId xmlns:p14="http://schemas.microsoft.com/office/powerpoint/2010/main" val="360134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2DF52-612D-4EEA-B6D6-08ECF6969B1B}"/>
              </a:ext>
            </a:extLst>
          </p:cNvPr>
          <p:cNvSpPr>
            <a:spLocks noGrp="1"/>
          </p:cNvSpPr>
          <p:nvPr>
            <p:ph type="title"/>
          </p:nvPr>
        </p:nvSpPr>
        <p:spPr>
          <a:xfrm>
            <a:off x="838200" y="172279"/>
            <a:ext cx="10515600" cy="67586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E5534281-C762-4C69-BAFD-F56402B31DD6}"/>
              </a:ext>
            </a:extLst>
          </p:cNvPr>
          <p:cNvSpPr>
            <a:spLocks noGrp="1"/>
          </p:cNvSpPr>
          <p:nvPr>
            <p:ph idx="1"/>
          </p:nvPr>
        </p:nvSpPr>
        <p:spPr>
          <a:xfrm>
            <a:off x="318052" y="1046922"/>
            <a:ext cx="11688418" cy="5638799"/>
          </a:xfrm>
        </p:spPr>
        <p:txBody>
          <a:bodyPr/>
          <a:lstStyle/>
          <a:p>
            <a:endParaRPr lang="en-US" dirty="0"/>
          </a:p>
        </p:txBody>
      </p:sp>
    </p:spTree>
    <p:extLst>
      <p:ext uri="{BB962C8B-B14F-4D97-AF65-F5344CB8AC3E}">
        <p14:creationId xmlns:p14="http://schemas.microsoft.com/office/powerpoint/2010/main" val="1163689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992B-3E2D-4D5D-BF68-8702C08BE481}"/>
              </a:ext>
            </a:extLst>
          </p:cNvPr>
          <p:cNvSpPr>
            <a:spLocks noGrp="1"/>
          </p:cNvSpPr>
          <p:nvPr>
            <p:ph type="title"/>
          </p:nvPr>
        </p:nvSpPr>
        <p:spPr>
          <a:xfrm>
            <a:off x="3530988" y="126587"/>
            <a:ext cx="4543864" cy="973344"/>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Colossians 3:20</a:t>
            </a:r>
          </a:p>
        </p:txBody>
      </p:sp>
      <p:sp>
        <p:nvSpPr>
          <p:cNvPr id="3" name="Content Placeholder 2">
            <a:extLst>
              <a:ext uri="{FF2B5EF4-FFF2-40B4-BE49-F238E27FC236}">
                <a16:creationId xmlns:a16="http://schemas.microsoft.com/office/drawing/2014/main" id="{FF2BE885-EB34-4F80-A4F3-E4E2C1BA4462}"/>
              </a:ext>
            </a:extLst>
          </p:cNvPr>
          <p:cNvSpPr>
            <a:spLocks noGrp="1"/>
          </p:cNvSpPr>
          <p:nvPr>
            <p:ph idx="1"/>
          </p:nvPr>
        </p:nvSpPr>
        <p:spPr>
          <a:xfrm>
            <a:off x="6935372" y="1546226"/>
            <a:ext cx="3123028" cy="5221357"/>
          </a:xfrm>
        </p:spPr>
        <p:txBody>
          <a:bodyPr>
            <a:normAutofit/>
          </a:bodyPr>
          <a:lstStyle/>
          <a:p>
            <a:pPr marL="0" indent="0">
              <a:lnSpc>
                <a:spcPct val="15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Life</a:t>
            </a:r>
          </a:p>
          <a:p>
            <a:pPr marL="0" indent="0">
              <a:lnSpc>
                <a:spcPct val="15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Life w-in</a:t>
            </a:r>
          </a:p>
          <a:p>
            <a:pPr marL="0" indent="0">
              <a:lnSpc>
                <a:spcPct val="15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Life Giver</a:t>
            </a:r>
          </a:p>
          <a:p>
            <a:pPr marL="0" indent="0">
              <a:lnSpc>
                <a:spcPct val="150000"/>
              </a:lnSpc>
              <a:buNone/>
            </a:pPr>
            <a:r>
              <a:rPr lang="en-US" sz="3200" dirty="0">
                <a:effectLst>
                  <a:outerShdw blurRad="38100" dist="38100" dir="2700000" algn="tl">
                    <a:srgbClr val="000000">
                      <a:alpha val="43137"/>
                    </a:srgbClr>
                  </a:outerShdw>
                </a:effectLst>
                <a:latin typeface="Arial Rounded MT Bold" panose="020F0704030504030204" pitchFamily="34" charset="0"/>
              </a:rPr>
              <a:t>=</a:t>
            </a:r>
            <a:r>
              <a:rPr lang="en-US" sz="3200" i="1"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Life Takers</a:t>
            </a:r>
          </a:p>
          <a:p>
            <a:pPr marL="0" indent="0">
              <a:lnSpc>
                <a:spcPct val="150000"/>
              </a:lnSpc>
              <a:buNone/>
            </a:pPr>
            <a:r>
              <a:rPr lang="en-US" sz="3200" i="1" dirty="0">
                <a:effectLst>
                  <a:outerShdw blurRad="38100" dist="38100" dir="2700000" algn="tl">
                    <a:srgbClr val="000000">
                      <a:alpha val="43137"/>
                    </a:srgbClr>
                  </a:outerShdw>
                </a:effectLst>
                <a:latin typeface="Arial Rounded MT Bold" panose="020F0704030504030204" pitchFamily="34" charset="0"/>
              </a:rPr>
              <a:t>   </a:t>
            </a:r>
            <a:endParaRPr lang="en-US" sz="3200" dirty="0"/>
          </a:p>
        </p:txBody>
      </p:sp>
      <p:sp>
        <p:nvSpPr>
          <p:cNvPr id="4" name="Content Placeholder 2">
            <a:extLst>
              <a:ext uri="{FF2B5EF4-FFF2-40B4-BE49-F238E27FC236}">
                <a16:creationId xmlns:a16="http://schemas.microsoft.com/office/drawing/2014/main" id="{6CFAA99F-372E-4186-88CE-9D96C4051EC7}"/>
              </a:ext>
            </a:extLst>
          </p:cNvPr>
          <p:cNvSpPr txBox="1">
            <a:spLocks/>
          </p:cNvSpPr>
          <p:nvPr/>
        </p:nvSpPr>
        <p:spPr>
          <a:xfrm>
            <a:off x="1863976" y="1543878"/>
            <a:ext cx="5099538" cy="5221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3200" i="1" dirty="0">
                <a:effectLst>
                  <a:outerShdw blurRad="38100" dist="38100" dir="2700000" algn="tl">
                    <a:srgbClr val="000000">
                      <a:alpha val="43137"/>
                    </a:srgbClr>
                  </a:outerShdw>
                </a:effectLst>
                <a:latin typeface="Arial Rounded MT Bold" panose="020F0704030504030204" pitchFamily="34" charset="0"/>
              </a:rPr>
              <a:t>…And whatsoever ye do</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Font typeface="Arial" panose="020B0604020202020204" pitchFamily="34" charset="0"/>
              <a:buNone/>
            </a:pPr>
            <a:r>
              <a:rPr lang="en-US" sz="3200" i="1" dirty="0">
                <a:effectLst>
                  <a:outerShdw blurRad="38100" dist="38100" dir="2700000" algn="tl">
                    <a:srgbClr val="000000">
                      <a:alpha val="43137"/>
                    </a:srgbClr>
                  </a:outerShdw>
                </a:effectLst>
                <a:latin typeface="Arial Rounded MT Bold" panose="020F0704030504030204" pitchFamily="34" charset="0"/>
              </a:rPr>
              <a:t>…do it heartily</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Font typeface="Arial" panose="020B0604020202020204" pitchFamily="34" charset="0"/>
              <a:buNone/>
            </a:pPr>
            <a:r>
              <a:rPr lang="en-US" sz="3200" i="1" dirty="0">
                <a:effectLst>
                  <a:outerShdw blurRad="38100" dist="38100" dir="2700000" algn="tl">
                    <a:srgbClr val="000000">
                      <a:alpha val="43137"/>
                    </a:srgbClr>
                  </a:outerShdw>
                </a:effectLst>
                <a:latin typeface="Arial Rounded MT Bold" panose="020F0704030504030204" pitchFamily="34" charset="0"/>
              </a:rPr>
              <a:t>…as to the Lord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Font typeface="Arial" panose="020B0604020202020204" pitchFamily="34" charset="0"/>
              <a:buNone/>
            </a:pPr>
            <a:r>
              <a:rPr lang="en-US" sz="3200" i="1" dirty="0">
                <a:effectLst>
                  <a:outerShdw blurRad="38100" dist="38100" dir="2700000" algn="tl">
                    <a:srgbClr val="000000">
                      <a:alpha val="43137"/>
                    </a:srgbClr>
                  </a:outerShdw>
                </a:effectLst>
                <a:latin typeface="Arial Rounded MT Bold" panose="020F0704030504030204" pitchFamily="34" charset="0"/>
              </a:rPr>
              <a:t>…and not unto men</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Font typeface="Arial" panose="020B0604020202020204" pitchFamily="34" charset="0"/>
              <a:buNone/>
            </a:pPr>
            <a:r>
              <a:rPr lang="en-US" sz="3200" i="1" dirty="0">
                <a:effectLst>
                  <a:outerShdw blurRad="38100" dist="38100" dir="2700000" algn="tl">
                    <a:srgbClr val="000000">
                      <a:alpha val="43137"/>
                    </a:srgbClr>
                  </a:outerShdw>
                </a:effectLst>
                <a:latin typeface="Arial Rounded MT Bold" panose="020F0704030504030204" pitchFamily="34" charset="0"/>
              </a:rPr>
              <a:t>   </a:t>
            </a:r>
            <a:r>
              <a:rPr lang="en-US" sz="3200" dirty="0">
                <a:effectLst>
                  <a:outerShdw blurRad="38100" dist="38100" dir="2700000" algn="tl">
                    <a:srgbClr val="000000">
                      <a:alpha val="43137"/>
                    </a:srgbClr>
                  </a:outerShdw>
                </a:effectLst>
                <a:latin typeface="Arial Rounded MT Bold" panose="020F0704030504030204" pitchFamily="34" charset="0"/>
              </a:rPr>
              <a:t>Col. 3:23</a:t>
            </a:r>
            <a:endParaRPr lang="en-US" sz="3200" dirty="0"/>
          </a:p>
        </p:txBody>
      </p:sp>
    </p:spTree>
    <p:extLst>
      <p:ext uri="{BB962C8B-B14F-4D97-AF65-F5344CB8AC3E}">
        <p14:creationId xmlns:p14="http://schemas.microsoft.com/office/powerpoint/2010/main" val="2744861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C93A-162C-44B6-A5C0-490F5ED6CCC9}"/>
              </a:ext>
            </a:extLst>
          </p:cNvPr>
          <p:cNvSpPr>
            <a:spLocks noGrp="1"/>
          </p:cNvSpPr>
          <p:nvPr>
            <p:ph type="ctrTitle"/>
          </p:nvPr>
        </p:nvSpPr>
        <p:spPr>
          <a:xfrm>
            <a:off x="8176846" y="5514535"/>
            <a:ext cx="3761935" cy="1069145"/>
          </a:xfrm>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In 2019</a:t>
            </a:r>
          </a:p>
        </p:txBody>
      </p:sp>
      <p:sp>
        <p:nvSpPr>
          <p:cNvPr id="3" name="Subtitle 2">
            <a:extLst>
              <a:ext uri="{FF2B5EF4-FFF2-40B4-BE49-F238E27FC236}">
                <a16:creationId xmlns:a16="http://schemas.microsoft.com/office/drawing/2014/main" id="{89F87669-D675-4551-A71D-5AF5035BC54E}"/>
              </a:ext>
            </a:extLst>
          </p:cNvPr>
          <p:cNvSpPr>
            <a:spLocks noGrp="1"/>
          </p:cNvSpPr>
          <p:nvPr>
            <p:ph type="subTitle" idx="1"/>
          </p:nvPr>
        </p:nvSpPr>
        <p:spPr>
          <a:xfrm>
            <a:off x="0" y="2392216"/>
            <a:ext cx="2916702" cy="716744"/>
          </a:xfrm>
        </p:spPr>
        <p:txBody>
          <a:bodyPr>
            <a:normAutofit/>
          </a:bodyPr>
          <a:lstStyle/>
          <a:p>
            <a:r>
              <a:rPr lang="en-US" sz="4000" b="1" dirty="0">
                <a:effectLst>
                  <a:outerShdw blurRad="38100" dist="38100" dir="2700000" algn="tl">
                    <a:srgbClr val="000000">
                      <a:alpha val="43137"/>
                    </a:srgbClr>
                  </a:outerShdw>
                </a:effectLst>
                <a:latin typeface="Arial Rounded MT Bold" panose="020F0704030504030204" pitchFamily="34" charset="0"/>
              </a:rPr>
              <a:t>Phil. 2:5</a:t>
            </a:r>
          </a:p>
        </p:txBody>
      </p:sp>
      <p:sp>
        <p:nvSpPr>
          <p:cNvPr id="4" name="TextBox 3">
            <a:extLst>
              <a:ext uri="{FF2B5EF4-FFF2-40B4-BE49-F238E27FC236}">
                <a16:creationId xmlns:a16="http://schemas.microsoft.com/office/drawing/2014/main" id="{7F00AA90-ECF8-440E-95F0-F28BE44AB46B}"/>
              </a:ext>
            </a:extLst>
          </p:cNvPr>
          <p:cNvSpPr txBox="1"/>
          <p:nvPr/>
        </p:nvSpPr>
        <p:spPr>
          <a:xfrm>
            <a:off x="801858" y="211015"/>
            <a:ext cx="2916702"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latin typeface="Arial Rounded MT Bold" panose="020F0704030504030204" pitchFamily="34" charset="0"/>
              </a:rPr>
              <a:t>Edward Church</a:t>
            </a:r>
          </a:p>
        </p:txBody>
      </p:sp>
      <p:sp>
        <p:nvSpPr>
          <p:cNvPr id="5" name="TextBox 4">
            <a:extLst>
              <a:ext uri="{FF2B5EF4-FFF2-40B4-BE49-F238E27FC236}">
                <a16:creationId xmlns:a16="http://schemas.microsoft.com/office/drawing/2014/main" id="{51380CBA-6A81-48AF-9DA6-21DEB83BFC0D}"/>
              </a:ext>
            </a:extLst>
          </p:cNvPr>
          <p:cNvSpPr txBox="1"/>
          <p:nvPr/>
        </p:nvSpPr>
        <p:spPr>
          <a:xfrm>
            <a:off x="337584" y="6185320"/>
            <a:ext cx="3380976"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latin typeface="Arial Rounded MT Bold" panose="020F0704030504030204" pitchFamily="34" charset="0"/>
              </a:rPr>
              <a:t>January 13, 2019 </a:t>
            </a:r>
          </a:p>
        </p:txBody>
      </p:sp>
      <p:sp>
        <p:nvSpPr>
          <p:cNvPr id="6" name="TextBox 5">
            <a:extLst>
              <a:ext uri="{FF2B5EF4-FFF2-40B4-BE49-F238E27FC236}">
                <a16:creationId xmlns:a16="http://schemas.microsoft.com/office/drawing/2014/main" id="{F0A25472-2199-42D6-9D15-93AFCAC3D943}"/>
              </a:ext>
            </a:extLst>
          </p:cNvPr>
          <p:cNvSpPr txBox="1"/>
          <p:nvPr/>
        </p:nvSpPr>
        <p:spPr>
          <a:xfrm>
            <a:off x="10296939" y="4553447"/>
            <a:ext cx="1046922"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Pt 3</a:t>
            </a:r>
          </a:p>
        </p:txBody>
      </p:sp>
    </p:spTree>
    <p:extLst>
      <p:ext uri="{BB962C8B-B14F-4D97-AF65-F5344CB8AC3E}">
        <p14:creationId xmlns:p14="http://schemas.microsoft.com/office/powerpoint/2010/main" val="1665649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childTnLst>
                          </p:cTn>
                        </p:par>
                        <p:par>
                          <p:cTn id="8" fill="hold">
                            <p:stCondLst>
                              <p:cond delay="2000"/>
                            </p:stCondLst>
                            <p:childTnLst>
                              <p:par>
                                <p:cTn id="9" presetID="16" presetClass="entr" presetSubtype="37"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outVertical)">
                                      <p:cBhvr>
                                        <p:cTn id="11" dur="2000"/>
                                        <p:tgtEl>
                                          <p:spTgt spid="3">
                                            <p:txEl>
                                              <p:pRg st="0" end="0"/>
                                            </p:txEl>
                                          </p:spTgt>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2DF52-612D-4EEA-B6D6-08ECF6969B1B}"/>
              </a:ext>
            </a:extLst>
          </p:cNvPr>
          <p:cNvSpPr>
            <a:spLocks noGrp="1"/>
          </p:cNvSpPr>
          <p:nvPr>
            <p:ph type="title"/>
          </p:nvPr>
        </p:nvSpPr>
        <p:spPr>
          <a:xfrm>
            <a:off x="838200" y="172279"/>
            <a:ext cx="6357730" cy="675860"/>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Becoming a Better You</a:t>
            </a:r>
            <a:endParaRPr lang="en-US" dirty="0"/>
          </a:p>
        </p:txBody>
      </p:sp>
      <p:sp>
        <p:nvSpPr>
          <p:cNvPr id="3" name="Content Placeholder 2">
            <a:extLst>
              <a:ext uri="{FF2B5EF4-FFF2-40B4-BE49-F238E27FC236}">
                <a16:creationId xmlns:a16="http://schemas.microsoft.com/office/drawing/2014/main" id="{E5534281-C762-4C69-BAFD-F56402B31DD6}"/>
              </a:ext>
            </a:extLst>
          </p:cNvPr>
          <p:cNvSpPr>
            <a:spLocks noGrp="1"/>
          </p:cNvSpPr>
          <p:nvPr>
            <p:ph idx="1"/>
          </p:nvPr>
        </p:nvSpPr>
        <p:spPr>
          <a:xfrm>
            <a:off x="318052" y="1505243"/>
            <a:ext cx="11688418" cy="5180478"/>
          </a:xfrm>
          <a:solidFill>
            <a:schemeClr val="bg1">
              <a:alpha val="85000"/>
            </a:schemeClr>
          </a:solidFill>
        </p:spPr>
        <p:txBody>
          <a:bodyPr>
            <a:normAutofit/>
          </a:bodyPr>
          <a:lstStyle/>
          <a:p>
            <a:pPr marL="0" indent="0">
              <a:buNone/>
            </a:pPr>
            <a:r>
              <a:rPr lang="en-US" sz="3200" b="1" i="1" dirty="0">
                <a:effectLst>
                  <a:outerShdw blurRad="38100" dist="38100" dir="2700000" algn="tl">
                    <a:srgbClr val="000000">
                      <a:alpha val="43137"/>
                    </a:srgbClr>
                  </a:outerShdw>
                </a:effectLst>
                <a:latin typeface="Arial Rounded MT Bold" panose="020F0704030504030204" pitchFamily="34" charset="0"/>
              </a:rPr>
              <a:t>How Many Look Back over Last Year… </a:t>
            </a:r>
          </a:p>
          <a:p>
            <a:pPr marL="0" indent="0">
              <a:buNone/>
            </a:pPr>
            <a:r>
              <a:rPr lang="en-US" sz="3200" b="1" i="1" dirty="0">
                <a:effectLst>
                  <a:outerShdw blurRad="38100" dist="38100" dir="2700000" algn="tl">
                    <a:srgbClr val="000000">
                      <a:alpha val="43137"/>
                    </a:srgbClr>
                  </a:outerShdw>
                </a:effectLst>
                <a:latin typeface="Arial Rounded MT Bold" panose="020F0704030504030204" pitchFamily="34" charset="0"/>
              </a:rPr>
              <a:t>        …and Would Like for 2019 to Be Better????? </a:t>
            </a:r>
          </a:p>
          <a:p>
            <a:pPr marL="0" indent="0">
              <a:spcBef>
                <a:spcPts val="18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Realize that We Have a Part to Play… </a:t>
            </a:r>
            <a:endParaRPr lang="en-US" sz="3200" b="1" i="1" dirty="0">
              <a:effectLst>
                <a:outerShdw blurRad="38100" dist="38100" dir="2700000" algn="tl">
                  <a:srgbClr val="000000">
                    <a:alpha val="43137"/>
                  </a:srgbClr>
                </a:outerShdw>
              </a:effectLst>
              <a:latin typeface="Arial Rounded MT Bold" panose="020F0704030504030204" pitchFamily="34" charset="0"/>
            </a:endParaRPr>
          </a:p>
          <a:p>
            <a:pPr lvl="1"/>
            <a:r>
              <a:rPr lang="en-US" sz="3200" b="1" dirty="0">
                <a:effectLst>
                  <a:outerShdw blurRad="38100" dist="38100" dir="2700000" algn="tl">
                    <a:srgbClr val="000000">
                      <a:alpha val="43137"/>
                    </a:srgbClr>
                  </a:outerShdw>
                </a:effectLst>
                <a:latin typeface="Arial Rounded MT Bold" panose="020F0704030504030204" pitchFamily="34" charset="0"/>
              </a:rPr>
              <a:t>Attention</a:t>
            </a:r>
          </a:p>
          <a:p>
            <a:pPr lvl="2"/>
            <a:r>
              <a:rPr lang="en-US" sz="3200" i="1" dirty="0">
                <a:effectLst>
                  <a:outerShdw blurRad="38100" dist="38100" dir="2700000" algn="tl">
                    <a:srgbClr val="000000">
                      <a:alpha val="43137"/>
                    </a:srgbClr>
                  </a:outerShdw>
                </a:effectLst>
                <a:latin typeface="Arial Rounded MT Bold" panose="020F0704030504030204" pitchFamily="34" charset="0"/>
              </a:rPr>
              <a:t>What We See</a:t>
            </a:r>
          </a:p>
          <a:p>
            <a:pPr lvl="1"/>
            <a:r>
              <a:rPr lang="en-US" sz="3200" b="1" dirty="0">
                <a:effectLst>
                  <a:outerShdw blurRad="38100" dist="38100" dir="2700000" algn="tl">
                    <a:srgbClr val="000000">
                      <a:alpha val="43137"/>
                    </a:srgbClr>
                  </a:outerShdw>
                </a:effectLst>
                <a:latin typeface="Arial Rounded MT Bold" panose="020F0704030504030204" pitchFamily="34" charset="0"/>
              </a:rPr>
              <a:t>Attitude</a:t>
            </a:r>
          </a:p>
          <a:p>
            <a:pPr lvl="2"/>
            <a:r>
              <a:rPr lang="en-US" sz="3200" i="1" dirty="0">
                <a:effectLst>
                  <a:outerShdw blurRad="38100" dist="38100" dir="2700000" algn="tl">
                    <a:srgbClr val="000000">
                      <a:alpha val="43137"/>
                    </a:srgbClr>
                  </a:outerShdw>
                </a:effectLst>
                <a:latin typeface="Arial Rounded MT Bold" panose="020F0704030504030204" pitchFamily="34" charset="0"/>
              </a:rPr>
              <a:t>How We Think About It</a:t>
            </a:r>
          </a:p>
          <a:p>
            <a:pPr lvl="1"/>
            <a:r>
              <a:rPr lang="en-US" sz="3200" b="1" dirty="0">
                <a:effectLst>
                  <a:outerShdw blurRad="38100" dist="38100" dir="2700000" algn="tl">
                    <a:srgbClr val="000000">
                      <a:alpha val="43137"/>
                    </a:srgbClr>
                  </a:outerShdw>
                </a:effectLst>
                <a:latin typeface="Arial Rounded MT Bold" panose="020F0704030504030204" pitchFamily="34" charset="0"/>
              </a:rPr>
              <a:t>Actions</a:t>
            </a:r>
          </a:p>
          <a:p>
            <a:pPr lvl="2"/>
            <a:r>
              <a:rPr lang="en-US" sz="3200" i="1" dirty="0">
                <a:effectLst>
                  <a:outerShdw blurRad="38100" dist="38100" dir="2700000" algn="tl">
                    <a:srgbClr val="000000">
                      <a:alpha val="43137"/>
                    </a:srgbClr>
                  </a:outerShdw>
                </a:effectLst>
                <a:latin typeface="Arial Rounded MT Bold" panose="020F0704030504030204" pitchFamily="34" charset="0"/>
              </a:rPr>
              <a:t>How We Respond</a:t>
            </a:r>
            <a:endParaRPr lang="en-US" dirty="0"/>
          </a:p>
        </p:txBody>
      </p:sp>
    </p:spTree>
    <p:extLst>
      <p:ext uri="{BB962C8B-B14F-4D97-AF65-F5344CB8AC3E}">
        <p14:creationId xmlns:p14="http://schemas.microsoft.com/office/powerpoint/2010/main" val="197226069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53" presetClass="entr" presetSubtype="16"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p:cTn id="13" dur="2000" fill="hold"/>
                                        <p:tgtEl>
                                          <p:spTgt spid="3">
                                            <p:bg/>
                                          </p:spTgt>
                                        </p:tgtEl>
                                        <p:attrNameLst>
                                          <p:attrName>ppt_w</p:attrName>
                                        </p:attrNameLst>
                                      </p:cBhvr>
                                      <p:tavLst>
                                        <p:tav tm="0">
                                          <p:val>
                                            <p:fltVal val="0"/>
                                          </p:val>
                                        </p:tav>
                                        <p:tav tm="100000">
                                          <p:val>
                                            <p:strVal val="#ppt_w"/>
                                          </p:val>
                                        </p:tav>
                                      </p:tavLst>
                                    </p:anim>
                                    <p:anim calcmode="lin" valueType="num">
                                      <p:cBhvr>
                                        <p:cTn id="14" dur="2000" fill="hold"/>
                                        <p:tgtEl>
                                          <p:spTgt spid="3">
                                            <p:bg/>
                                          </p:spTgt>
                                        </p:tgtEl>
                                        <p:attrNameLst>
                                          <p:attrName>ppt_h</p:attrName>
                                        </p:attrNameLst>
                                      </p:cBhvr>
                                      <p:tavLst>
                                        <p:tav tm="0">
                                          <p:val>
                                            <p:fltVal val="0"/>
                                          </p:val>
                                        </p:tav>
                                        <p:tav tm="100000">
                                          <p:val>
                                            <p:strVal val="#ppt_h"/>
                                          </p:val>
                                        </p:tav>
                                      </p:tavLst>
                                    </p:anim>
                                    <p:animEffect transition="in" filter="fade">
                                      <p:cBhvr>
                                        <p:cTn id="15" dur="2000"/>
                                        <p:tgtEl>
                                          <p:spTgt spid="3">
                                            <p:bg/>
                                          </p:spTgt>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2000"/>
                                        <p:tgtEl>
                                          <p:spTgt spid="3">
                                            <p:txEl>
                                              <p:pRg st="0" end="0"/>
                                            </p:txEl>
                                          </p:spTgt>
                                        </p:tgtEl>
                                      </p:cBhvr>
                                    </p:animEffect>
                                  </p:childTnLst>
                                </p:cTn>
                              </p:par>
                            </p:childTnLst>
                          </p:cTn>
                        </p:par>
                        <p:par>
                          <p:cTn id="21" fill="hold">
                            <p:stCondLst>
                              <p:cond delay="4000"/>
                            </p:stCondLst>
                            <p:childTnLst>
                              <p:par>
                                <p:cTn id="22" presetID="53" presetClass="entr" presetSubtype="16"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2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2000"/>
                                        <p:tgtEl>
                                          <p:spTgt spid="3">
                                            <p:txEl>
                                              <p:pRg st="2" end="2"/>
                                            </p:txEl>
                                          </p:spTgt>
                                        </p:tgtEl>
                                      </p:cBhvr>
                                    </p:animEffect>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9" dur="2000"/>
                                        <p:tgtEl>
                                          <p:spTgt spid="3">
                                            <p:txEl>
                                              <p:pRg st="3" end="3"/>
                                            </p:txEl>
                                          </p:spTgt>
                                        </p:tgtEl>
                                      </p:cBhvr>
                                    </p:animEffect>
                                  </p:childTnLst>
                                </p:cTn>
                              </p:par>
                            </p:childTnLst>
                          </p:cTn>
                        </p:par>
                        <p:par>
                          <p:cTn id="40" fill="hold">
                            <p:stCondLst>
                              <p:cond delay="4000"/>
                            </p:stCondLst>
                            <p:childTnLst>
                              <p:par>
                                <p:cTn id="41" presetID="53" presetClass="entr" presetSubtype="16" fill="hold" grpId="0"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4"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5" dur="2000"/>
                                        <p:tgtEl>
                                          <p:spTgt spid="3">
                                            <p:txEl>
                                              <p:pRg st="4" end="4"/>
                                            </p:txEl>
                                          </p:spTgt>
                                        </p:tgtEl>
                                      </p:cBhvr>
                                    </p:animEffect>
                                  </p:childTnLst>
                                </p:cTn>
                              </p:par>
                            </p:childTnLst>
                          </p:cTn>
                        </p:par>
                        <p:par>
                          <p:cTn id="46" fill="hold">
                            <p:stCondLst>
                              <p:cond delay="6000"/>
                            </p:stCondLst>
                            <p:childTnLst>
                              <p:par>
                                <p:cTn id="47" presetID="53" presetClass="entr" presetSubtype="16" fill="hold" grpId="0"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2000"/>
                                        <p:tgtEl>
                                          <p:spTgt spid="3">
                                            <p:txEl>
                                              <p:pRg st="5" end="5"/>
                                            </p:txEl>
                                          </p:spTgt>
                                        </p:tgtEl>
                                      </p:cBhvr>
                                    </p:animEffect>
                                  </p:childTnLst>
                                </p:cTn>
                              </p:par>
                            </p:childTnLst>
                          </p:cTn>
                        </p:par>
                        <p:par>
                          <p:cTn id="52" fill="hold">
                            <p:stCondLst>
                              <p:cond delay="8000"/>
                            </p:stCondLst>
                            <p:childTnLst>
                              <p:par>
                                <p:cTn id="53" presetID="53" presetClass="entr" presetSubtype="16" fill="hold" grpId="0"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7" dur="2000"/>
                                        <p:tgtEl>
                                          <p:spTgt spid="3">
                                            <p:txEl>
                                              <p:pRg st="6" end="6"/>
                                            </p:txEl>
                                          </p:spTgt>
                                        </p:tgtEl>
                                      </p:cBhvr>
                                    </p:animEffect>
                                  </p:childTnLst>
                                </p:cTn>
                              </p:par>
                            </p:childTnLst>
                          </p:cTn>
                        </p:par>
                        <p:par>
                          <p:cTn id="58" fill="hold">
                            <p:stCondLst>
                              <p:cond delay="10000"/>
                            </p:stCondLst>
                            <p:childTnLst>
                              <p:par>
                                <p:cTn id="59" presetID="53" presetClass="entr" presetSubtype="16" fill="hold" grpId="0" nodeType="after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p:cTn id="61"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2" dur="2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3" dur="2000"/>
                                        <p:tgtEl>
                                          <p:spTgt spid="3">
                                            <p:txEl>
                                              <p:pRg st="7" end="7"/>
                                            </p:txEl>
                                          </p:spTgt>
                                        </p:tgtEl>
                                      </p:cBhvr>
                                    </p:animEffect>
                                  </p:childTnLst>
                                </p:cTn>
                              </p:par>
                            </p:childTnLst>
                          </p:cTn>
                        </p:par>
                        <p:par>
                          <p:cTn id="64" fill="hold">
                            <p:stCondLst>
                              <p:cond delay="12000"/>
                            </p:stCondLst>
                            <p:childTnLst>
                              <p:par>
                                <p:cTn id="65" presetID="53" presetClass="entr" presetSubtype="16" fill="hold" grpId="0" nodeType="after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p:cTn id="67"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8" dur="2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9"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2DF52-612D-4EEA-B6D6-08ECF6969B1B}"/>
              </a:ext>
            </a:extLst>
          </p:cNvPr>
          <p:cNvSpPr>
            <a:spLocks noGrp="1"/>
          </p:cNvSpPr>
          <p:nvPr>
            <p:ph type="title"/>
          </p:nvPr>
        </p:nvSpPr>
        <p:spPr>
          <a:xfrm>
            <a:off x="838200" y="101939"/>
            <a:ext cx="5257800" cy="675860"/>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Be a Better Person</a:t>
            </a:r>
            <a:endParaRPr lang="en-US" dirty="0"/>
          </a:p>
        </p:txBody>
      </p:sp>
      <p:sp>
        <p:nvSpPr>
          <p:cNvPr id="3" name="Content Placeholder 2">
            <a:extLst>
              <a:ext uri="{FF2B5EF4-FFF2-40B4-BE49-F238E27FC236}">
                <a16:creationId xmlns:a16="http://schemas.microsoft.com/office/drawing/2014/main" id="{E5534281-C762-4C69-BAFD-F56402B31DD6}"/>
              </a:ext>
            </a:extLst>
          </p:cNvPr>
          <p:cNvSpPr>
            <a:spLocks noGrp="1"/>
          </p:cNvSpPr>
          <p:nvPr>
            <p:ph idx="1"/>
          </p:nvPr>
        </p:nvSpPr>
        <p:spPr>
          <a:xfrm>
            <a:off x="251791" y="2588507"/>
            <a:ext cx="11688418" cy="4167554"/>
          </a:xfrm>
          <a:solidFill>
            <a:schemeClr val="bg1">
              <a:alpha val="38000"/>
            </a:schemeClr>
          </a:solidFill>
        </p:spPr>
        <p:txBody>
          <a:bodyPr/>
          <a:lstStyle/>
          <a:p>
            <a:pPr marL="0" indent="0">
              <a:lnSpc>
                <a:spcPct val="100000"/>
              </a:lnSpc>
              <a:buNone/>
            </a:pPr>
            <a:r>
              <a:rPr lang="en-US" b="1" i="1" dirty="0">
                <a:effectLst>
                  <a:outerShdw blurRad="38100" dist="38100" dir="2700000" algn="tl">
                    <a:srgbClr val="000000">
                      <a:alpha val="43137"/>
                    </a:srgbClr>
                  </a:outerShdw>
                </a:effectLst>
                <a:latin typeface="Arial Rounded MT Bold" panose="020F0704030504030204" pitchFamily="34" charset="0"/>
              </a:rPr>
              <a:t>“Let this mind be in you, which was also in Christ Jesus”</a:t>
            </a:r>
            <a:r>
              <a:rPr lang="en-US" b="1" dirty="0">
                <a:effectLst>
                  <a:outerShdw blurRad="38100" dist="38100" dir="2700000" algn="tl">
                    <a:srgbClr val="000000">
                      <a:alpha val="43137"/>
                    </a:srgbClr>
                  </a:outerShdw>
                </a:effectLst>
                <a:latin typeface="Arial Rounded MT Bold" panose="020F0704030504030204" pitchFamily="34" charset="0"/>
              </a:rPr>
              <a:t> -Phil. 2:5 </a:t>
            </a:r>
            <a:endParaRPr lang="en-US"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Mind= </a:t>
            </a:r>
            <a:r>
              <a:rPr lang="en-US" sz="3200" dirty="0">
                <a:effectLst>
                  <a:outerShdw blurRad="38100" dist="38100" dir="2700000" algn="tl">
                    <a:srgbClr val="000000">
                      <a:alpha val="43137"/>
                    </a:srgbClr>
                  </a:outerShdw>
                </a:effectLst>
                <a:latin typeface="Arial Rounded MT Bold" panose="020F0704030504030204" pitchFamily="34" charset="0"/>
              </a:rPr>
              <a:t>Attitude</a:t>
            </a:r>
          </a:p>
          <a:p>
            <a:pPr lvl="1">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Be= </a:t>
            </a:r>
            <a:r>
              <a:rPr lang="en-US" sz="3200" dirty="0">
                <a:effectLst>
                  <a:outerShdw blurRad="38100" dist="38100" dir="2700000" algn="tl">
                    <a:srgbClr val="000000">
                      <a:alpha val="43137"/>
                    </a:srgbClr>
                  </a:outerShdw>
                </a:effectLst>
                <a:latin typeface="Arial Rounded MT Bold" panose="020F0704030504030204" pitchFamily="34" charset="0"/>
              </a:rPr>
              <a:t>Constant</a:t>
            </a:r>
          </a:p>
          <a:p>
            <a:pPr lvl="1">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You= </a:t>
            </a:r>
            <a:r>
              <a:rPr lang="en-US" sz="3200" dirty="0">
                <a:effectLst>
                  <a:outerShdw blurRad="38100" dist="38100" dir="2700000" algn="tl">
                    <a:srgbClr val="000000">
                      <a:alpha val="43137"/>
                    </a:srgbClr>
                  </a:outerShdw>
                </a:effectLst>
                <a:latin typeface="Arial Rounded MT Bold" panose="020F0704030504030204" pitchFamily="34" charset="0"/>
              </a:rPr>
              <a:t>Personal</a:t>
            </a:r>
          </a:p>
          <a:p>
            <a:pPr marL="0" indent="0">
              <a:lnSpc>
                <a:spcPct val="100000"/>
              </a:lnSpc>
              <a:spcBef>
                <a:spcPts val="18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Jesus Attitude Toward Others was He was a Servant…</a:t>
            </a:r>
          </a:p>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…His Attitude Toward Self was</a:t>
            </a:r>
          </a:p>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…He Had No Problem with That          </a:t>
            </a:r>
            <a:r>
              <a:rPr lang="en-US" b="1" dirty="0">
                <a:effectLst>
                  <a:outerShdw blurRad="38100" dist="38100" dir="2700000" algn="tl">
                    <a:srgbClr val="000000">
                      <a:alpha val="43137"/>
                    </a:srgbClr>
                  </a:outerShdw>
                </a:effectLst>
                <a:latin typeface="Arial Rounded MT Bold" panose="020F0704030504030204" pitchFamily="34" charset="0"/>
              </a:rPr>
              <a:t>               </a:t>
            </a:r>
          </a:p>
        </p:txBody>
      </p:sp>
    </p:spTree>
    <p:extLst>
      <p:ext uri="{BB962C8B-B14F-4D97-AF65-F5344CB8AC3E}">
        <p14:creationId xmlns:p14="http://schemas.microsoft.com/office/powerpoint/2010/main" val="2934628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2000"/>
                                        <p:tgtEl>
                                          <p:spTgt spid="3">
                                            <p:txEl>
                                              <p:pRg st="1" end="1"/>
                                            </p:txEl>
                                          </p:spTgt>
                                        </p:tgtEl>
                                      </p:cBhvr>
                                    </p:animEffect>
                                  </p:childTnLst>
                                </p:cTn>
                              </p:par>
                            </p:childTnLst>
                          </p:cTn>
                        </p:par>
                        <p:par>
                          <p:cTn id="24" fill="hold">
                            <p:stCondLst>
                              <p:cond delay="4000"/>
                            </p:stCondLst>
                            <p:childTnLst>
                              <p:par>
                                <p:cTn id="25" presetID="31" presetClass="entr" presetSubtype="0"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9"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0" dur="2000"/>
                                        <p:tgtEl>
                                          <p:spTgt spid="3">
                                            <p:txEl>
                                              <p:pRg st="2" end="2"/>
                                            </p:txEl>
                                          </p:spTgt>
                                        </p:tgtEl>
                                      </p:cBhvr>
                                    </p:animEffect>
                                  </p:childTnLst>
                                </p:cTn>
                              </p:par>
                            </p:childTnLst>
                          </p:cTn>
                        </p:par>
                        <p:par>
                          <p:cTn id="31" fill="hold">
                            <p:stCondLst>
                              <p:cond delay="6000"/>
                            </p:stCondLst>
                            <p:childTnLst>
                              <p:par>
                                <p:cTn id="32" presetID="31" presetClass="entr" presetSubtype="0"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5"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6"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7" dur="2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4"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5" dur="2000"/>
                                        <p:tgtEl>
                                          <p:spTgt spid="3">
                                            <p:txEl>
                                              <p:pRg st="4" end="4"/>
                                            </p:txEl>
                                          </p:spTgt>
                                        </p:tgtEl>
                                      </p:cBhvr>
                                    </p:animEffect>
                                  </p:childTnLst>
                                </p:cTn>
                              </p:par>
                            </p:childTnLst>
                          </p:cTn>
                        </p:par>
                        <p:par>
                          <p:cTn id="46" fill="hold">
                            <p:stCondLst>
                              <p:cond delay="2000"/>
                            </p:stCondLst>
                            <p:childTnLst>
                              <p:par>
                                <p:cTn id="47" presetID="31" presetClass="entr" presetSubtype="0" fill="hold" grpId="0"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1"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2" dur="2000"/>
                                        <p:tgtEl>
                                          <p:spTgt spid="3">
                                            <p:txEl>
                                              <p:pRg st="5" end="5"/>
                                            </p:txEl>
                                          </p:spTgt>
                                        </p:tgtEl>
                                      </p:cBhvr>
                                    </p:animEffect>
                                  </p:childTnLst>
                                </p:cTn>
                              </p:par>
                            </p:childTnLst>
                          </p:cTn>
                        </p:par>
                        <p:par>
                          <p:cTn id="53" fill="hold">
                            <p:stCondLst>
                              <p:cond delay="4000"/>
                            </p:stCondLst>
                            <p:childTnLst>
                              <p:par>
                                <p:cTn id="54" presetID="31" presetClass="entr" presetSubtype="0" fill="hold" grpId="0" nodeType="after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7" dur="2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8" dur="2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C75145-802C-4F78-8189-3212EF84964B}"/>
              </a:ext>
            </a:extLst>
          </p:cNvPr>
          <p:cNvSpPr>
            <a:spLocks noGrp="1"/>
          </p:cNvSpPr>
          <p:nvPr>
            <p:ph idx="1"/>
          </p:nvPr>
        </p:nvSpPr>
        <p:spPr>
          <a:xfrm>
            <a:off x="1111347" y="3056549"/>
            <a:ext cx="9762979" cy="3027729"/>
          </a:xfrm>
          <a:solidFill>
            <a:schemeClr val="bg1">
              <a:alpha val="88000"/>
            </a:schemeClr>
          </a:solidFill>
        </p:spPr>
        <p:txBody>
          <a:bodyPr/>
          <a:lstStyle/>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Quit Looking Out to Find Someone/ Something</a:t>
            </a: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…to Blame</a:t>
            </a: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But </a:t>
            </a: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Look In and</a:t>
            </a: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…Take Responsibility   </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4109740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par>
                          <p:cTn id="19" fill="hold">
                            <p:stCondLst>
                              <p:cond delay="6000"/>
                            </p:stCondLst>
                            <p:childTnLst>
                              <p:par>
                                <p:cTn id="20" presetID="6" presetClass="entr" presetSubtype="16"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par>
                          <p:cTn id="23" fill="hold">
                            <p:stCondLst>
                              <p:cond delay="8000"/>
                            </p:stCondLst>
                            <p:childTnLst>
                              <p:par>
                                <p:cTn id="24" presetID="6" presetClass="entr" presetSubtype="16"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ircle(in)">
                                      <p:cBhvr>
                                        <p:cTn id="2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534281-C762-4C69-BAFD-F56402B31DD6}"/>
              </a:ext>
            </a:extLst>
          </p:cNvPr>
          <p:cNvSpPr>
            <a:spLocks noGrp="1"/>
          </p:cNvSpPr>
          <p:nvPr>
            <p:ph idx="1"/>
          </p:nvPr>
        </p:nvSpPr>
        <p:spPr>
          <a:xfrm>
            <a:off x="0" y="730500"/>
            <a:ext cx="12192000" cy="5338995"/>
          </a:xfrm>
          <a:solidFill>
            <a:schemeClr val="bg1">
              <a:alpha val="85000"/>
            </a:schemeClr>
          </a:solidFill>
        </p:spPr>
        <p:txBody>
          <a:bodyPr>
            <a:normAutofit/>
          </a:bodyPr>
          <a:lstStyle/>
          <a:p>
            <a:pP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Think Better Thoughts </a:t>
            </a:r>
          </a:p>
          <a:p>
            <a:pPr marL="0" indent="0">
              <a:lnSpc>
                <a:spcPct val="100000"/>
              </a:lnSpc>
              <a:buNone/>
            </a:pPr>
            <a:r>
              <a:rPr lang="en-US" baseline="30000" dirty="0">
                <a:effectLst>
                  <a:outerShdw blurRad="38100" dist="38100" dir="2700000" algn="tl">
                    <a:srgbClr val="000000">
                      <a:alpha val="43137"/>
                    </a:srgbClr>
                  </a:outerShdw>
                </a:effectLst>
              </a:rPr>
              <a:t>8-9 </a:t>
            </a:r>
            <a:r>
              <a:rPr lang="en-US" dirty="0">
                <a:effectLst>
                  <a:outerShdw blurRad="38100" dist="38100" dir="2700000" algn="tl">
                    <a:srgbClr val="000000">
                      <a:alpha val="43137"/>
                    </a:srgbClr>
                  </a:outerShdw>
                </a:effectLst>
              </a:rPr>
              <a:t>Summing it all up, friends, I’d say you’ll do best by filling your minds and meditating on things true, noble, reputable, authentic, compelling, gracious—the best, not the worst; the beautiful, not the ugly; things to praise, not things to curse. Put into practice what you learned from me, what you heard and saw and realized. Do that, and God, who makes everything work together, will work you into his most excellent harmonies. </a:t>
            </a:r>
            <a:r>
              <a:rPr lang="en-US" b="1" dirty="0">
                <a:effectLst>
                  <a:outerShdw blurRad="38100" dist="38100" dir="2700000" algn="tl">
                    <a:srgbClr val="000000">
                      <a:alpha val="43137"/>
                    </a:srgbClr>
                  </a:outerShdw>
                </a:effectLst>
              </a:rPr>
              <a:t>Philippians 4:8-9 (MSG)</a:t>
            </a:r>
          </a:p>
          <a:p>
            <a:pPr>
              <a:lnSpc>
                <a:spcPct val="110000"/>
              </a:lnSpc>
            </a:pPr>
            <a:r>
              <a:rPr lang="en-US" sz="3200" b="1" dirty="0">
                <a:effectLst>
                  <a:outerShdw blurRad="38100" dist="38100" dir="2700000" algn="tl">
                    <a:srgbClr val="000000">
                      <a:alpha val="43137"/>
                    </a:srgbClr>
                  </a:outerShdw>
                </a:effectLst>
                <a:latin typeface="Arial Rounded MT Bold" panose="020F0704030504030204" pitchFamily="34" charset="0"/>
              </a:rPr>
              <a:t>Hear Better Sounds </a:t>
            </a: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Romans 10:17-21 (NLT)</a:t>
            </a:r>
          </a:p>
          <a:p>
            <a:pPr marL="0" indent="0">
              <a:lnSpc>
                <a:spcPct val="110000"/>
              </a:lnSpc>
              <a:spcBef>
                <a:spcPts val="0"/>
              </a:spcBef>
              <a:buNone/>
            </a:pPr>
            <a:r>
              <a:rPr lang="en-US" baseline="30000" dirty="0">
                <a:effectLst>
                  <a:outerShdw blurRad="38100" dist="38100" dir="2700000" algn="tl">
                    <a:srgbClr val="000000">
                      <a:alpha val="43137"/>
                    </a:srgbClr>
                  </a:outerShdw>
                </a:effectLst>
                <a:latin typeface="Arial Rounded MT Bold" panose="020F0704030504030204" pitchFamily="34" charset="0"/>
              </a:rPr>
              <a:t>17 </a:t>
            </a:r>
            <a:r>
              <a:rPr lang="en-US" dirty="0">
                <a:effectLst>
                  <a:outerShdw blurRad="38100" dist="38100" dir="2700000" algn="tl">
                    <a:srgbClr val="000000">
                      <a:alpha val="43137"/>
                    </a:srgbClr>
                  </a:outerShdw>
                </a:effectLst>
                <a:latin typeface="Arial Rounded MT Bold" panose="020F0704030504030204" pitchFamily="34" charset="0"/>
              </a:rPr>
              <a:t>So faith comes from hearing, that is, hearing the Good News </a:t>
            </a:r>
          </a:p>
          <a:p>
            <a:pPr marL="0" indent="0">
              <a:lnSpc>
                <a:spcPct val="11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    about Christ</a:t>
            </a:r>
          </a:p>
          <a:p>
            <a:pPr marL="0" indent="0">
              <a:lnSpc>
                <a:spcPct val="100000"/>
              </a:lnSpc>
              <a:buNone/>
            </a:pPr>
            <a:endParaRPr lang="en-US" b="1" dirty="0">
              <a:effectLst>
                <a:outerShdw blurRad="38100" dist="38100" dir="2700000" algn="tl">
                  <a:srgbClr val="000000">
                    <a:alpha val="43137"/>
                  </a:srgbClr>
                </a:outerShdw>
              </a:effectLst>
            </a:endParaRPr>
          </a:p>
          <a:p>
            <a:pPr marL="0" indent="0">
              <a:lnSpc>
                <a:spcPct val="100000"/>
              </a:lnSpc>
              <a:buNone/>
            </a:pPr>
            <a:endParaRPr lang="en-US" dirty="0">
              <a:effectLst>
                <a:outerShdw blurRad="38100" dist="38100" dir="2700000" algn="tl">
                  <a:srgbClr val="000000">
                    <a:alpha val="43137"/>
                  </a:srgbClr>
                </a:outerShdw>
              </a:effectLst>
              <a:latin typeface="Arial Rounded MT Bold" panose="020F0704030504030204" pitchFamily="34" charset="0"/>
            </a:endParaRPr>
          </a:p>
          <a:p>
            <a:pPr lvl="0"/>
            <a:endParaRPr lang="en-US" dirty="0"/>
          </a:p>
        </p:txBody>
      </p:sp>
    </p:spTree>
    <p:extLst>
      <p:ext uri="{BB962C8B-B14F-4D97-AF65-F5344CB8AC3E}">
        <p14:creationId xmlns:p14="http://schemas.microsoft.com/office/powerpoint/2010/main" val="1138100141"/>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par>
                          <p:cTn id="24" fill="hold">
                            <p:stCondLst>
                              <p:cond delay="4000"/>
                            </p:stCondLst>
                            <p:childTnLst>
                              <p:par>
                                <p:cTn id="25" presetID="6" presetClass="entr" presetSubtype="16"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par>
                          <p:cTn id="28" fill="hold">
                            <p:stCondLst>
                              <p:cond delay="6000"/>
                            </p:stCondLst>
                            <p:childTnLst>
                              <p:par>
                                <p:cTn id="29" presetID="6" presetClass="entr" presetSubtype="16"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ircle(in)">
                                      <p:cBhvr>
                                        <p:cTn id="3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534281-C762-4C69-BAFD-F56402B31DD6}"/>
              </a:ext>
            </a:extLst>
          </p:cNvPr>
          <p:cNvSpPr>
            <a:spLocks noGrp="1"/>
          </p:cNvSpPr>
          <p:nvPr>
            <p:ph idx="1"/>
          </p:nvPr>
        </p:nvSpPr>
        <p:spPr>
          <a:xfrm>
            <a:off x="0" y="1046922"/>
            <a:ext cx="12091916" cy="5517651"/>
          </a:xfrm>
          <a:solidFill>
            <a:schemeClr val="bg1">
              <a:alpha val="85000"/>
            </a:schemeClr>
          </a:solidFill>
        </p:spPr>
        <p:txBody>
          <a:bodyPr>
            <a:normAutofit/>
          </a:bodyPr>
          <a:lstStyle/>
          <a:p>
            <a:pPr>
              <a:lnSpc>
                <a:spcPct val="10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See Better Sights </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Heb 12:2 (AMP)</a:t>
            </a:r>
          </a:p>
          <a:p>
            <a:pPr marL="0" indent="0">
              <a:lnSpc>
                <a:spcPct val="12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[looking away from all that will distract us and] focusing our eyes on Jesus, who is the Author and Perfecter of faith [the first incentive for our belief and the One who brings our faith to maturity], who for the joy [of accomplishing the goal] set before Him endured the cross, </a:t>
            </a:r>
            <a:r>
              <a:rPr lang="en-US" baseline="30000" dirty="0">
                <a:effectLst>
                  <a:outerShdw blurRad="38100" dist="38100" dir="2700000" algn="tl">
                    <a:srgbClr val="000000">
                      <a:alpha val="43137"/>
                    </a:srgbClr>
                  </a:outerShdw>
                </a:effectLst>
                <a:latin typeface="Arial Rounded MT Bold" panose="020F0704030504030204" pitchFamily="34" charset="0"/>
              </a:rPr>
              <a:t>[</a:t>
            </a:r>
            <a:r>
              <a:rPr lang="en-US" baseline="30000" dirty="0">
                <a:effectLst>
                  <a:outerShdw blurRad="38100" dist="38100" dir="2700000" algn="tl">
                    <a:srgbClr val="000000">
                      <a:alpha val="43137"/>
                    </a:srgbClr>
                  </a:outerShdw>
                </a:effectLst>
                <a:latin typeface="Arial Rounded MT Bold" panose="020F0704030504030204" pitchFamily="34" charset="0"/>
                <a:hlinkClick r:id="rId3" tooltip="See footnote a">
                  <a:extLst>
                    <a:ext uri="{A12FA001-AC4F-418D-AE19-62706E023703}">
                      <ahyp:hlinkClr xmlns:ahyp="http://schemas.microsoft.com/office/drawing/2018/hyperlinkcolor" val="tx"/>
                    </a:ext>
                  </a:extLst>
                </a:hlinkClick>
              </a:rPr>
              <a:t>a</a:t>
            </a:r>
            <a:r>
              <a:rPr lang="en-US" baseline="30000" dirty="0">
                <a:effectLst>
                  <a:outerShdw blurRad="38100" dist="38100" dir="2700000" algn="tl">
                    <a:srgbClr val="000000">
                      <a:alpha val="43137"/>
                    </a:srgbClr>
                  </a:outerShdw>
                </a:effectLst>
                <a:latin typeface="Arial Rounded MT Bold" panose="020F0704030504030204" pitchFamily="34" charset="0"/>
              </a:rPr>
              <a:t>]</a:t>
            </a:r>
            <a:r>
              <a:rPr lang="en-US" dirty="0">
                <a:effectLst>
                  <a:outerShdw blurRad="38100" dist="38100" dir="2700000" algn="tl">
                    <a:srgbClr val="000000">
                      <a:alpha val="43137"/>
                    </a:srgbClr>
                  </a:outerShdw>
                </a:effectLst>
                <a:latin typeface="Arial Rounded MT Bold" panose="020F0704030504030204" pitchFamily="34" charset="0"/>
              </a:rPr>
              <a:t>disregarding the shame, and sat down at the right hand of the throne of God </a:t>
            </a:r>
            <a:endParaRPr lang="en-US" b="1" dirty="0">
              <a:effectLst>
                <a:outerShdw blurRad="38100" dist="38100" dir="2700000" algn="tl">
                  <a:srgbClr val="000000">
                    <a:alpha val="43137"/>
                  </a:srgbClr>
                </a:outerShdw>
              </a:effectLst>
              <a:latin typeface="Arial Rounded MT Bold" panose="020F0704030504030204" pitchFamily="34" charset="0"/>
            </a:endParaRPr>
          </a:p>
          <a:p>
            <a:pPr lvl="0">
              <a:lnSpc>
                <a:spcPct val="100000"/>
              </a:lnSpc>
            </a:pPr>
            <a:endParaRPr lang="en-US" b="1" dirty="0">
              <a:effectLst>
                <a:outerShdw blurRad="38100" dist="38100" dir="2700000" algn="tl">
                  <a:srgbClr val="000000">
                    <a:alpha val="43137"/>
                  </a:srgbClr>
                </a:outerShdw>
              </a:effectLst>
              <a:latin typeface="Arial Rounded MT Bold" panose="020F0704030504030204" pitchFamily="34" charset="0"/>
            </a:endParaRPr>
          </a:p>
          <a:p>
            <a:pPr marL="0" lvl="0" indent="0">
              <a:buNone/>
            </a:pPr>
            <a:endParaRPr lang="en-US" dirty="0"/>
          </a:p>
        </p:txBody>
      </p:sp>
      <p:sp>
        <p:nvSpPr>
          <p:cNvPr id="4" name="Title 1">
            <a:extLst>
              <a:ext uri="{FF2B5EF4-FFF2-40B4-BE49-F238E27FC236}">
                <a16:creationId xmlns:a16="http://schemas.microsoft.com/office/drawing/2014/main" id="{6CDA6E12-3F33-40A4-B63E-E2A94F9CE47E}"/>
              </a:ext>
            </a:extLst>
          </p:cNvPr>
          <p:cNvSpPr>
            <a:spLocks noGrp="1"/>
          </p:cNvSpPr>
          <p:nvPr>
            <p:ph type="title"/>
          </p:nvPr>
        </p:nvSpPr>
        <p:spPr>
          <a:xfrm>
            <a:off x="6324600" y="172279"/>
            <a:ext cx="6357730" cy="675860"/>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Becoming a Better You</a:t>
            </a:r>
            <a:endParaRPr lang="en-US" dirty="0"/>
          </a:p>
        </p:txBody>
      </p:sp>
    </p:spTree>
    <p:extLst>
      <p:ext uri="{BB962C8B-B14F-4D97-AF65-F5344CB8AC3E}">
        <p14:creationId xmlns:p14="http://schemas.microsoft.com/office/powerpoint/2010/main" val="3801517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534281-C762-4C69-BAFD-F56402B31DD6}"/>
              </a:ext>
            </a:extLst>
          </p:cNvPr>
          <p:cNvSpPr>
            <a:spLocks noGrp="1"/>
          </p:cNvSpPr>
          <p:nvPr>
            <p:ph idx="1"/>
          </p:nvPr>
        </p:nvSpPr>
        <p:spPr>
          <a:xfrm>
            <a:off x="318052" y="1046922"/>
            <a:ext cx="11449878" cy="4081669"/>
          </a:xfrm>
          <a:solidFill>
            <a:schemeClr val="bg1">
              <a:alpha val="85000"/>
            </a:schemeClr>
          </a:solidFill>
        </p:spPr>
        <p:txBody>
          <a:bodyPr>
            <a:normAutofit/>
          </a:bodyPr>
          <a:lstStyle/>
          <a:p>
            <a:pPr>
              <a:lnSpc>
                <a:spcPct val="110000"/>
              </a:lnSpc>
            </a:pPr>
            <a:r>
              <a:rPr lang="en-US" sz="3200" b="1" dirty="0">
                <a:effectLst>
                  <a:outerShdw blurRad="38100" dist="38100" dir="2700000" algn="tl">
                    <a:srgbClr val="000000">
                      <a:alpha val="43137"/>
                    </a:srgbClr>
                  </a:outerShdw>
                </a:effectLst>
                <a:latin typeface="Arial Rounded MT Bold" panose="020F0704030504030204" pitchFamily="34" charset="0"/>
              </a:rPr>
              <a:t>Speak Better Words </a:t>
            </a:r>
          </a:p>
          <a:p>
            <a:pPr marL="0" indent="0">
              <a:lnSpc>
                <a:spcPct val="110000"/>
              </a:lnSpc>
              <a:buNone/>
            </a:pPr>
            <a:r>
              <a:rPr lang="en-US" i="1" dirty="0">
                <a:effectLst>
                  <a:outerShdw blurRad="38100" dist="38100" dir="2700000" algn="tl">
                    <a:srgbClr val="000000">
                      <a:alpha val="43137"/>
                    </a:srgbClr>
                  </a:outerShdw>
                </a:effectLst>
              </a:rPr>
              <a:t>“Death and life are in the power of the tongue, and those who love it will eat its fruits.” </a:t>
            </a:r>
            <a:r>
              <a:rPr lang="en-US"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Proverbs 18:21, ESV</a:t>
            </a:r>
          </a:p>
          <a:p>
            <a:pPr marL="0" indent="0">
              <a:lnSpc>
                <a:spcPct val="110000"/>
              </a:lnSpc>
              <a:buNone/>
            </a:pPr>
            <a:r>
              <a:rPr lang="en-US" i="1" dirty="0">
                <a:effectLst>
                  <a:outerShdw blurRad="38100" dist="38100" dir="2700000" algn="tl">
                    <a:srgbClr val="000000">
                      <a:alpha val="43137"/>
                    </a:srgbClr>
                  </a:outerShdw>
                </a:effectLst>
              </a:rPr>
              <a:t>“Let the words of my mouth and the meditation of my heart be acceptable in your sight, O Lord, my rock and my redeemer.” </a:t>
            </a:r>
            <a:r>
              <a:rPr lang="en-US" dirty="0">
                <a:effectLst>
                  <a:outerShdw blurRad="38100" dist="38100" dir="2700000" algn="tl">
                    <a:srgbClr val="000000">
                      <a:alpha val="43137"/>
                    </a:srgbClr>
                  </a:outerShdw>
                </a:effectLst>
              </a:rPr>
              <a:t>(Amen!) – </a:t>
            </a:r>
            <a:r>
              <a:rPr lang="en-US" b="1" dirty="0">
                <a:effectLst>
                  <a:outerShdw blurRad="38100" dist="38100" dir="2700000" algn="tl">
                    <a:srgbClr val="000000">
                      <a:alpha val="43137"/>
                    </a:srgbClr>
                  </a:outerShdw>
                </a:effectLst>
              </a:rPr>
              <a:t>Psalm 19:14, ESV </a:t>
            </a:r>
          </a:p>
          <a:p>
            <a:pPr marL="0" indent="0">
              <a:lnSpc>
                <a:spcPct val="110000"/>
              </a:lnSpc>
              <a:buNone/>
            </a:pPr>
            <a:r>
              <a:rPr lang="en-US" i="1" dirty="0">
                <a:effectLst>
                  <a:outerShdw blurRad="38100" dist="38100" dir="2700000" algn="tl">
                    <a:srgbClr val="000000">
                      <a:alpha val="43137"/>
                    </a:srgbClr>
                  </a:outerShdw>
                </a:effectLst>
              </a:rPr>
              <a:t>“There is one whose rash words are like sword thrusts, but the tongue of the wise brings healing.” </a:t>
            </a:r>
            <a:r>
              <a:rPr lang="en-US"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Proverbs 12:18, ESV</a:t>
            </a:r>
            <a:endParaRPr lang="en-US" dirty="0"/>
          </a:p>
        </p:txBody>
      </p:sp>
      <p:sp>
        <p:nvSpPr>
          <p:cNvPr id="4" name="Title 1">
            <a:extLst>
              <a:ext uri="{FF2B5EF4-FFF2-40B4-BE49-F238E27FC236}">
                <a16:creationId xmlns:a16="http://schemas.microsoft.com/office/drawing/2014/main" id="{FAAAF554-32CC-41C8-A523-F597B4ED58EB}"/>
              </a:ext>
            </a:extLst>
          </p:cNvPr>
          <p:cNvSpPr>
            <a:spLocks noGrp="1"/>
          </p:cNvSpPr>
          <p:nvPr>
            <p:ph type="title"/>
          </p:nvPr>
        </p:nvSpPr>
        <p:spPr>
          <a:xfrm>
            <a:off x="5036234" y="173038"/>
            <a:ext cx="6317566" cy="674687"/>
          </a:xfrm>
          <a:solidFill>
            <a:schemeClr val="bg1">
              <a:alpha val="85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Becoming a Better You</a:t>
            </a:r>
            <a:endParaRPr lang="en-US" dirty="0"/>
          </a:p>
        </p:txBody>
      </p:sp>
    </p:spTree>
    <p:extLst>
      <p:ext uri="{BB962C8B-B14F-4D97-AF65-F5344CB8AC3E}">
        <p14:creationId xmlns:p14="http://schemas.microsoft.com/office/powerpoint/2010/main" val="367858681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ipe(left)">
                                      <p:cBhvr>
                                        <p:cTn id="11" dur="500"/>
                                        <p:tgtEl>
                                          <p:spTgt spid="3">
                                            <p:bg/>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left)">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6042</TotalTime>
  <Words>907</Words>
  <Application>Microsoft Office PowerPoint</Application>
  <PresentationFormat>Widescreen</PresentationFormat>
  <Paragraphs>142</Paragraphs>
  <Slides>29</Slides>
  <Notes>0</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Arial Rounded MT Bold</vt:lpstr>
      <vt:lpstr>Calibri</vt:lpstr>
      <vt:lpstr>Calibri Light</vt:lpstr>
      <vt:lpstr>Courier New</vt:lpstr>
      <vt:lpstr>Office Theme</vt:lpstr>
      <vt:lpstr>PowerPoint Presentation</vt:lpstr>
      <vt:lpstr>PowerPoint Presentation</vt:lpstr>
      <vt:lpstr>In 2019</vt:lpstr>
      <vt:lpstr>Becoming a Better You</vt:lpstr>
      <vt:lpstr>Be a Better Person</vt:lpstr>
      <vt:lpstr>PowerPoint Presentation</vt:lpstr>
      <vt:lpstr>PowerPoint Presentation</vt:lpstr>
      <vt:lpstr>Becoming a Better You</vt:lpstr>
      <vt:lpstr>Becoming a Better You</vt:lpstr>
      <vt:lpstr>Becoming a Better You</vt:lpstr>
      <vt:lpstr>Becoming a Better You</vt:lpstr>
      <vt:lpstr>Becoming a Better You</vt:lpstr>
      <vt:lpstr>PowerPoint Presentation</vt:lpstr>
      <vt:lpstr>Becoming a Better You</vt:lpstr>
      <vt:lpstr>PowerPoint Presentation</vt:lpstr>
      <vt:lpstr>PowerPoint Presentation</vt:lpstr>
      <vt:lpstr>PowerPoint Presentation</vt:lpstr>
      <vt:lpstr>PowerPoint Presentation</vt:lpstr>
      <vt:lpstr>PowerPoint Presentation</vt:lpstr>
      <vt:lpstr>PowerPoint Presentation</vt:lpstr>
      <vt:lpstr> </vt:lpstr>
      <vt:lpstr>Becoming a Better You</vt:lpstr>
      <vt:lpstr>From the Lost Book of the Bible – “Yeah But”</vt:lpstr>
      <vt:lpstr>PowerPoint Presentation</vt:lpstr>
      <vt:lpstr>PowerPoint Presentation</vt:lpstr>
      <vt:lpstr>PowerPoint Presentation</vt:lpstr>
      <vt:lpstr>PowerPoint Presentation</vt:lpstr>
      <vt:lpstr>PowerPoint Presentation</vt:lpstr>
      <vt:lpstr>Colossians 3:20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Year New You!</dc:title>
  <dc:creator>David Linton</dc:creator>
  <cp:lastModifiedBy>David Linton</cp:lastModifiedBy>
  <cp:revision>147</cp:revision>
  <cp:lastPrinted>2019-01-12T04:27:42Z</cp:lastPrinted>
  <dcterms:created xsi:type="dcterms:W3CDTF">2018-12-29T01:58:10Z</dcterms:created>
  <dcterms:modified xsi:type="dcterms:W3CDTF">2019-01-13T05:36:37Z</dcterms:modified>
</cp:coreProperties>
</file>