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81" r:id="rId3"/>
    <p:sldId id="264" r:id="rId4"/>
    <p:sldId id="263" r:id="rId5"/>
    <p:sldId id="261" r:id="rId6"/>
    <p:sldId id="258" r:id="rId7"/>
    <p:sldId id="268" r:id="rId8"/>
    <p:sldId id="257" r:id="rId9"/>
    <p:sldId id="265" r:id="rId10"/>
    <p:sldId id="279" r:id="rId11"/>
    <p:sldId id="266" r:id="rId12"/>
    <p:sldId id="267" r:id="rId13"/>
    <p:sldId id="280" r:id="rId14"/>
    <p:sldId id="272" r:id="rId15"/>
    <p:sldId id="278" r:id="rId16"/>
    <p:sldId id="262" r:id="rId17"/>
    <p:sldId id="277" r:id="rId18"/>
    <p:sldId id="270" r:id="rId19"/>
    <p:sldId id="259" r:id="rId20"/>
    <p:sldId id="269" r:id="rId21"/>
    <p:sldId id="276" r:id="rId22"/>
    <p:sldId id="256" r:id="rId23"/>
    <p:sldId id="273" r:id="rId24"/>
    <p:sldId id="274" r:id="rId25"/>
    <p:sldId id="275" r:id="rId26"/>
    <p:sldId id="260"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A05E-78E0-45F4-9412-6E0E04801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3AD5C3-3974-450D-B214-8ED3570780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01B3FE-339E-4FCF-8BF1-0A8CE2B9E8EB}"/>
              </a:ext>
            </a:extLst>
          </p:cNvPr>
          <p:cNvSpPr>
            <a:spLocks noGrp="1"/>
          </p:cNvSpPr>
          <p:nvPr>
            <p:ph type="dt" sz="half" idx="10"/>
          </p:nvPr>
        </p:nvSpPr>
        <p:spPr/>
        <p:txBody>
          <a:bodyPr/>
          <a:lstStyle/>
          <a:p>
            <a:fld id="{CC24732A-E9B5-409B-AA53-6F998BD79CCD}" type="datetimeFigureOut">
              <a:rPr lang="en-US" smtClean="0"/>
              <a:t>3/16/2019</a:t>
            </a:fld>
            <a:endParaRPr lang="en-US"/>
          </a:p>
        </p:txBody>
      </p:sp>
      <p:sp>
        <p:nvSpPr>
          <p:cNvPr id="5" name="Footer Placeholder 4">
            <a:extLst>
              <a:ext uri="{FF2B5EF4-FFF2-40B4-BE49-F238E27FC236}">
                <a16:creationId xmlns:a16="http://schemas.microsoft.com/office/drawing/2014/main" id="{1CD57D1E-0788-4EC8-B857-392728FF0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1F1FA-2FD2-42AA-8AD7-5AC23372408E}"/>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201894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D6E1-29B8-4D82-BD43-76C4A43CD7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CF6CD-7EC0-4371-8688-FA8DA65337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4A825-EFCD-4B80-B9C8-65D388C7AB1E}"/>
              </a:ext>
            </a:extLst>
          </p:cNvPr>
          <p:cNvSpPr>
            <a:spLocks noGrp="1"/>
          </p:cNvSpPr>
          <p:nvPr>
            <p:ph type="dt" sz="half" idx="10"/>
          </p:nvPr>
        </p:nvSpPr>
        <p:spPr/>
        <p:txBody>
          <a:bodyPr/>
          <a:lstStyle/>
          <a:p>
            <a:fld id="{CC24732A-E9B5-409B-AA53-6F998BD79CCD}" type="datetimeFigureOut">
              <a:rPr lang="en-US" smtClean="0"/>
              <a:t>3/16/2019</a:t>
            </a:fld>
            <a:endParaRPr lang="en-US"/>
          </a:p>
        </p:txBody>
      </p:sp>
      <p:sp>
        <p:nvSpPr>
          <p:cNvPr id="5" name="Footer Placeholder 4">
            <a:extLst>
              <a:ext uri="{FF2B5EF4-FFF2-40B4-BE49-F238E27FC236}">
                <a16:creationId xmlns:a16="http://schemas.microsoft.com/office/drawing/2014/main" id="{83245EF4-3AFD-4420-AFEE-00E52B624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3A0B9-2C45-4B82-AA91-4749E9BF7702}"/>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123815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C0B4E-299C-46B0-86A4-388B1C1D61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6EFF24-11D5-4E6B-A248-806113B718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19816-55E1-4E46-B499-BCFDCF068352}"/>
              </a:ext>
            </a:extLst>
          </p:cNvPr>
          <p:cNvSpPr>
            <a:spLocks noGrp="1"/>
          </p:cNvSpPr>
          <p:nvPr>
            <p:ph type="dt" sz="half" idx="10"/>
          </p:nvPr>
        </p:nvSpPr>
        <p:spPr/>
        <p:txBody>
          <a:bodyPr/>
          <a:lstStyle/>
          <a:p>
            <a:fld id="{CC24732A-E9B5-409B-AA53-6F998BD79CCD}" type="datetimeFigureOut">
              <a:rPr lang="en-US" smtClean="0"/>
              <a:t>3/16/2019</a:t>
            </a:fld>
            <a:endParaRPr lang="en-US"/>
          </a:p>
        </p:txBody>
      </p:sp>
      <p:sp>
        <p:nvSpPr>
          <p:cNvPr id="5" name="Footer Placeholder 4">
            <a:extLst>
              <a:ext uri="{FF2B5EF4-FFF2-40B4-BE49-F238E27FC236}">
                <a16:creationId xmlns:a16="http://schemas.microsoft.com/office/drawing/2014/main" id="{1E41BFCE-D2AA-4000-87C6-94C82955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75AE-3812-475B-99E7-D79B358B4BAE}"/>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208511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B920-78E8-424C-BA3E-C34EDD6BE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15F3D-3C9C-4D81-97F1-4C3107CC07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12677-16F1-4421-B977-A7737D5D6C9B}"/>
              </a:ext>
            </a:extLst>
          </p:cNvPr>
          <p:cNvSpPr>
            <a:spLocks noGrp="1"/>
          </p:cNvSpPr>
          <p:nvPr>
            <p:ph type="dt" sz="half" idx="10"/>
          </p:nvPr>
        </p:nvSpPr>
        <p:spPr/>
        <p:txBody>
          <a:bodyPr/>
          <a:lstStyle/>
          <a:p>
            <a:fld id="{CC24732A-E9B5-409B-AA53-6F998BD79CCD}" type="datetimeFigureOut">
              <a:rPr lang="en-US" smtClean="0"/>
              <a:t>3/16/2019</a:t>
            </a:fld>
            <a:endParaRPr lang="en-US"/>
          </a:p>
        </p:txBody>
      </p:sp>
      <p:sp>
        <p:nvSpPr>
          <p:cNvPr id="5" name="Footer Placeholder 4">
            <a:extLst>
              <a:ext uri="{FF2B5EF4-FFF2-40B4-BE49-F238E27FC236}">
                <a16:creationId xmlns:a16="http://schemas.microsoft.com/office/drawing/2014/main" id="{DFEAC446-2944-48F4-AC7F-CF25E08F1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28A00-4CAD-4575-95D2-3B6FDA6ACD19}"/>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405804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D5F2-5E4D-478E-A908-ED1112B058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60BE59-DCA7-402E-A87F-C0360209F8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3D8F9C-8257-4C1D-A27E-8437CD58AC63}"/>
              </a:ext>
            </a:extLst>
          </p:cNvPr>
          <p:cNvSpPr>
            <a:spLocks noGrp="1"/>
          </p:cNvSpPr>
          <p:nvPr>
            <p:ph type="dt" sz="half" idx="10"/>
          </p:nvPr>
        </p:nvSpPr>
        <p:spPr/>
        <p:txBody>
          <a:bodyPr/>
          <a:lstStyle/>
          <a:p>
            <a:fld id="{CC24732A-E9B5-409B-AA53-6F998BD79CCD}" type="datetimeFigureOut">
              <a:rPr lang="en-US" smtClean="0"/>
              <a:t>3/16/2019</a:t>
            </a:fld>
            <a:endParaRPr lang="en-US"/>
          </a:p>
        </p:txBody>
      </p:sp>
      <p:sp>
        <p:nvSpPr>
          <p:cNvPr id="5" name="Footer Placeholder 4">
            <a:extLst>
              <a:ext uri="{FF2B5EF4-FFF2-40B4-BE49-F238E27FC236}">
                <a16:creationId xmlns:a16="http://schemas.microsoft.com/office/drawing/2014/main" id="{3D1E584F-3E98-4A35-9732-7BAE98239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C9A10-C6E3-42C6-9E9D-6E52A2870BCA}"/>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362352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56AD-BC18-44A8-9FF9-D50890351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FDDB5-0597-4F52-9C2F-6CF3BB0835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26094-C08B-4BE4-BE23-5B57EAC780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FB7EC2-0E3C-45B0-9E3A-F5D6A6439262}"/>
              </a:ext>
            </a:extLst>
          </p:cNvPr>
          <p:cNvSpPr>
            <a:spLocks noGrp="1"/>
          </p:cNvSpPr>
          <p:nvPr>
            <p:ph type="dt" sz="half" idx="10"/>
          </p:nvPr>
        </p:nvSpPr>
        <p:spPr/>
        <p:txBody>
          <a:bodyPr/>
          <a:lstStyle/>
          <a:p>
            <a:fld id="{CC24732A-E9B5-409B-AA53-6F998BD79CCD}" type="datetimeFigureOut">
              <a:rPr lang="en-US" smtClean="0"/>
              <a:t>3/16/2019</a:t>
            </a:fld>
            <a:endParaRPr lang="en-US"/>
          </a:p>
        </p:txBody>
      </p:sp>
      <p:sp>
        <p:nvSpPr>
          <p:cNvPr id="6" name="Footer Placeholder 5">
            <a:extLst>
              <a:ext uri="{FF2B5EF4-FFF2-40B4-BE49-F238E27FC236}">
                <a16:creationId xmlns:a16="http://schemas.microsoft.com/office/drawing/2014/main" id="{96966223-38A7-468E-8CED-BC30A84F0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BBF4B-F1AB-4A02-84C7-0E69FC7511F7}"/>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56352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E1D5-4BE6-4FD5-B1E7-A387793650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8453E5-8646-46E9-AF15-3ACEE1B8F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B8FD3E-00FF-4D64-BDB0-568F9A5948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A44264-7E7C-493A-AD7D-A397E62614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531630-829C-42F2-BF49-0A53075AE3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AA0AB6-3010-41FA-8666-DCB3DFA9451B}"/>
              </a:ext>
            </a:extLst>
          </p:cNvPr>
          <p:cNvSpPr>
            <a:spLocks noGrp="1"/>
          </p:cNvSpPr>
          <p:nvPr>
            <p:ph type="dt" sz="half" idx="10"/>
          </p:nvPr>
        </p:nvSpPr>
        <p:spPr/>
        <p:txBody>
          <a:bodyPr/>
          <a:lstStyle/>
          <a:p>
            <a:fld id="{CC24732A-E9B5-409B-AA53-6F998BD79CCD}" type="datetimeFigureOut">
              <a:rPr lang="en-US" smtClean="0"/>
              <a:t>3/16/2019</a:t>
            </a:fld>
            <a:endParaRPr lang="en-US"/>
          </a:p>
        </p:txBody>
      </p:sp>
      <p:sp>
        <p:nvSpPr>
          <p:cNvPr id="8" name="Footer Placeholder 7">
            <a:extLst>
              <a:ext uri="{FF2B5EF4-FFF2-40B4-BE49-F238E27FC236}">
                <a16:creationId xmlns:a16="http://schemas.microsoft.com/office/drawing/2014/main" id="{3AAC9075-CC31-49A0-9FDD-356E03117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156B1D-B864-4DBA-A10D-478C629B24BC}"/>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75905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F303-712F-4CB0-9BBC-096DE58631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9C7645-80A1-4666-A7CD-20E646D64878}"/>
              </a:ext>
            </a:extLst>
          </p:cNvPr>
          <p:cNvSpPr>
            <a:spLocks noGrp="1"/>
          </p:cNvSpPr>
          <p:nvPr>
            <p:ph type="dt" sz="half" idx="10"/>
          </p:nvPr>
        </p:nvSpPr>
        <p:spPr/>
        <p:txBody>
          <a:bodyPr/>
          <a:lstStyle/>
          <a:p>
            <a:fld id="{CC24732A-E9B5-409B-AA53-6F998BD79CCD}" type="datetimeFigureOut">
              <a:rPr lang="en-US" smtClean="0"/>
              <a:t>3/16/2019</a:t>
            </a:fld>
            <a:endParaRPr lang="en-US"/>
          </a:p>
        </p:txBody>
      </p:sp>
      <p:sp>
        <p:nvSpPr>
          <p:cNvPr id="4" name="Footer Placeholder 3">
            <a:extLst>
              <a:ext uri="{FF2B5EF4-FFF2-40B4-BE49-F238E27FC236}">
                <a16:creationId xmlns:a16="http://schemas.microsoft.com/office/drawing/2014/main" id="{56A3B7B4-C6C6-431E-9F5C-0004BEF92D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3DAD4-7FF5-4752-8CE0-CDE1B17D8601}"/>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52593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E121D-2DB8-4857-B80C-D138B001E6BD}"/>
              </a:ext>
            </a:extLst>
          </p:cNvPr>
          <p:cNvSpPr>
            <a:spLocks noGrp="1"/>
          </p:cNvSpPr>
          <p:nvPr>
            <p:ph type="dt" sz="half" idx="10"/>
          </p:nvPr>
        </p:nvSpPr>
        <p:spPr/>
        <p:txBody>
          <a:bodyPr/>
          <a:lstStyle/>
          <a:p>
            <a:fld id="{CC24732A-E9B5-409B-AA53-6F998BD79CCD}" type="datetimeFigureOut">
              <a:rPr lang="en-US" smtClean="0"/>
              <a:t>3/16/2019</a:t>
            </a:fld>
            <a:endParaRPr lang="en-US"/>
          </a:p>
        </p:txBody>
      </p:sp>
      <p:sp>
        <p:nvSpPr>
          <p:cNvPr id="3" name="Footer Placeholder 2">
            <a:extLst>
              <a:ext uri="{FF2B5EF4-FFF2-40B4-BE49-F238E27FC236}">
                <a16:creationId xmlns:a16="http://schemas.microsoft.com/office/drawing/2014/main" id="{279A80D7-7968-4194-B64E-4EB7A0E5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2C0670-4DDF-42A2-88E3-210CCC3F0F5B}"/>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32907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9EB56-710B-4BB0-B923-2177B10B5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28D266-B43B-4CD8-BDEE-E45BF56D7D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0C02CC-27C3-46F0-803A-2F27C816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DF79D8-B4A1-4EE5-B98B-BA3F27F70A85}"/>
              </a:ext>
            </a:extLst>
          </p:cNvPr>
          <p:cNvSpPr>
            <a:spLocks noGrp="1"/>
          </p:cNvSpPr>
          <p:nvPr>
            <p:ph type="dt" sz="half" idx="10"/>
          </p:nvPr>
        </p:nvSpPr>
        <p:spPr/>
        <p:txBody>
          <a:bodyPr/>
          <a:lstStyle/>
          <a:p>
            <a:fld id="{CC24732A-E9B5-409B-AA53-6F998BD79CCD}" type="datetimeFigureOut">
              <a:rPr lang="en-US" smtClean="0"/>
              <a:t>3/16/2019</a:t>
            </a:fld>
            <a:endParaRPr lang="en-US"/>
          </a:p>
        </p:txBody>
      </p:sp>
      <p:sp>
        <p:nvSpPr>
          <p:cNvPr id="6" name="Footer Placeholder 5">
            <a:extLst>
              <a:ext uri="{FF2B5EF4-FFF2-40B4-BE49-F238E27FC236}">
                <a16:creationId xmlns:a16="http://schemas.microsoft.com/office/drawing/2014/main" id="{0C6C71F8-2419-482C-AD3E-74C780810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F4A98-2CA3-468F-9583-E368B52C21DE}"/>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272789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EF05-70C1-4CE5-B6CA-190DF99D6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9D4102-5922-442E-A8DA-26E3E3FE26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B71398-71BC-49D3-B9B7-688AADA52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12F157-50F7-42D6-B79B-2170399986BD}"/>
              </a:ext>
            </a:extLst>
          </p:cNvPr>
          <p:cNvSpPr>
            <a:spLocks noGrp="1"/>
          </p:cNvSpPr>
          <p:nvPr>
            <p:ph type="dt" sz="half" idx="10"/>
          </p:nvPr>
        </p:nvSpPr>
        <p:spPr/>
        <p:txBody>
          <a:bodyPr/>
          <a:lstStyle/>
          <a:p>
            <a:fld id="{CC24732A-E9B5-409B-AA53-6F998BD79CCD}" type="datetimeFigureOut">
              <a:rPr lang="en-US" smtClean="0"/>
              <a:t>3/16/2019</a:t>
            </a:fld>
            <a:endParaRPr lang="en-US"/>
          </a:p>
        </p:txBody>
      </p:sp>
      <p:sp>
        <p:nvSpPr>
          <p:cNvPr id="6" name="Footer Placeholder 5">
            <a:extLst>
              <a:ext uri="{FF2B5EF4-FFF2-40B4-BE49-F238E27FC236}">
                <a16:creationId xmlns:a16="http://schemas.microsoft.com/office/drawing/2014/main" id="{996E651B-6C14-434E-BD98-3DB739628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128B8-37C5-4E9F-B899-0C8D9BC1DFB5}"/>
              </a:ext>
            </a:extLst>
          </p:cNvPr>
          <p:cNvSpPr>
            <a:spLocks noGrp="1"/>
          </p:cNvSpPr>
          <p:nvPr>
            <p:ph type="sldNum" sz="quarter" idx="12"/>
          </p:nvPr>
        </p:nvSpPr>
        <p:spPr/>
        <p:txBody>
          <a:bodyPr/>
          <a:lstStyle/>
          <a:p>
            <a:fld id="{BE0CCA4A-CCE0-416F-ADA7-C28D652D5723}" type="slidenum">
              <a:rPr lang="en-US" smtClean="0"/>
              <a:t>‹#›</a:t>
            </a:fld>
            <a:endParaRPr lang="en-US"/>
          </a:p>
        </p:txBody>
      </p:sp>
    </p:spTree>
    <p:extLst>
      <p:ext uri="{BB962C8B-B14F-4D97-AF65-F5344CB8AC3E}">
        <p14:creationId xmlns:p14="http://schemas.microsoft.com/office/powerpoint/2010/main" val="351756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6010B-A216-41D0-950C-82865C3975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F8966A-42F8-4937-AEAE-3ECC8FA6D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7D8E5-232A-4A4B-9461-F0E1848630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4732A-E9B5-409B-AA53-6F998BD79CCD}" type="datetimeFigureOut">
              <a:rPr lang="en-US" smtClean="0"/>
              <a:t>3/16/2019</a:t>
            </a:fld>
            <a:endParaRPr lang="en-US"/>
          </a:p>
        </p:txBody>
      </p:sp>
      <p:sp>
        <p:nvSpPr>
          <p:cNvPr id="5" name="Footer Placeholder 4">
            <a:extLst>
              <a:ext uri="{FF2B5EF4-FFF2-40B4-BE49-F238E27FC236}">
                <a16:creationId xmlns:a16="http://schemas.microsoft.com/office/drawing/2014/main" id="{6EB42EAF-E712-48D9-9B48-AE669D8C1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1F5F2C-43DC-4603-9AB8-FD2B4D514B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CCA4A-CCE0-416F-ADA7-C28D652D5723}" type="slidenum">
              <a:rPr lang="en-US" smtClean="0"/>
              <a:t>‹#›</a:t>
            </a:fld>
            <a:endParaRPr lang="en-US"/>
          </a:p>
        </p:txBody>
      </p:sp>
    </p:spTree>
    <p:extLst>
      <p:ext uri="{BB962C8B-B14F-4D97-AF65-F5344CB8AC3E}">
        <p14:creationId xmlns:p14="http://schemas.microsoft.com/office/powerpoint/2010/main" val="3904241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ible.knowing-jesus.com/1-Corinthians/16/13" TargetMode="External"/><Relationship Id="rId2" Type="http://schemas.openxmlformats.org/officeDocument/2006/relationships/hyperlink" Target="https://bible.knowing-jesus.com/2-Corinthians/4/16" TargetMode="External"/><Relationship Id="rId1" Type="http://schemas.openxmlformats.org/officeDocument/2006/relationships/slideLayout" Target="../slideLayouts/slideLayout2.xml"/><Relationship Id="rId5" Type="http://schemas.openxmlformats.org/officeDocument/2006/relationships/hyperlink" Target="https://bible.knowing-jesus.com/Psalm/55/22" TargetMode="External"/><Relationship Id="rId4" Type="http://schemas.openxmlformats.org/officeDocument/2006/relationships/hyperlink" Target="https://bible.knowing-jesus.com/2-Chronicles/15/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331369-5BAD-4410-850A-02CC806D4FEA}"/>
              </a:ext>
            </a:extLst>
          </p:cNvPr>
          <p:cNvSpPr/>
          <p:nvPr/>
        </p:nvSpPr>
        <p:spPr>
          <a:xfrm>
            <a:off x="711200" y="1049219"/>
            <a:ext cx="10678160" cy="5016758"/>
          </a:xfrm>
          <a:prstGeom prst="rect">
            <a:avLst/>
          </a:prstGeom>
        </p:spPr>
        <p:txBody>
          <a:bodyPr wrap="square">
            <a:spAutoFit/>
          </a:bodyPr>
          <a:lstStyle/>
          <a:p>
            <a:r>
              <a:rPr lang="en-US" sz="3200" dirty="0">
                <a:latin typeface="Arial Rounded MT Bold" panose="020F0704030504030204" pitchFamily="34" charset="0"/>
                <a:ea typeface="Calibri" panose="020F0502020204030204" pitchFamily="34" charset="0"/>
              </a:rPr>
              <a:t>I have five siblings, three sisters and two brothers.</a:t>
            </a:r>
            <a:endParaRPr lang="en-US" sz="3600" dirty="0">
              <a:latin typeface="Arial Rounded MT Bold" panose="020F0704030504030204" pitchFamily="34" charset="0"/>
              <a:ea typeface="Calibri" panose="020F0502020204030204" pitchFamily="34" charset="0"/>
            </a:endParaRPr>
          </a:p>
          <a:p>
            <a:r>
              <a:rPr lang="en-US" sz="3200" dirty="0">
                <a:latin typeface="Arial Rounded MT Bold" panose="020F0704030504030204" pitchFamily="34" charset="0"/>
                <a:ea typeface="Calibri" panose="020F0502020204030204" pitchFamily="34" charset="0"/>
              </a:rPr>
              <a:t>One night I was chatting with my Mom about how she had changed as a mother from the first child to the last.</a:t>
            </a:r>
            <a:endParaRPr lang="en-US" sz="3600" dirty="0">
              <a:latin typeface="Arial Rounded MT Bold" panose="020F0704030504030204" pitchFamily="34" charset="0"/>
              <a:ea typeface="Calibri" panose="020F0502020204030204" pitchFamily="34" charset="0"/>
            </a:endParaRPr>
          </a:p>
          <a:p>
            <a:r>
              <a:rPr lang="en-US" sz="3200" dirty="0">
                <a:latin typeface="Arial Rounded MT Bold" panose="020F0704030504030204" pitchFamily="34" charset="0"/>
                <a:ea typeface="Calibri" panose="020F0502020204030204" pitchFamily="34" charset="0"/>
              </a:rPr>
              <a:t>She laughed as she told me how she had mellowed over the years:</a:t>
            </a:r>
            <a:endParaRPr lang="en-US" sz="3600" dirty="0">
              <a:latin typeface="Arial Rounded MT Bold" panose="020F0704030504030204" pitchFamily="34" charset="0"/>
              <a:ea typeface="Calibri" panose="020F0502020204030204" pitchFamily="34" charset="0"/>
            </a:endParaRPr>
          </a:p>
          <a:p>
            <a:r>
              <a:rPr lang="en-US" sz="3200" dirty="0">
                <a:latin typeface="Arial Rounded MT Bold" panose="020F0704030504030204" pitchFamily="34" charset="0"/>
                <a:ea typeface="Calibri" panose="020F0502020204030204" pitchFamily="34" charset="0"/>
              </a:rPr>
              <a:t>"When your oldest sister coughed or sneezed, I called the ambulance.</a:t>
            </a:r>
            <a:endParaRPr lang="en-US" sz="3600" dirty="0">
              <a:latin typeface="Arial Rounded MT Bold" panose="020F0704030504030204" pitchFamily="34" charset="0"/>
              <a:ea typeface="Calibri" panose="020F0502020204030204" pitchFamily="34" charset="0"/>
            </a:endParaRPr>
          </a:p>
          <a:p>
            <a:r>
              <a:rPr lang="en-US" sz="3200" dirty="0">
                <a:latin typeface="Arial Rounded MT Bold" panose="020F0704030504030204" pitchFamily="34" charset="0"/>
                <a:ea typeface="Calibri" panose="020F0502020204030204" pitchFamily="34" charset="0"/>
              </a:rPr>
              <a:t>When your youngest brother swallowed a dime, I just told him it was coming out of his allowance."</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8494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198345"/>
      </p:ext>
    </p:extLst>
  </p:cSld>
  <p:clrMapOvr>
    <a:masterClrMapping/>
  </p:clrMapOvr>
  <mc:AlternateContent xmlns:mc="http://schemas.openxmlformats.org/markup-compatibility/2006">
    <mc:Choice xmlns:p14="http://schemas.microsoft.com/office/powerpoint/2010/main" Requires="p14">
      <p:transition spd="slow" p14:dur="4750">
        <p14:vortex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263F-C89C-4A7C-A220-5A7D52B71295}"/>
              </a:ext>
            </a:extLst>
          </p:cNvPr>
          <p:cNvSpPr>
            <a:spLocks noGrp="1"/>
          </p:cNvSpPr>
          <p:nvPr>
            <p:ph type="title"/>
          </p:nvPr>
        </p:nvSpPr>
        <p:spPr>
          <a:xfrm>
            <a:off x="106679" y="155576"/>
            <a:ext cx="6620691" cy="749300"/>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No Friction, No Movement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106680" y="1665514"/>
            <a:ext cx="11932920" cy="4299858"/>
          </a:xfrm>
          <a:blipFill dpi="0" rotWithShape="1">
            <a:blip r:embed="rId3"/>
            <a:srcRect/>
            <a:stretch>
              <a:fillRect/>
            </a:stretch>
          </a:blipFill>
        </p:spPr>
        <p:txBody>
          <a:bodyPr>
            <a:normAutofit/>
          </a:bodyPr>
          <a:lstStyle/>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There is </a:t>
            </a:r>
            <a:r>
              <a:rPr lang="en-US" sz="3200" b="1" dirty="0">
                <a:effectLst>
                  <a:outerShdw blurRad="38100" dist="38100" dir="2700000" algn="tl">
                    <a:srgbClr val="000000">
                      <a:alpha val="43137"/>
                    </a:srgbClr>
                  </a:outerShdw>
                </a:effectLst>
                <a:latin typeface="Arial Rounded MT Bold" panose="020F0704030504030204" pitchFamily="34" charset="0"/>
              </a:rPr>
              <a:t>Positive and Negative </a:t>
            </a:r>
            <a:r>
              <a:rPr lang="en-US" b="1" dirty="0">
                <a:effectLst>
                  <a:outerShdw blurRad="38100" dist="38100" dir="2700000" algn="tl">
                    <a:srgbClr val="000000">
                      <a:alpha val="43137"/>
                    </a:srgbClr>
                  </a:outerShdw>
                </a:effectLst>
                <a:latin typeface="Arial Rounded MT Bold" panose="020F0704030504030204" pitchFamily="34" charset="0"/>
              </a:rPr>
              <a:t>Friction </a:t>
            </a:r>
          </a:p>
          <a:p>
            <a:pPr>
              <a:lnSpc>
                <a:spcPct val="100000"/>
              </a:lnSpc>
            </a:pPr>
            <a:r>
              <a:rPr lang="en-US" i="1" dirty="0">
                <a:effectLst>
                  <a:outerShdw blurRad="38100" dist="38100" dir="2700000" algn="tl">
                    <a:srgbClr val="000000">
                      <a:alpha val="43137"/>
                    </a:srgbClr>
                  </a:outerShdw>
                </a:effectLst>
                <a:latin typeface="Arial Rounded MT Bold" panose="020F0704030504030204" pitchFamily="34" charset="0"/>
              </a:rPr>
              <a:t>Many are the afflictions of the righteous: but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a:t>
            </a:r>
            <a:r>
              <a:rPr lang="en-US" i="1" dirty="0" err="1">
                <a:effectLst>
                  <a:outerShdw blurRad="38100" dist="38100" dir="2700000" algn="tl">
                    <a:srgbClr val="000000">
                      <a:alpha val="43137"/>
                    </a:srgbClr>
                  </a:outerShdw>
                </a:effectLst>
                <a:latin typeface="Arial Rounded MT Bold" panose="020F0704030504030204" pitchFamily="34" charset="0"/>
              </a:rPr>
              <a:t>delivereth</a:t>
            </a:r>
            <a:r>
              <a:rPr lang="en-US" i="1" dirty="0">
                <a:effectLst>
                  <a:outerShdw blurRad="38100" dist="38100" dir="2700000" algn="tl">
                    <a:srgbClr val="000000">
                      <a:alpha val="43137"/>
                    </a:srgbClr>
                  </a:outerShdw>
                </a:effectLst>
                <a:latin typeface="Arial Rounded MT Bold" panose="020F0704030504030204" pitchFamily="34" charset="0"/>
              </a:rPr>
              <a:t> him out of them all.   </a:t>
            </a:r>
            <a:r>
              <a:rPr lang="en-US" b="1" dirty="0">
                <a:effectLst>
                  <a:outerShdw blurRad="38100" dist="38100" dir="2700000" algn="tl">
                    <a:srgbClr val="000000">
                      <a:alpha val="43137"/>
                    </a:srgbClr>
                  </a:outerShdw>
                </a:effectLst>
                <a:latin typeface="Arial Rounded MT Bold" panose="020F0704030504030204" pitchFamily="34" charset="0"/>
              </a:rPr>
              <a:t>Psalm 34:19 (KJV)     Affliction= Neg Friction</a:t>
            </a:r>
          </a:p>
          <a:p>
            <a:pPr>
              <a:lnSpc>
                <a:spcPct val="100000"/>
              </a:lnSpc>
              <a:spcBef>
                <a:spcPts val="1200"/>
              </a:spcBef>
            </a:pPr>
            <a:r>
              <a:rPr lang="en-US" i="1" dirty="0">
                <a:effectLst>
                  <a:outerShdw blurRad="38100" dist="38100" dir="2700000" algn="tl">
                    <a:srgbClr val="000000">
                      <a:alpha val="43137"/>
                    </a:srgbClr>
                  </a:outerShdw>
                </a:effectLst>
                <a:latin typeface="Arial Rounded MT Bold" panose="020F0704030504030204" pitchFamily="34" charset="0"/>
              </a:rPr>
              <a:t>Iron </a:t>
            </a:r>
            <a:r>
              <a:rPr lang="en-US" i="1" dirty="0" err="1">
                <a:effectLst>
                  <a:outerShdw blurRad="38100" dist="38100" dir="2700000" algn="tl">
                    <a:srgbClr val="000000">
                      <a:alpha val="43137"/>
                    </a:srgbClr>
                  </a:outerShdw>
                </a:effectLst>
                <a:latin typeface="Arial Rounded MT Bold" panose="020F0704030504030204" pitchFamily="34" charset="0"/>
              </a:rPr>
              <a:t>sharpeneth</a:t>
            </a:r>
            <a:r>
              <a:rPr lang="en-US" i="1" dirty="0">
                <a:effectLst>
                  <a:outerShdw blurRad="38100" dist="38100" dir="2700000" algn="tl">
                    <a:srgbClr val="000000">
                      <a:alpha val="43137"/>
                    </a:srgbClr>
                  </a:outerShdw>
                </a:effectLst>
                <a:latin typeface="Arial Rounded MT Bold" panose="020F0704030504030204" pitchFamily="34" charset="0"/>
              </a:rPr>
              <a:t> iron; so a man </a:t>
            </a:r>
            <a:r>
              <a:rPr lang="en-US" i="1" dirty="0" err="1">
                <a:effectLst>
                  <a:outerShdw blurRad="38100" dist="38100" dir="2700000" algn="tl">
                    <a:srgbClr val="000000">
                      <a:alpha val="43137"/>
                    </a:srgbClr>
                  </a:outerShdw>
                </a:effectLst>
                <a:latin typeface="Arial Rounded MT Bold" panose="020F0704030504030204" pitchFamily="34" charset="0"/>
              </a:rPr>
              <a:t>sharpeneth</a:t>
            </a:r>
            <a:r>
              <a:rPr lang="en-US" i="1" dirty="0">
                <a:effectLst>
                  <a:outerShdw blurRad="38100" dist="38100" dir="2700000" algn="tl">
                    <a:srgbClr val="000000">
                      <a:alpha val="43137"/>
                    </a:srgbClr>
                  </a:outerShdw>
                </a:effectLst>
                <a:latin typeface="Arial Rounded MT Bold" panose="020F0704030504030204" pitchFamily="34" charset="0"/>
              </a:rPr>
              <a:t> the countenance of his friend.  </a:t>
            </a:r>
            <a:r>
              <a:rPr lang="en-US" b="1" dirty="0">
                <a:effectLst>
                  <a:outerShdw blurRad="38100" dist="38100" dir="2700000" algn="tl">
                    <a:srgbClr val="000000">
                      <a:alpha val="43137"/>
                    </a:srgbClr>
                  </a:outerShdw>
                </a:effectLst>
                <a:latin typeface="Arial Rounded MT Bold" panose="020F0704030504030204" pitchFamily="34" charset="0"/>
              </a:rPr>
              <a:t>Prov 27:17 (KJV)  </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Sharpen (friction)= Positive Friction</a:t>
            </a:r>
          </a:p>
          <a:p>
            <a:pPr>
              <a:lnSpc>
                <a:spcPct val="100000"/>
              </a:lnSpc>
              <a:spcBef>
                <a:spcPts val="1800"/>
              </a:spcBef>
            </a:pPr>
            <a:r>
              <a:rPr lang="en-US" i="1" dirty="0">
                <a:effectLst>
                  <a:outerShdw blurRad="38100" dist="38100" dir="2700000" algn="tl">
                    <a:srgbClr val="000000">
                      <a:alpha val="43137"/>
                    </a:srgbClr>
                  </a:outerShdw>
                </a:effectLst>
                <a:latin typeface="Arial Rounded MT Bold" panose="020F0704030504030204" pitchFamily="34" charset="0"/>
              </a:rPr>
              <a:t>Brothers and sisters, I do not consider myself as having taken hold of this. But this one thing I do: forgetting what is behind and straining toward what is ahead</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Phil 3:13 TLV =Positive Friction</a:t>
            </a:r>
          </a:p>
          <a:p>
            <a:endParaRPr lang="en-US" dirty="0"/>
          </a:p>
        </p:txBody>
      </p:sp>
    </p:spTree>
    <p:extLst>
      <p:ext uri="{BB962C8B-B14F-4D97-AF65-F5344CB8AC3E}">
        <p14:creationId xmlns:p14="http://schemas.microsoft.com/office/powerpoint/2010/main" val="1072891765"/>
      </p:ext>
    </p:extLst>
  </p:cSld>
  <p:clrMapOvr>
    <a:masterClrMapping/>
  </p:clrMapOvr>
  <mc:AlternateContent xmlns:mc="http://schemas.openxmlformats.org/markup-compatibility/2006">
    <mc:Choice xmlns:p14="http://schemas.microsoft.com/office/powerpoint/2010/main" Requires="p14">
      <p:transition spd="slow" p14:dur="27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left)">
                                      <p:cBhvr>
                                        <p:cTn id="13" dur="500"/>
                                        <p:tgtEl>
                                          <p:spTgt spid="3">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righ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263F-C89C-4A7C-A220-5A7D52B71295}"/>
              </a:ext>
            </a:extLst>
          </p:cNvPr>
          <p:cNvSpPr>
            <a:spLocks noGrp="1"/>
          </p:cNvSpPr>
          <p:nvPr>
            <p:ph type="title"/>
          </p:nvPr>
        </p:nvSpPr>
        <p:spPr>
          <a:xfrm>
            <a:off x="838200" y="155576"/>
            <a:ext cx="6253480" cy="749300"/>
          </a:xfrm>
          <a:solidFill>
            <a:schemeClr val="bg1">
              <a:alpha val="90000"/>
            </a:schemeClr>
          </a:solidFill>
        </p:spPr>
        <p:txBody>
          <a:bodyPr>
            <a:normAutofit/>
          </a:bodyPr>
          <a:lstStyle/>
          <a:p>
            <a:r>
              <a:rPr lang="en-US" b="1" dirty="0">
                <a:effectLst>
                  <a:outerShdw blurRad="38100" dist="38100" dir="2700000" algn="tl">
                    <a:srgbClr val="000000">
                      <a:alpha val="43137"/>
                    </a:srgbClr>
                  </a:outerShdw>
                </a:effectLst>
              </a:rPr>
              <a:t>He Will Never Leave You</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257175" y="1162050"/>
            <a:ext cx="11677650" cy="4857750"/>
          </a:xfrm>
          <a:solidFill>
            <a:schemeClr val="bg1">
              <a:alpha val="90000"/>
            </a:schemeClr>
          </a:solidFill>
        </p:spPr>
        <p:txBody>
          <a:bodyPr>
            <a:normAutofit lnSpcReduction="10000"/>
          </a:bodyPr>
          <a:lstStyle/>
          <a:p>
            <a:pPr marL="0" indent="0">
              <a:lnSpc>
                <a:spcPct val="110000"/>
              </a:lnSpc>
              <a:buNone/>
            </a:pPr>
            <a:r>
              <a:rPr lang="en-US" sz="3000" i="1" dirty="0">
                <a:effectLst>
                  <a:outerShdw blurRad="38100" dist="38100" dir="2700000" algn="tl">
                    <a:srgbClr val="000000">
                      <a:alpha val="43137"/>
                    </a:srgbClr>
                  </a:outerShdw>
                </a:effectLst>
              </a:rPr>
              <a:t>Let your</a:t>
            </a:r>
            <a:r>
              <a:rPr lang="en-US" sz="3000" dirty="0">
                <a:effectLst>
                  <a:outerShdw blurRad="38100" dist="38100" dir="2700000" algn="tl">
                    <a:srgbClr val="000000">
                      <a:alpha val="43137"/>
                    </a:srgbClr>
                  </a:outerShdw>
                </a:effectLst>
              </a:rPr>
              <a:t> conversation </a:t>
            </a:r>
            <a:r>
              <a:rPr lang="en-US" sz="3000" i="1" dirty="0">
                <a:effectLst>
                  <a:outerShdw blurRad="38100" dist="38100" dir="2700000" algn="tl">
                    <a:srgbClr val="000000">
                      <a:alpha val="43137"/>
                    </a:srgbClr>
                  </a:outerShdw>
                </a:effectLst>
              </a:rPr>
              <a:t>be</a:t>
            </a:r>
            <a:r>
              <a:rPr lang="en-US" sz="3000" dirty="0">
                <a:effectLst>
                  <a:outerShdw blurRad="38100" dist="38100" dir="2700000" algn="tl">
                    <a:srgbClr val="000000">
                      <a:alpha val="43137"/>
                    </a:srgbClr>
                  </a:outerShdw>
                </a:effectLst>
              </a:rPr>
              <a:t> without covetousness; </a:t>
            </a:r>
            <a:r>
              <a:rPr lang="en-US" sz="3000" i="1" dirty="0">
                <a:effectLst>
                  <a:outerShdw blurRad="38100" dist="38100" dir="2700000" algn="tl">
                    <a:srgbClr val="000000">
                      <a:alpha val="43137"/>
                    </a:srgbClr>
                  </a:outerShdw>
                </a:effectLst>
              </a:rPr>
              <a:t>and be</a:t>
            </a:r>
            <a:r>
              <a:rPr lang="en-US" sz="3000" dirty="0">
                <a:effectLst>
                  <a:outerShdw blurRad="38100" dist="38100" dir="2700000" algn="tl">
                    <a:srgbClr val="000000">
                      <a:alpha val="43137"/>
                    </a:srgbClr>
                  </a:outerShdw>
                </a:effectLst>
              </a:rPr>
              <a:t> content with such things as ye have: for he hath said, I will never leave thee, nor forsake thee </a:t>
            </a:r>
            <a:r>
              <a:rPr lang="en-US" b="1" dirty="0">
                <a:effectLst>
                  <a:outerShdw blurRad="38100" dist="38100" dir="2700000" algn="tl">
                    <a:srgbClr val="000000">
                      <a:alpha val="43137"/>
                    </a:srgbClr>
                  </a:outerShdw>
                </a:effectLst>
                <a:latin typeface="Arial Rounded MT Bold" panose="020F0704030504030204" pitchFamily="34" charset="0"/>
              </a:rPr>
              <a:t>Hebrews 13:5 (KJV)       Emotionally or Physically</a:t>
            </a:r>
          </a:p>
          <a:p>
            <a:pPr marL="0" indent="0">
              <a:lnSpc>
                <a:spcPct val="11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Hebrews 13:5 (AMP) </a:t>
            </a:r>
            <a:br>
              <a:rPr lang="en-US" b="1"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rPr>
              <a:t>5 </a:t>
            </a:r>
            <a:r>
              <a:rPr lang="en-US" dirty="0">
                <a:effectLst>
                  <a:outerShdw blurRad="38100" dist="38100" dir="2700000" algn="tl">
                    <a:srgbClr val="000000">
                      <a:alpha val="43137"/>
                    </a:srgbClr>
                  </a:outerShdw>
                </a:effectLst>
              </a:rPr>
              <a:t> Let your character </a:t>
            </a:r>
            <a:r>
              <a:rPr lang="en-US" i="1" dirty="0">
                <a:effectLst>
                  <a:outerShdw blurRad="38100" dist="38100" dir="2700000" algn="tl">
                    <a:srgbClr val="000000">
                      <a:alpha val="43137"/>
                    </a:srgbClr>
                  </a:outerShdw>
                </a:effectLst>
              </a:rPr>
              <a:t>or</a:t>
            </a:r>
            <a:r>
              <a:rPr lang="en-US" dirty="0">
                <a:effectLst>
                  <a:outerShdw blurRad="38100" dist="38100" dir="2700000" algn="tl">
                    <a:srgbClr val="000000">
                      <a:alpha val="43137"/>
                    </a:srgbClr>
                  </a:outerShdw>
                </a:effectLst>
              </a:rPr>
              <a:t> moral disposition be free from love of money [including greed, avarice, lust, and craving for earthly possessions] and be satisfied with your present [circumstances and with what you have]; for He [God] Himself has said, I will not in any way fail you </a:t>
            </a:r>
            <a:r>
              <a:rPr lang="en-US" i="1" dirty="0">
                <a:effectLst>
                  <a:outerShdw blurRad="38100" dist="38100" dir="2700000" algn="tl">
                    <a:srgbClr val="000000">
                      <a:alpha val="43137"/>
                    </a:srgbClr>
                  </a:outerShdw>
                </a:effectLst>
              </a:rPr>
              <a:t>nor</a:t>
            </a:r>
            <a:r>
              <a:rPr lang="en-US" dirty="0">
                <a:effectLst>
                  <a:outerShdw blurRad="38100" dist="38100" dir="2700000" algn="tl">
                    <a:srgbClr val="000000">
                      <a:alpha val="43137"/>
                    </a:srgbClr>
                  </a:outerShdw>
                </a:effectLst>
              </a:rPr>
              <a:t> give you up </a:t>
            </a:r>
            <a:r>
              <a:rPr lang="en-US" i="1" dirty="0">
                <a:effectLst>
                  <a:outerShdw blurRad="38100" dist="38100" dir="2700000" algn="tl">
                    <a:srgbClr val="000000">
                      <a:alpha val="43137"/>
                    </a:srgbClr>
                  </a:outerShdw>
                </a:effectLst>
              </a:rPr>
              <a:t>nor</a:t>
            </a:r>
            <a:r>
              <a:rPr lang="en-US" dirty="0">
                <a:effectLst>
                  <a:outerShdw blurRad="38100" dist="38100" dir="2700000" algn="tl">
                    <a:srgbClr val="000000">
                      <a:alpha val="43137"/>
                    </a:srgbClr>
                  </a:outerShdw>
                </a:effectLst>
              </a:rPr>
              <a:t> leave you without support. [I will] not, [I will] not, [I will] not in any degree leave you helpless </a:t>
            </a:r>
            <a:r>
              <a:rPr lang="en-US" i="1" dirty="0">
                <a:effectLst>
                  <a:outerShdw blurRad="38100" dist="38100" dir="2700000" algn="tl">
                    <a:srgbClr val="000000">
                      <a:alpha val="43137"/>
                    </a:srgbClr>
                  </a:outerShdw>
                </a:effectLst>
              </a:rPr>
              <a:t>nor</a:t>
            </a:r>
            <a:r>
              <a:rPr lang="en-US" dirty="0">
                <a:effectLst>
                  <a:outerShdw blurRad="38100" dist="38100" dir="2700000" algn="tl">
                    <a:srgbClr val="000000">
                      <a:alpha val="43137"/>
                    </a:srgbClr>
                  </a:outerShdw>
                </a:effectLst>
              </a:rPr>
              <a:t> forsake </a:t>
            </a:r>
            <a:r>
              <a:rPr lang="en-US" i="1" dirty="0">
                <a:effectLst>
                  <a:outerShdw blurRad="38100" dist="38100" dir="2700000" algn="tl">
                    <a:srgbClr val="000000">
                      <a:alpha val="43137"/>
                    </a:srgbClr>
                  </a:outerShdw>
                </a:effectLst>
              </a:rPr>
              <a:t>nor</a:t>
            </a:r>
            <a:r>
              <a:rPr lang="en-US" dirty="0">
                <a:effectLst>
                  <a:outerShdw blurRad="38100" dist="38100" dir="2700000" algn="tl">
                    <a:srgbClr val="000000">
                      <a:alpha val="43137"/>
                    </a:srgbClr>
                  </a:outerShdw>
                </a:effectLst>
              </a:rPr>
              <a:t> let [you] down (relax My hold on you)! [Assuredly not!]</a:t>
            </a: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9203237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748565"/>
      </p:ext>
    </p:extLst>
  </p:cSld>
  <p:clrMapOvr>
    <a:masterClrMapping/>
  </p:clrMapOvr>
  <mc:AlternateContent xmlns:mc="http://schemas.openxmlformats.org/markup-compatibility/2006">
    <mc:Choice xmlns:p14="http://schemas.microsoft.com/office/powerpoint/2010/main" Requires="p14">
      <p:transition spd="slow" p14:dur="3250">
        <p:comb/>
      </p:transition>
    </mc:Choice>
    <mc:Fallback>
      <p:transition spd="slow">
        <p:comb/>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D9E8-8C2D-4A4A-93FC-9598C4F724CE}"/>
              </a:ext>
            </a:extLst>
          </p:cNvPr>
          <p:cNvSpPr>
            <a:spLocks noGrp="1"/>
          </p:cNvSpPr>
          <p:nvPr>
            <p:ph type="title"/>
          </p:nvPr>
        </p:nvSpPr>
        <p:spPr>
          <a:xfrm>
            <a:off x="838200" y="233681"/>
            <a:ext cx="10515600" cy="772159"/>
          </a:xfrm>
        </p:spPr>
        <p:txBody>
          <a:bodyPr/>
          <a:lstStyle/>
          <a:p>
            <a:endParaRPr lang="en-US" dirty="0"/>
          </a:p>
        </p:txBody>
      </p:sp>
      <p:sp>
        <p:nvSpPr>
          <p:cNvPr id="3" name="Content Placeholder 2">
            <a:extLst>
              <a:ext uri="{FF2B5EF4-FFF2-40B4-BE49-F238E27FC236}">
                <a16:creationId xmlns:a16="http://schemas.microsoft.com/office/drawing/2014/main" id="{39BD3F36-B915-4E0D-A5FB-02B852FBDC59}"/>
              </a:ext>
            </a:extLst>
          </p:cNvPr>
          <p:cNvSpPr>
            <a:spLocks noGrp="1"/>
          </p:cNvSpPr>
          <p:nvPr>
            <p:ph idx="1"/>
          </p:nvPr>
        </p:nvSpPr>
        <p:spPr>
          <a:xfrm>
            <a:off x="177800" y="1239520"/>
            <a:ext cx="11729720" cy="4917123"/>
          </a:xfrm>
        </p:spPr>
        <p:txBody>
          <a:bodyPr/>
          <a:lstStyle/>
          <a:p>
            <a:endParaRPr lang="en-US" dirty="0"/>
          </a:p>
        </p:txBody>
      </p:sp>
    </p:spTree>
    <p:extLst>
      <p:ext uri="{BB962C8B-B14F-4D97-AF65-F5344CB8AC3E}">
        <p14:creationId xmlns:p14="http://schemas.microsoft.com/office/powerpoint/2010/main" val="312238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7D1E-249E-4356-A6BC-A7EB77FE36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51047D-6E5C-422D-B082-23B87F050A6F}"/>
              </a:ext>
            </a:extLst>
          </p:cNvPr>
          <p:cNvSpPr>
            <a:spLocks noGrp="1"/>
          </p:cNvSpPr>
          <p:nvPr>
            <p:ph idx="1"/>
          </p:nvPr>
        </p:nvSpPr>
        <p:spPr/>
        <p:txBody>
          <a:bodyPr>
            <a:normAutofit/>
          </a:bodyPr>
          <a:lstStyle/>
          <a:p>
            <a:r>
              <a:rPr lang="en-US" b="1" dirty="0"/>
              <a:t>Psalm 34:19 (KJV) </a:t>
            </a:r>
            <a:br>
              <a:rPr lang="en-US" dirty="0"/>
            </a:br>
            <a:r>
              <a:rPr lang="en-US" baseline="30000" dirty="0"/>
              <a:t>19 </a:t>
            </a:r>
            <a:r>
              <a:rPr lang="en-US" dirty="0"/>
              <a:t> Many </a:t>
            </a:r>
            <a:r>
              <a:rPr lang="en-US" i="1" dirty="0"/>
              <a:t>are</a:t>
            </a:r>
            <a:r>
              <a:rPr lang="en-US" dirty="0"/>
              <a:t> the afflictions of the righteous: but the </a:t>
            </a:r>
            <a:r>
              <a:rPr lang="en-US" cap="small" dirty="0"/>
              <a:t>LORD</a:t>
            </a:r>
            <a:r>
              <a:rPr lang="en-US" dirty="0"/>
              <a:t> </a:t>
            </a:r>
            <a:r>
              <a:rPr lang="en-US" dirty="0" err="1"/>
              <a:t>delivereth</a:t>
            </a:r>
            <a:r>
              <a:rPr lang="en-US" dirty="0"/>
              <a:t> him out of them all. </a:t>
            </a:r>
            <a:br>
              <a:rPr lang="en-US" dirty="0"/>
            </a:br>
            <a:r>
              <a:rPr lang="en-US" dirty="0"/>
              <a:t>affliction= Neg Friction</a:t>
            </a:r>
          </a:p>
          <a:p>
            <a:r>
              <a:rPr lang="en-US" b="1" dirty="0"/>
              <a:t>Proverbs 27:17 (KJV) </a:t>
            </a:r>
            <a:br>
              <a:rPr lang="en-US" dirty="0"/>
            </a:br>
            <a:r>
              <a:rPr lang="en-US" baseline="30000" dirty="0"/>
              <a:t>17 </a:t>
            </a:r>
            <a:r>
              <a:rPr lang="en-US" dirty="0"/>
              <a:t> Iron </a:t>
            </a:r>
            <a:r>
              <a:rPr lang="en-US" dirty="0" err="1"/>
              <a:t>sharpeneth</a:t>
            </a:r>
            <a:r>
              <a:rPr lang="en-US" dirty="0"/>
              <a:t> iron; so a man </a:t>
            </a:r>
            <a:r>
              <a:rPr lang="en-US" dirty="0" err="1"/>
              <a:t>sharpeneth</a:t>
            </a:r>
            <a:r>
              <a:rPr lang="en-US" dirty="0"/>
              <a:t> the countenance of his friend.  =</a:t>
            </a:r>
            <a:r>
              <a:rPr lang="en-US" b="1" dirty="0"/>
              <a:t>Positive friction</a:t>
            </a:r>
          </a:p>
          <a:p>
            <a:r>
              <a:rPr lang="en-US" i="1" dirty="0">
                <a:effectLst>
                  <a:outerShdw blurRad="38100" dist="38100" dir="2700000" algn="tl">
                    <a:srgbClr val="000000">
                      <a:alpha val="43137"/>
                    </a:srgbClr>
                  </a:outerShdw>
                </a:effectLst>
              </a:rPr>
              <a:t>Brothers and sisters, I know that I still have a long way to go. But there is one thing I do: I forget what is in the past and try as hard as I can to reach the goal before me</a:t>
            </a:r>
            <a:r>
              <a:rPr lang="en-US" dirty="0"/>
              <a:t>. </a:t>
            </a:r>
            <a:r>
              <a:rPr lang="en-US" b="1" dirty="0">
                <a:effectLst>
                  <a:outerShdw blurRad="38100" dist="38100" dir="2700000" algn="tl">
                    <a:srgbClr val="000000">
                      <a:alpha val="43137"/>
                    </a:srgbClr>
                  </a:outerShdw>
                </a:effectLst>
              </a:rPr>
              <a:t>Phil 3:13 (ERV</a:t>
            </a:r>
            <a:r>
              <a:rPr lang="en-US" b="1" dirty="0"/>
              <a:t>)= positive within</a:t>
            </a:r>
            <a:endParaRPr lang="en-US" dirty="0"/>
          </a:p>
          <a:p>
            <a:endParaRPr lang="en-US" b="1" dirty="0"/>
          </a:p>
          <a:p>
            <a:endParaRPr lang="en-US" dirty="0"/>
          </a:p>
        </p:txBody>
      </p:sp>
    </p:spTree>
    <p:extLst>
      <p:ext uri="{BB962C8B-B14F-4D97-AF65-F5344CB8AC3E}">
        <p14:creationId xmlns:p14="http://schemas.microsoft.com/office/powerpoint/2010/main" val="48326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263F-C89C-4A7C-A220-5A7D52B71295}"/>
              </a:ext>
            </a:extLst>
          </p:cNvPr>
          <p:cNvSpPr>
            <a:spLocks noGrp="1"/>
          </p:cNvSpPr>
          <p:nvPr>
            <p:ph type="title"/>
          </p:nvPr>
        </p:nvSpPr>
        <p:spPr>
          <a:xfrm>
            <a:off x="838200" y="155576"/>
            <a:ext cx="10515600" cy="749300"/>
          </a:xfrm>
        </p:spPr>
        <p:txBody>
          <a:bodyPr/>
          <a:lstStyle/>
          <a:p>
            <a:endParaRPr lang="en-US" dirty="0"/>
          </a:p>
        </p:txBody>
      </p:sp>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257175" y="1162050"/>
            <a:ext cx="11677650" cy="5540374"/>
          </a:xfrm>
        </p:spPr>
        <p:txBody>
          <a:bodyPr/>
          <a:lstStyle/>
          <a:p>
            <a:pPr marL="0" indent="0">
              <a:buNone/>
            </a:pPr>
            <a:r>
              <a:rPr lang="en-US" dirty="0"/>
              <a:t>Even though John Stephen </a:t>
            </a:r>
            <a:r>
              <a:rPr lang="en-US" dirty="0" err="1"/>
              <a:t>Akhwari</a:t>
            </a:r>
            <a:r>
              <a:rPr lang="en-US" dirty="0"/>
              <a:t> did not receive the gold medal he was hoping to get, he was remembered because he was a finisher. You will not be remembered for the things you start but rather, for the things you finish. And the best part is, in the Christian race, you are not rewarded because you finished first – you are rewarded because you finished strong.</a:t>
            </a:r>
          </a:p>
          <a:p>
            <a:pPr marL="0" indent="0">
              <a:buNone/>
            </a:pPr>
            <a:endParaRPr lang="en-US" dirty="0"/>
          </a:p>
        </p:txBody>
      </p:sp>
    </p:spTree>
    <p:extLst>
      <p:ext uri="{BB962C8B-B14F-4D97-AF65-F5344CB8AC3E}">
        <p14:creationId xmlns:p14="http://schemas.microsoft.com/office/powerpoint/2010/main" val="230303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3F54-D1F2-4324-B921-5EC9344A72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BB26B6-D413-4885-9814-F9463AA71300}"/>
              </a:ext>
            </a:extLst>
          </p:cNvPr>
          <p:cNvSpPr>
            <a:spLocks noGrp="1"/>
          </p:cNvSpPr>
          <p:nvPr>
            <p:ph idx="1"/>
          </p:nvPr>
        </p:nvSpPr>
        <p:spPr/>
        <p:txBody>
          <a:bodyPr>
            <a:normAutofit fontScale="92500" lnSpcReduction="10000"/>
          </a:bodyPr>
          <a:lstStyle/>
          <a:p>
            <a:r>
              <a:rPr lang="en-US" dirty="0"/>
              <a:t>Mark 11:23- …if anyone says to this mountain</a:t>
            </a:r>
          </a:p>
          <a:p>
            <a:r>
              <a:rPr lang="en-US" dirty="0"/>
              <a:t>Matt. 17:20- …faith as grain as mustard seed, say to this mt</a:t>
            </a:r>
          </a:p>
          <a:p>
            <a:endParaRPr lang="en-US" dirty="0"/>
          </a:p>
          <a:p>
            <a:r>
              <a:rPr lang="en-US" b="1" dirty="0"/>
              <a:t>Proverbs 13:12 (KJV) </a:t>
            </a:r>
            <a:br>
              <a:rPr lang="en-US" dirty="0"/>
            </a:br>
            <a:r>
              <a:rPr lang="en-US" baseline="30000" dirty="0"/>
              <a:t>12 </a:t>
            </a:r>
            <a:r>
              <a:rPr lang="en-US" dirty="0"/>
              <a:t> Hope deferred </a:t>
            </a:r>
            <a:r>
              <a:rPr lang="en-US" dirty="0" err="1"/>
              <a:t>maketh</a:t>
            </a:r>
            <a:r>
              <a:rPr lang="en-US" dirty="0"/>
              <a:t> the heart sick: but </a:t>
            </a:r>
            <a:r>
              <a:rPr lang="en-US" i="1" dirty="0"/>
              <a:t>when</a:t>
            </a:r>
            <a:r>
              <a:rPr lang="en-US" dirty="0"/>
              <a:t> the desire cometh, </a:t>
            </a:r>
            <a:r>
              <a:rPr lang="en-US" i="1" dirty="0"/>
              <a:t>it is</a:t>
            </a:r>
            <a:r>
              <a:rPr lang="en-US" dirty="0"/>
              <a:t> a tree of life. </a:t>
            </a:r>
            <a:endParaRPr lang="en-US" b="1" dirty="0"/>
          </a:p>
          <a:p>
            <a:endParaRPr lang="en-US" b="1" dirty="0"/>
          </a:p>
          <a:p>
            <a:r>
              <a:rPr lang="en-US" b="1" dirty="0"/>
              <a:t>Proverbs 13:12 (MSG) </a:t>
            </a:r>
            <a:br>
              <a:rPr lang="en-US" dirty="0"/>
            </a:br>
            <a:r>
              <a:rPr lang="en-US" baseline="30000" dirty="0"/>
              <a:t>12 </a:t>
            </a:r>
            <a:r>
              <a:rPr lang="en-US" dirty="0"/>
              <a:t> Unrelenting disappointment leaves you heartsick, but a sudden good break can turn life around. </a:t>
            </a:r>
            <a:br>
              <a:rPr lang="en-US" dirty="0"/>
            </a:br>
            <a:endParaRPr lang="en-US" dirty="0"/>
          </a:p>
          <a:p>
            <a:endParaRPr lang="en-US" dirty="0"/>
          </a:p>
        </p:txBody>
      </p:sp>
    </p:spTree>
    <p:extLst>
      <p:ext uri="{BB962C8B-B14F-4D97-AF65-F5344CB8AC3E}">
        <p14:creationId xmlns:p14="http://schemas.microsoft.com/office/powerpoint/2010/main" val="207658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D3F36-B915-4E0D-A5FB-02B852FBDC59}"/>
              </a:ext>
            </a:extLst>
          </p:cNvPr>
          <p:cNvSpPr>
            <a:spLocks noGrp="1"/>
          </p:cNvSpPr>
          <p:nvPr>
            <p:ph idx="1"/>
          </p:nvPr>
        </p:nvSpPr>
        <p:spPr>
          <a:xfrm>
            <a:off x="177800" y="323850"/>
            <a:ext cx="11729720" cy="6372225"/>
          </a:xfrm>
        </p:spPr>
        <p:txBody>
          <a:bodyPr>
            <a:normAutofit lnSpcReduction="10000"/>
          </a:bodyPr>
          <a:lstStyle/>
          <a:p>
            <a:pPr marL="0" indent="0">
              <a:buNone/>
            </a:pPr>
            <a:r>
              <a:rPr lang="en-US" b="1" dirty="0"/>
              <a:t>Hebrews 13:5 (KJV) </a:t>
            </a:r>
            <a:br>
              <a:rPr lang="en-US" dirty="0"/>
            </a:br>
            <a:r>
              <a:rPr lang="en-US" baseline="30000" dirty="0"/>
              <a:t>5 </a:t>
            </a:r>
            <a:r>
              <a:rPr lang="en-US" dirty="0"/>
              <a:t> </a:t>
            </a:r>
            <a:r>
              <a:rPr lang="en-US" i="1" dirty="0"/>
              <a:t>Let your</a:t>
            </a:r>
            <a:r>
              <a:rPr lang="en-US" dirty="0"/>
              <a:t> conversation </a:t>
            </a:r>
            <a:r>
              <a:rPr lang="en-US" i="1" dirty="0"/>
              <a:t>be</a:t>
            </a:r>
            <a:r>
              <a:rPr lang="en-US" dirty="0"/>
              <a:t> without covetousness; </a:t>
            </a:r>
            <a:r>
              <a:rPr lang="en-US" i="1" dirty="0"/>
              <a:t>and be</a:t>
            </a:r>
            <a:r>
              <a:rPr lang="en-US" dirty="0"/>
              <a:t> content with such things as ye have: for he hath said, I will never leave thee, nor forsake thee. </a:t>
            </a:r>
            <a:br>
              <a:rPr lang="en-US" dirty="0"/>
            </a:br>
            <a:r>
              <a:rPr lang="en-US" dirty="0"/>
              <a:t> </a:t>
            </a:r>
          </a:p>
          <a:p>
            <a:r>
              <a:rPr lang="en-US" b="1" dirty="0"/>
              <a:t>Hebrews 13:5 (AMP) </a:t>
            </a:r>
            <a:br>
              <a:rPr lang="en-US" dirty="0"/>
            </a:br>
            <a:r>
              <a:rPr lang="en-US" baseline="30000" dirty="0"/>
              <a:t>5 …</a:t>
            </a:r>
            <a:r>
              <a:rPr lang="en-US" dirty="0"/>
              <a:t>for He [God] Himself has said, I will not in any way fail you </a:t>
            </a:r>
            <a:r>
              <a:rPr lang="en-US" i="1" dirty="0"/>
              <a:t>nor</a:t>
            </a:r>
            <a:r>
              <a:rPr lang="en-US" dirty="0"/>
              <a:t> give you up </a:t>
            </a:r>
            <a:r>
              <a:rPr lang="en-US" i="1" dirty="0"/>
              <a:t>nor</a:t>
            </a:r>
            <a:r>
              <a:rPr lang="en-US" dirty="0"/>
              <a:t> leave you without support. [I will] not, [I will] not, [I will] not in any degree leave you helpless </a:t>
            </a:r>
            <a:r>
              <a:rPr lang="en-US" i="1" dirty="0"/>
              <a:t>nor</a:t>
            </a:r>
            <a:r>
              <a:rPr lang="en-US" dirty="0"/>
              <a:t> forsake </a:t>
            </a:r>
            <a:r>
              <a:rPr lang="en-US" i="1" dirty="0"/>
              <a:t>nor</a:t>
            </a:r>
            <a:r>
              <a:rPr lang="en-US" dirty="0"/>
              <a:t> let [you] down (relax My hold on you)! [Assuredly not!] </a:t>
            </a:r>
            <a:br>
              <a:rPr lang="en-US" dirty="0"/>
            </a:br>
            <a:endParaRPr lang="en-US" dirty="0"/>
          </a:p>
          <a:p>
            <a:r>
              <a:rPr lang="en-US" b="1" dirty="0"/>
              <a:t>Hebrews 13:5-6 (MSG) </a:t>
            </a:r>
            <a:br>
              <a:rPr lang="en-US" dirty="0"/>
            </a:br>
            <a:r>
              <a:rPr lang="en-US" baseline="30000" dirty="0"/>
              <a:t>5 </a:t>
            </a:r>
            <a:r>
              <a:rPr lang="en-US" dirty="0"/>
              <a:t> Don't be obsessed with getting more material things. Be relaxed with what you have. Since God assured us, "I'll never let you down, never walk off and leave you," </a:t>
            </a:r>
            <a:br>
              <a:rPr lang="en-US" dirty="0"/>
            </a:br>
            <a:r>
              <a:rPr lang="en-US" baseline="30000" dirty="0"/>
              <a:t>6 </a:t>
            </a:r>
            <a:r>
              <a:rPr lang="en-US" dirty="0"/>
              <a:t> we can boldly quote, God is there, ready to help; I'm fearless no matter what. Who or what can get to me? </a:t>
            </a:r>
            <a:br>
              <a:rPr lang="en-US" dirty="0"/>
            </a:br>
            <a:endParaRPr lang="en-US" dirty="0"/>
          </a:p>
        </p:txBody>
      </p:sp>
    </p:spTree>
    <p:extLst>
      <p:ext uri="{BB962C8B-B14F-4D97-AF65-F5344CB8AC3E}">
        <p14:creationId xmlns:p14="http://schemas.microsoft.com/office/powerpoint/2010/main" val="2826160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257175" y="276225"/>
            <a:ext cx="11677650" cy="6426199"/>
          </a:xfrm>
        </p:spPr>
        <p:txBody>
          <a:bodyPr/>
          <a:lstStyle/>
          <a:p>
            <a:pPr fontAlgn="base"/>
            <a:r>
              <a:rPr lang="en-US" b="1" dirty="0">
                <a:hlinkClick r:id="rId2"/>
              </a:rPr>
              <a:t>2 Corinthians 4:16-17</a:t>
            </a:r>
            <a:r>
              <a:rPr lang="en-US" dirty="0"/>
              <a:t> </a:t>
            </a:r>
          </a:p>
          <a:p>
            <a:pPr marL="0" indent="0" fontAlgn="base">
              <a:buNone/>
            </a:pPr>
            <a:r>
              <a:rPr lang="en-US" dirty="0"/>
              <a:t>Therefore we do not lose heart, but though our outer man is decaying, yet our inner man is being renewed day by day. For momentary, light affliction is producing for us an eternal weight of glory far beyond all comparison,</a:t>
            </a:r>
          </a:p>
          <a:p>
            <a:pPr fontAlgn="base"/>
            <a:r>
              <a:rPr lang="en-US" b="1" dirty="0">
                <a:hlinkClick r:id="rId3"/>
              </a:rPr>
              <a:t>1 Corinthians 16:13</a:t>
            </a:r>
            <a:r>
              <a:rPr lang="en-US" dirty="0"/>
              <a:t> Verse Concepts</a:t>
            </a:r>
          </a:p>
          <a:p>
            <a:pPr marL="0" indent="0" fontAlgn="base">
              <a:buNone/>
            </a:pPr>
            <a:r>
              <a:rPr lang="en-US" dirty="0"/>
              <a:t>Be on the alert, stand firm in the faith, act like men, be strong.</a:t>
            </a:r>
          </a:p>
          <a:p>
            <a:pPr fontAlgn="base"/>
            <a:r>
              <a:rPr lang="en-US" b="1" dirty="0">
                <a:hlinkClick r:id="rId4"/>
              </a:rPr>
              <a:t>2 Chronicles 15:7</a:t>
            </a:r>
            <a:r>
              <a:rPr lang="en-US" dirty="0"/>
              <a:t> Verse Concepts</a:t>
            </a:r>
          </a:p>
          <a:p>
            <a:pPr marL="0" indent="0" fontAlgn="base">
              <a:buNone/>
            </a:pPr>
            <a:r>
              <a:rPr lang="en-US" dirty="0"/>
              <a:t>"But you, be strong and do not lose courage, for there is reward for your work."</a:t>
            </a:r>
          </a:p>
          <a:p>
            <a:pPr fontAlgn="base"/>
            <a:r>
              <a:rPr lang="en-US" b="1" dirty="0">
                <a:hlinkClick r:id="rId5"/>
              </a:rPr>
              <a:t>Psalm 55:22</a:t>
            </a:r>
            <a:r>
              <a:rPr lang="en-US" dirty="0"/>
              <a:t> Verse Concepts</a:t>
            </a:r>
          </a:p>
          <a:p>
            <a:pPr marL="0" indent="0" fontAlgn="base">
              <a:buNone/>
            </a:pPr>
            <a:r>
              <a:rPr lang="en-US" dirty="0"/>
              <a:t>Cast your burden upon the LORD and He will sustain you; He will never allow the righteous to be shaken.</a:t>
            </a:r>
          </a:p>
          <a:p>
            <a:pPr marL="0" indent="0" fontAlgn="base">
              <a:buNone/>
            </a:pPr>
            <a:endParaRPr lang="en-US" dirty="0"/>
          </a:p>
          <a:p>
            <a:pPr marL="0" indent="0" fontAlgn="base">
              <a:buNone/>
            </a:pPr>
            <a:endParaRPr lang="en-US" dirty="0"/>
          </a:p>
          <a:p>
            <a:pPr marL="0" indent="0" fontAlgn="base">
              <a:buNone/>
            </a:pPr>
            <a:endParaRPr lang="en-US" dirty="0"/>
          </a:p>
          <a:p>
            <a:pPr marL="0" indent="0">
              <a:buNone/>
            </a:pPr>
            <a:endParaRPr lang="en-US" dirty="0"/>
          </a:p>
        </p:txBody>
      </p:sp>
    </p:spTree>
    <p:extLst>
      <p:ext uri="{BB962C8B-B14F-4D97-AF65-F5344CB8AC3E}">
        <p14:creationId xmlns:p14="http://schemas.microsoft.com/office/powerpoint/2010/main" val="400380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570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face&#10;&#10;Description automatically generated">
            <a:extLst>
              <a:ext uri="{FF2B5EF4-FFF2-40B4-BE49-F238E27FC236}">
                <a16:creationId xmlns:a16="http://schemas.microsoft.com/office/drawing/2014/main" id="{DAF99AE2-F922-4B0B-802C-06A8015BD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 y="650240"/>
            <a:ext cx="5080000" cy="3068320"/>
          </a:xfrm>
          <a:prstGeom prst="rect">
            <a:avLst/>
          </a:prstGeom>
        </p:spPr>
      </p:pic>
      <p:pic>
        <p:nvPicPr>
          <p:cNvPr id="5" name="Picture 4">
            <a:extLst>
              <a:ext uri="{FF2B5EF4-FFF2-40B4-BE49-F238E27FC236}">
                <a16:creationId xmlns:a16="http://schemas.microsoft.com/office/drawing/2014/main" id="{42188F67-D52D-4301-A542-38E31A906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200" y="254000"/>
            <a:ext cx="6350000" cy="3068320"/>
          </a:xfrm>
          <a:prstGeom prst="rect">
            <a:avLst/>
          </a:prstGeom>
        </p:spPr>
      </p:pic>
      <p:pic>
        <p:nvPicPr>
          <p:cNvPr id="7" name="Picture 6">
            <a:extLst>
              <a:ext uri="{FF2B5EF4-FFF2-40B4-BE49-F238E27FC236}">
                <a16:creationId xmlns:a16="http://schemas.microsoft.com/office/drawing/2014/main" id="{CEBC5978-F296-4263-9D60-22367B09D2E6}"/>
              </a:ext>
            </a:extLst>
          </p:cNvPr>
          <p:cNvPicPr>
            <a:picLocks noChangeAspect="1"/>
          </p:cNvPicPr>
          <p:nvPr/>
        </p:nvPicPr>
        <p:blipFill rotWithShape="1">
          <a:blip r:embed="rId3">
            <a:extLst>
              <a:ext uri="{28A0092B-C50C-407E-A947-70E740481C1C}">
                <a14:useLocalDpi xmlns:a14="http://schemas.microsoft.com/office/drawing/2010/main" val="0"/>
              </a:ext>
            </a:extLst>
          </a:blip>
          <a:srcRect l="12560" r="25040" b="55520"/>
          <a:stretch/>
        </p:blipFill>
        <p:spPr>
          <a:xfrm>
            <a:off x="599440" y="3840480"/>
            <a:ext cx="3962400" cy="2824480"/>
          </a:xfrm>
          <a:prstGeom prst="rect">
            <a:avLst/>
          </a:prstGeom>
        </p:spPr>
      </p:pic>
      <p:pic>
        <p:nvPicPr>
          <p:cNvPr id="8" name="Picture 7">
            <a:extLst>
              <a:ext uri="{FF2B5EF4-FFF2-40B4-BE49-F238E27FC236}">
                <a16:creationId xmlns:a16="http://schemas.microsoft.com/office/drawing/2014/main" id="{C75F8217-CF69-4D01-A72B-5291928C57AA}"/>
              </a:ext>
            </a:extLst>
          </p:cNvPr>
          <p:cNvPicPr>
            <a:picLocks noChangeAspect="1"/>
          </p:cNvPicPr>
          <p:nvPr/>
        </p:nvPicPr>
        <p:blipFill rotWithShape="1">
          <a:blip r:embed="rId3">
            <a:extLst>
              <a:ext uri="{28A0092B-C50C-407E-A947-70E740481C1C}">
                <a14:useLocalDpi xmlns:a14="http://schemas.microsoft.com/office/drawing/2010/main" val="0"/>
              </a:ext>
            </a:extLst>
          </a:blip>
          <a:srcRect l="55600" t="35099" r="-2400" b="1987"/>
          <a:stretch/>
        </p:blipFill>
        <p:spPr>
          <a:xfrm>
            <a:off x="8920480" y="4378960"/>
            <a:ext cx="2971800" cy="1930400"/>
          </a:xfrm>
          <a:prstGeom prst="rect">
            <a:avLst/>
          </a:prstGeom>
        </p:spPr>
      </p:pic>
      <p:pic>
        <p:nvPicPr>
          <p:cNvPr id="9" name="Picture 8">
            <a:extLst>
              <a:ext uri="{FF2B5EF4-FFF2-40B4-BE49-F238E27FC236}">
                <a16:creationId xmlns:a16="http://schemas.microsoft.com/office/drawing/2014/main" id="{92A12CEE-2D60-45FD-AF78-E59610F90D70}"/>
              </a:ext>
            </a:extLst>
          </p:cNvPr>
          <p:cNvPicPr>
            <a:picLocks noChangeAspect="1"/>
          </p:cNvPicPr>
          <p:nvPr/>
        </p:nvPicPr>
        <p:blipFill rotWithShape="1">
          <a:blip r:embed="rId3">
            <a:extLst>
              <a:ext uri="{28A0092B-C50C-407E-A947-70E740481C1C}">
                <a14:useLocalDpi xmlns:a14="http://schemas.microsoft.com/office/drawing/2010/main" val="0"/>
              </a:ext>
            </a:extLst>
          </a:blip>
          <a:srcRect l="2400" t="45696" r="44880" b="5960"/>
          <a:stretch/>
        </p:blipFill>
        <p:spPr>
          <a:xfrm>
            <a:off x="5764530" y="3709670"/>
            <a:ext cx="1744980" cy="1483360"/>
          </a:xfrm>
          <a:prstGeom prst="rect">
            <a:avLst/>
          </a:prstGeom>
        </p:spPr>
      </p:pic>
    </p:spTree>
    <p:extLst>
      <p:ext uri="{BB962C8B-B14F-4D97-AF65-F5344CB8AC3E}">
        <p14:creationId xmlns:p14="http://schemas.microsoft.com/office/powerpoint/2010/main" val="770735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or, outdoor, ground&#10;&#10;Description automatically generated">
            <a:extLst>
              <a:ext uri="{FF2B5EF4-FFF2-40B4-BE49-F238E27FC236}">
                <a16:creationId xmlns:a16="http://schemas.microsoft.com/office/drawing/2014/main" id="{C3DB19C1-5B07-4349-96E6-86682732B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87" y="295276"/>
            <a:ext cx="5038725" cy="3524250"/>
          </a:xfrm>
          <a:prstGeom prst="rect">
            <a:avLst/>
          </a:prstGeom>
        </p:spPr>
      </p:pic>
      <p:pic>
        <p:nvPicPr>
          <p:cNvPr id="5" name="Picture 4" descr="A picture containing sky, outdoor, grass&#10;&#10;Description automatically generated">
            <a:extLst>
              <a:ext uri="{FF2B5EF4-FFF2-40B4-BE49-F238E27FC236}">
                <a16:creationId xmlns:a16="http://schemas.microsoft.com/office/drawing/2014/main" id="{AAD8A444-6B29-4985-BD6B-471B552AA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890" y="214630"/>
            <a:ext cx="4775200" cy="3429000"/>
          </a:xfrm>
          <a:prstGeom prst="rect">
            <a:avLst/>
          </a:prstGeom>
        </p:spPr>
      </p:pic>
    </p:spTree>
    <p:extLst>
      <p:ext uri="{BB962C8B-B14F-4D97-AF65-F5344CB8AC3E}">
        <p14:creationId xmlns:p14="http://schemas.microsoft.com/office/powerpoint/2010/main" val="108548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7EBF4-587E-4E1D-878C-659AC3E8B77F}"/>
              </a:ext>
            </a:extLst>
          </p:cNvPr>
          <p:cNvSpPr>
            <a:spLocks noGrp="1"/>
          </p:cNvSpPr>
          <p:nvPr>
            <p:ph type="ctrTitle"/>
          </p:nvPr>
        </p:nvSpPr>
        <p:spPr/>
        <p:txBody>
          <a:bodyPr>
            <a:normAutofit fontScale="90000"/>
          </a:bodyPr>
          <a:lstStyle/>
          <a:p>
            <a:r>
              <a:rPr lang="en-US" b="1" dirty="0"/>
              <a:t>Why You Shouldn’t Give Up When the Going Gets Tough</a:t>
            </a:r>
            <a:br>
              <a:rPr lang="en-US" dirty="0"/>
            </a:br>
            <a:endParaRPr lang="en-US" dirty="0"/>
          </a:p>
        </p:txBody>
      </p:sp>
      <p:sp>
        <p:nvSpPr>
          <p:cNvPr id="3" name="Subtitle 2">
            <a:extLst>
              <a:ext uri="{FF2B5EF4-FFF2-40B4-BE49-F238E27FC236}">
                <a16:creationId xmlns:a16="http://schemas.microsoft.com/office/drawing/2014/main" id="{5DE815A2-5103-4D0A-BBF8-64F8EF3675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8237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D9E8-8C2D-4A4A-93FC-9598C4F724CE}"/>
              </a:ext>
            </a:extLst>
          </p:cNvPr>
          <p:cNvSpPr>
            <a:spLocks noGrp="1"/>
          </p:cNvSpPr>
          <p:nvPr>
            <p:ph type="title"/>
          </p:nvPr>
        </p:nvSpPr>
        <p:spPr>
          <a:xfrm>
            <a:off x="838200" y="233681"/>
            <a:ext cx="10515600" cy="772159"/>
          </a:xfrm>
        </p:spPr>
        <p:txBody>
          <a:bodyPr/>
          <a:lstStyle/>
          <a:p>
            <a:endParaRPr lang="en-US" dirty="0"/>
          </a:p>
        </p:txBody>
      </p:sp>
      <p:sp>
        <p:nvSpPr>
          <p:cNvPr id="3" name="Content Placeholder 2">
            <a:extLst>
              <a:ext uri="{FF2B5EF4-FFF2-40B4-BE49-F238E27FC236}">
                <a16:creationId xmlns:a16="http://schemas.microsoft.com/office/drawing/2014/main" id="{39BD3F36-B915-4E0D-A5FB-02B852FBDC59}"/>
              </a:ext>
            </a:extLst>
          </p:cNvPr>
          <p:cNvSpPr>
            <a:spLocks noGrp="1"/>
          </p:cNvSpPr>
          <p:nvPr>
            <p:ph idx="1"/>
          </p:nvPr>
        </p:nvSpPr>
        <p:spPr>
          <a:xfrm>
            <a:off x="177800" y="1239520"/>
            <a:ext cx="11729720" cy="4917123"/>
          </a:xfrm>
        </p:spPr>
        <p:txBody>
          <a:bodyPr/>
          <a:lstStyle/>
          <a:p>
            <a:endParaRPr lang="en-US" dirty="0"/>
          </a:p>
        </p:txBody>
      </p:sp>
    </p:spTree>
    <p:extLst>
      <p:ext uri="{BB962C8B-B14F-4D97-AF65-F5344CB8AC3E}">
        <p14:creationId xmlns:p14="http://schemas.microsoft.com/office/powerpoint/2010/main" val="2547864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D9E8-8C2D-4A4A-93FC-9598C4F724CE}"/>
              </a:ext>
            </a:extLst>
          </p:cNvPr>
          <p:cNvSpPr>
            <a:spLocks noGrp="1"/>
          </p:cNvSpPr>
          <p:nvPr>
            <p:ph type="title"/>
          </p:nvPr>
        </p:nvSpPr>
        <p:spPr>
          <a:xfrm>
            <a:off x="838200" y="233681"/>
            <a:ext cx="10515600" cy="772159"/>
          </a:xfrm>
        </p:spPr>
        <p:txBody>
          <a:bodyPr/>
          <a:lstStyle/>
          <a:p>
            <a:endParaRPr lang="en-US" dirty="0"/>
          </a:p>
        </p:txBody>
      </p:sp>
      <p:sp>
        <p:nvSpPr>
          <p:cNvPr id="3" name="Content Placeholder 2">
            <a:extLst>
              <a:ext uri="{FF2B5EF4-FFF2-40B4-BE49-F238E27FC236}">
                <a16:creationId xmlns:a16="http://schemas.microsoft.com/office/drawing/2014/main" id="{39BD3F36-B915-4E0D-A5FB-02B852FBDC59}"/>
              </a:ext>
            </a:extLst>
          </p:cNvPr>
          <p:cNvSpPr>
            <a:spLocks noGrp="1"/>
          </p:cNvSpPr>
          <p:nvPr>
            <p:ph idx="1"/>
          </p:nvPr>
        </p:nvSpPr>
        <p:spPr>
          <a:xfrm>
            <a:off x="177800" y="1239520"/>
            <a:ext cx="11729720" cy="4917123"/>
          </a:xfrm>
        </p:spPr>
        <p:txBody>
          <a:bodyPr/>
          <a:lstStyle/>
          <a:p>
            <a:endParaRPr lang="en-US" dirty="0"/>
          </a:p>
        </p:txBody>
      </p:sp>
    </p:spTree>
    <p:extLst>
      <p:ext uri="{BB962C8B-B14F-4D97-AF65-F5344CB8AC3E}">
        <p14:creationId xmlns:p14="http://schemas.microsoft.com/office/powerpoint/2010/main" val="363064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D9E8-8C2D-4A4A-93FC-9598C4F724CE}"/>
              </a:ext>
            </a:extLst>
          </p:cNvPr>
          <p:cNvSpPr>
            <a:spLocks noGrp="1"/>
          </p:cNvSpPr>
          <p:nvPr>
            <p:ph type="title"/>
          </p:nvPr>
        </p:nvSpPr>
        <p:spPr>
          <a:xfrm>
            <a:off x="838200" y="233681"/>
            <a:ext cx="10515600" cy="772159"/>
          </a:xfrm>
        </p:spPr>
        <p:txBody>
          <a:bodyPr/>
          <a:lstStyle/>
          <a:p>
            <a:endParaRPr lang="en-US" dirty="0"/>
          </a:p>
        </p:txBody>
      </p:sp>
      <p:sp>
        <p:nvSpPr>
          <p:cNvPr id="3" name="Content Placeholder 2">
            <a:extLst>
              <a:ext uri="{FF2B5EF4-FFF2-40B4-BE49-F238E27FC236}">
                <a16:creationId xmlns:a16="http://schemas.microsoft.com/office/drawing/2014/main" id="{39BD3F36-B915-4E0D-A5FB-02B852FBDC59}"/>
              </a:ext>
            </a:extLst>
          </p:cNvPr>
          <p:cNvSpPr>
            <a:spLocks noGrp="1"/>
          </p:cNvSpPr>
          <p:nvPr>
            <p:ph idx="1"/>
          </p:nvPr>
        </p:nvSpPr>
        <p:spPr>
          <a:xfrm>
            <a:off x="177800" y="1239520"/>
            <a:ext cx="11729720" cy="4917123"/>
          </a:xfrm>
        </p:spPr>
        <p:txBody>
          <a:bodyPr/>
          <a:lstStyle/>
          <a:p>
            <a:endParaRPr lang="en-US" dirty="0"/>
          </a:p>
        </p:txBody>
      </p:sp>
    </p:spTree>
    <p:extLst>
      <p:ext uri="{BB962C8B-B14F-4D97-AF65-F5344CB8AC3E}">
        <p14:creationId xmlns:p14="http://schemas.microsoft.com/office/powerpoint/2010/main" val="3944033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257175" y="209550"/>
            <a:ext cx="11677650" cy="6492874"/>
          </a:xfrm>
        </p:spPr>
        <p:txBody>
          <a:bodyPr/>
          <a:lstStyle/>
          <a:p>
            <a:pPr marL="0" indent="0">
              <a:buNone/>
            </a:pPr>
            <a:r>
              <a:rPr lang="en-US" dirty="0"/>
              <a:t>Life can never take you </a:t>
            </a:r>
          </a:p>
          <a:p>
            <a:pPr marL="0" indent="0">
              <a:buNone/>
            </a:pPr>
            <a:r>
              <a:rPr lang="en-US" dirty="0"/>
              <a:t>Where Gods Grace Cannot Sustain you</a:t>
            </a:r>
          </a:p>
          <a:p>
            <a:pPr marL="0" indent="0">
              <a:buNone/>
            </a:pPr>
            <a:r>
              <a:rPr lang="en-US" dirty="0"/>
              <a:t>You can RELAX in it!</a:t>
            </a:r>
          </a:p>
          <a:p>
            <a:pPr marL="0" indent="0">
              <a:buNone/>
            </a:pPr>
            <a:r>
              <a:rPr lang="en-US" dirty="0"/>
              <a:t>R-</a:t>
            </a:r>
          </a:p>
          <a:p>
            <a:pPr marL="0" indent="0">
              <a:buNone/>
            </a:pPr>
            <a:r>
              <a:rPr lang="en-US" dirty="0"/>
              <a:t>E-</a:t>
            </a:r>
          </a:p>
          <a:p>
            <a:pPr marL="0" indent="0">
              <a:buNone/>
            </a:pPr>
            <a:r>
              <a:rPr lang="en-US" dirty="0"/>
              <a:t>L-</a:t>
            </a:r>
          </a:p>
          <a:p>
            <a:pPr marL="0" indent="0">
              <a:buNone/>
            </a:pPr>
            <a:r>
              <a:rPr lang="en-US" dirty="0"/>
              <a:t>A-</a:t>
            </a:r>
          </a:p>
          <a:p>
            <a:pPr marL="0" indent="0">
              <a:buNone/>
            </a:pPr>
            <a:r>
              <a:rPr lang="en-US" dirty="0"/>
              <a:t>X-</a:t>
            </a:r>
          </a:p>
          <a:p>
            <a:pPr marL="0" indent="0">
              <a:buNone/>
            </a:pPr>
            <a:r>
              <a:rPr lang="en-US" dirty="0"/>
              <a:t>Faith </a:t>
            </a:r>
          </a:p>
          <a:p>
            <a:pPr marL="0" indent="0">
              <a:buNone/>
            </a:pPr>
            <a:r>
              <a:rPr lang="en-US" dirty="0"/>
              <a:t>Fear</a:t>
            </a:r>
          </a:p>
        </p:txBody>
      </p:sp>
    </p:spTree>
    <p:extLst>
      <p:ext uri="{BB962C8B-B14F-4D97-AF65-F5344CB8AC3E}">
        <p14:creationId xmlns:p14="http://schemas.microsoft.com/office/powerpoint/2010/main" val="284231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645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drawing of a face&#10;&#10;Description automatically generated">
            <a:extLst>
              <a:ext uri="{FF2B5EF4-FFF2-40B4-BE49-F238E27FC236}">
                <a16:creationId xmlns:a16="http://schemas.microsoft.com/office/drawing/2014/main" id="{A91F6886-C3E3-4029-9757-B3DA88257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160" y="650240"/>
            <a:ext cx="5080000" cy="5466080"/>
          </a:xfrm>
          <a:prstGeom prst="rect">
            <a:avLst/>
          </a:prstGeom>
        </p:spPr>
      </p:pic>
      <p:sp>
        <p:nvSpPr>
          <p:cNvPr id="6" name="Title 1">
            <a:extLst>
              <a:ext uri="{FF2B5EF4-FFF2-40B4-BE49-F238E27FC236}">
                <a16:creationId xmlns:a16="http://schemas.microsoft.com/office/drawing/2014/main" id="{72563C18-2531-43C3-875C-B8F29E660AB0}"/>
              </a:ext>
            </a:extLst>
          </p:cNvPr>
          <p:cNvSpPr txBox="1">
            <a:spLocks/>
          </p:cNvSpPr>
          <p:nvPr/>
        </p:nvSpPr>
        <p:spPr>
          <a:xfrm rot="19882777">
            <a:off x="-131330" y="1422584"/>
            <a:ext cx="6464181" cy="12749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rPr>
              <a:t>Why You Shouldn’t Give Up </a:t>
            </a:r>
          </a:p>
          <a:p>
            <a:r>
              <a:rPr lang="en-US" b="1" dirty="0">
                <a:effectLst>
                  <a:outerShdw blurRad="38100" dist="38100" dir="2700000" algn="tl">
                    <a:srgbClr val="000000">
                      <a:alpha val="43137"/>
                    </a:srgbClr>
                  </a:outerShdw>
                </a:effectLst>
              </a:rPr>
              <a:t>When the Going Gets Tough</a:t>
            </a:r>
            <a:endParaRPr lang="en-US"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4AA5B847-02F8-42B3-A87D-936863460CCB}"/>
              </a:ext>
            </a:extLst>
          </p:cNvPr>
          <p:cNvSpPr txBox="1"/>
          <p:nvPr/>
        </p:nvSpPr>
        <p:spPr>
          <a:xfrm>
            <a:off x="9449700" y="6329142"/>
            <a:ext cx="1954176"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March 17, 2019</a:t>
            </a:r>
          </a:p>
        </p:txBody>
      </p:sp>
      <p:sp>
        <p:nvSpPr>
          <p:cNvPr id="9" name="TextBox 8">
            <a:extLst>
              <a:ext uri="{FF2B5EF4-FFF2-40B4-BE49-F238E27FC236}">
                <a16:creationId xmlns:a16="http://schemas.microsoft.com/office/drawing/2014/main" id="{D63FF1B5-2B34-4766-890B-639A8E81AB14}"/>
              </a:ext>
            </a:extLst>
          </p:cNvPr>
          <p:cNvSpPr txBox="1"/>
          <p:nvPr/>
        </p:nvSpPr>
        <p:spPr>
          <a:xfrm>
            <a:off x="169349" y="6321122"/>
            <a:ext cx="1954176"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Edward Church</a:t>
            </a:r>
          </a:p>
        </p:txBody>
      </p:sp>
    </p:spTree>
    <p:extLst>
      <p:ext uri="{BB962C8B-B14F-4D97-AF65-F5344CB8AC3E}">
        <p14:creationId xmlns:p14="http://schemas.microsoft.com/office/powerpoint/2010/main" val="2785470109"/>
      </p:ext>
    </p:extLst>
  </p:cSld>
  <p:clrMapOvr>
    <a:masterClrMapping/>
  </p:clrMapOvr>
  <mc:AlternateContent xmlns:mc="http://schemas.openxmlformats.org/markup-compatibility/2006">
    <mc:Choice xmlns:p14="http://schemas.microsoft.com/office/powerpoint/2010/main" Requires="p14">
      <p:transition spd="slow" p14:dur="27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257175" y="325120"/>
            <a:ext cx="11677650" cy="6377304"/>
          </a:xfrm>
        </p:spPr>
        <p:txBody>
          <a:bodyPr>
            <a:normAutofit/>
          </a:bodyPr>
          <a:lstStyle/>
          <a:p>
            <a:pPr marL="0" indent="0">
              <a:buNone/>
            </a:pPr>
            <a:r>
              <a:rPr lang="en-US" dirty="0">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Life Can Never Take You… </a:t>
            </a: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            …Where Gods Grace Cannot Sustain You</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You Can RELAX in It!</a:t>
            </a:r>
          </a:p>
          <a:p>
            <a:pPr marL="0" indent="0">
              <a:buNone/>
            </a:pPr>
            <a:endParaRPr lang="en-US" b="1" dirty="0"/>
          </a:p>
          <a:p>
            <a:pPr lvl="1">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a:t>
            </a:r>
            <a:r>
              <a:rPr lang="en-US" sz="2800" b="1" i="1" dirty="0">
                <a:effectLst>
                  <a:outerShdw blurRad="38100" dist="38100" dir="2700000" algn="tl">
                    <a:srgbClr val="000000">
                      <a:alpha val="43137"/>
                    </a:srgbClr>
                  </a:outerShdw>
                </a:effectLst>
                <a:latin typeface="Arial Rounded MT Bold" panose="020F0704030504030204" pitchFamily="34" charset="0"/>
              </a:rPr>
              <a:t>ealize</a:t>
            </a:r>
            <a:r>
              <a:rPr lang="en-US" sz="2800" dirty="0">
                <a:effectLst>
                  <a:outerShdw blurRad="38100" dist="38100" dir="2700000" algn="tl">
                    <a:srgbClr val="000000">
                      <a:alpha val="43137"/>
                    </a:srgbClr>
                  </a:outerShdw>
                </a:effectLst>
                <a:latin typeface="Arial Rounded MT Bold" panose="020F0704030504030204" pitchFamily="34" charset="0"/>
              </a:rPr>
              <a:t> Nobody’s </a:t>
            </a:r>
            <a:r>
              <a:rPr lang="en-US" sz="2800" b="1" dirty="0">
                <a:effectLst>
                  <a:outerShdw blurRad="38100" dist="38100" dir="2700000" algn="tl">
                    <a:srgbClr val="000000">
                      <a:alpha val="43137"/>
                    </a:srgbClr>
                  </a:outerShdw>
                </a:effectLst>
                <a:latin typeface="Arial Rounded MT Bold" panose="020F0704030504030204" pitchFamily="34" charset="0"/>
              </a:rPr>
              <a:t>Perfect</a:t>
            </a:r>
            <a:r>
              <a:rPr lang="en-US" sz="2800" dirty="0">
                <a:effectLst>
                  <a:outerShdw blurRad="38100" dist="38100" dir="2700000" algn="tl">
                    <a:srgbClr val="000000">
                      <a:alpha val="43137"/>
                    </a:srgbClr>
                  </a:outerShdw>
                </a:effectLst>
                <a:latin typeface="Arial Rounded MT Bold" panose="020F0704030504030204" pitchFamily="34" charset="0"/>
              </a:rPr>
              <a:t>.</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Psalm 119:96</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a:t>
            </a:r>
            <a:r>
              <a:rPr lang="en-US" sz="2800" b="1" i="1" dirty="0">
                <a:effectLst>
                  <a:outerShdw blurRad="38100" dist="38100" dir="2700000" algn="tl">
                    <a:srgbClr val="000000">
                      <a:alpha val="43137"/>
                    </a:srgbClr>
                  </a:outerShdw>
                </a:effectLst>
                <a:latin typeface="Arial Rounded MT Bold" panose="020F0704030504030204" pitchFamily="34" charset="0"/>
              </a:rPr>
              <a:t>Nothing</a:t>
            </a:r>
            <a:r>
              <a:rPr lang="en-US" sz="2800" i="1" dirty="0">
                <a:effectLst>
                  <a:outerShdw blurRad="38100" dist="38100" dir="2700000" algn="tl">
                    <a:srgbClr val="000000">
                      <a:alpha val="43137"/>
                    </a:srgbClr>
                  </a:outerShdw>
                </a:effectLst>
                <a:latin typeface="Arial Rounded MT Bold" panose="020F0704030504030204" pitchFamily="34" charset="0"/>
              </a:rPr>
              <a:t> is perfect except your </a:t>
            </a:r>
            <a:r>
              <a:rPr lang="en-US" sz="2800" b="1" i="1" dirty="0">
                <a:effectLst>
                  <a:outerShdw blurRad="38100" dist="38100" dir="2700000" algn="tl">
                    <a:srgbClr val="000000">
                      <a:alpha val="43137"/>
                    </a:srgbClr>
                  </a:outerShdw>
                </a:effectLst>
                <a:latin typeface="Arial Rounded MT Bold" panose="020F0704030504030204" pitchFamily="34" charset="0"/>
              </a:rPr>
              <a:t>words</a:t>
            </a:r>
            <a:r>
              <a:rPr lang="en-US" sz="2800" i="1" dirty="0">
                <a:effectLst>
                  <a:outerShdw blurRad="38100" dist="38100" dir="2700000" algn="tl">
                    <a:srgbClr val="000000">
                      <a:alpha val="43137"/>
                    </a:srgbClr>
                  </a:outerShdw>
                </a:effectLst>
                <a:latin typeface="Arial Rounded MT Bold" panose="020F0704030504030204" pitchFamily="34" charset="0"/>
              </a:rPr>
              <a:t>”</a:t>
            </a:r>
            <a:r>
              <a:rPr lang="en-US" sz="2800" dirty="0">
                <a:effectLst>
                  <a:outerShdw blurRad="38100" dist="38100" dir="2700000" algn="tl">
                    <a:srgbClr val="000000">
                      <a:alpha val="43137"/>
                    </a:srgbClr>
                  </a:outerShdw>
                </a:effectLst>
                <a:latin typeface="Arial Rounded MT Bold" panose="020F0704030504030204" pitchFamily="34" charset="0"/>
              </a:rPr>
              <a:t> (LB) </a:t>
            </a:r>
          </a:p>
          <a:p>
            <a:pPr lvl="1">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E</a:t>
            </a:r>
            <a:r>
              <a:rPr lang="en-US" sz="2800" b="1" i="1" dirty="0">
                <a:effectLst>
                  <a:outerShdw blurRad="38100" dist="38100" dir="2700000" algn="tl">
                    <a:srgbClr val="000000">
                      <a:alpha val="43137"/>
                    </a:srgbClr>
                  </a:outerShdw>
                </a:effectLst>
                <a:latin typeface="Arial Rounded MT Bold" panose="020F0704030504030204" pitchFamily="34" charset="0"/>
              </a:rPr>
              <a:t>njoy</a:t>
            </a:r>
            <a:r>
              <a:rPr lang="en-US" sz="2800" dirty="0">
                <a:effectLst>
                  <a:outerShdw blurRad="38100" dist="38100" dir="2700000" algn="tl">
                    <a:srgbClr val="000000">
                      <a:alpha val="43137"/>
                    </a:srgbClr>
                  </a:outerShdw>
                </a:effectLst>
                <a:latin typeface="Arial Rounded MT Bold" panose="020F0704030504030204" pitchFamily="34" charset="0"/>
              </a:rPr>
              <a:t> God’s </a:t>
            </a:r>
            <a:r>
              <a:rPr lang="en-US" sz="2800" b="1" dirty="0">
                <a:effectLst>
                  <a:outerShdw blurRad="38100" dist="38100" dir="2700000" algn="tl">
                    <a:srgbClr val="000000">
                      <a:alpha val="43137"/>
                    </a:srgbClr>
                  </a:outerShdw>
                </a:effectLst>
                <a:latin typeface="Arial Rounded MT Bold" panose="020F0704030504030204" pitchFamily="34" charset="0"/>
              </a:rPr>
              <a:t>Unconditional</a:t>
            </a:r>
            <a:r>
              <a:rPr lang="en-US" sz="2800" dirty="0">
                <a:effectLst>
                  <a:outerShdw blurRad="38100" dist="38100" dir="2700000" algn="tl">
                    <a:srgbClr val="000000">
                      <a:alpha val="43137"/>
                    </a:srgbClr>
                  </a:outerShdw>
                </a:effectLst>
                <a:latin typeface="Arial Rounded MT Bold" panose="020F0704030504030204" pitchFamily="34" charset="0"/>
              </a:rPr>
              <a:t> Love.</a:t>
            </a:r>
          </a:p>
          <a:p>
            <a:pPr lvl="1">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L</a:t>
            </a:r>
            <a:r>
              <a:rPr lang="en-US" sz="2800" b="1" i="1" dirty="0">
                <a:effectLst>
                  <a:outerShdw blurRad="38100" dist="38100" dir="2700000" algn="tl">
                    <a:srgbClr val="000000">
                      <a:alpha val="43137"/>
                    </a:srgbClr>
                  </a:outerShdw>
                </a:effectLst>
                <a:latin typeface="Arial Rounded MT Bold" panose="020F0704030504030204" pitchFamily="34" charset="0"/>
              </a:rPr>
              <a:t>et</a:t>
            </a:r>
            <a:r>
              <a:rPr lang="en-US" sz="2800" dirty="0">
                <a:effectLst>
                  <a:outerShdw blurRad="38100" dist="38100" dir="2700000" algn="tl">
                    <a:srgbClr val="000000">
                      <a:alpha val="43137"/>
                    </a:srgbClr>
                  </a:outerShdw>
                </a:effectLst>
                <a:latin typeface="Arial Rounded MT Bold" panose="020F0704030504030204" pitchFamily="34" charset="0"/>
              </a:rPr>
              <a:t> God </a:t>
            </a:r>
            <a:r>
              <a:rPr lang="en-US" sz="2800" b="1" dirty="0">
                <a:effectLst>
                  <a:outerShdw blurRad="38100" dist="38100" dir="2700000" algn="tl">
                    <a:srgbClr val="000000">
                      <a:alpha val="43137"/>
                    </a:srgbClr>
                  </a:outerShdw>
                </a:effectLst>
                <a:latin typeface="Arial Rounded MT Bold" panose="020F0704030504030204" pitchFamily="34" charset="0"/>
              </a:rPr>
              <a:t>Handle</a:t>
            </a:r>
            <a:r>
              <a:rPr lang="en-US" sz="2800" dirty="0">
                <a:effectLst>
                  <a:outerShdw blurRad="38100" dist="38100" dir="2700000" algn="tl">
                    <a:srgbClr val="000000">
                      <a:alpha val="43137"/>
                    </a:srgbClr>
                  </a:outerShdw>
                </a:effectLst>
                <a:latin typeface="Arial Rounded MT Bold" panose="020F0704030504030204" pitchFamily="34" charset="0"/>
              </a:rPr>
              <a:t> Things.</a:t>
            </a:r>
          </a:p>
          <a:p>
            <a:pPr lvl="1">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A</a:t>
            </a:r>
            <a:r>
              <a:rPr lang="en-US" sz="2800" b="1" i="1" dirty="0">
                <a:effectLst>
                  <a:outerShdw blurRad="38100" dist="38100" dir="2700000" algn="tl">
                    <a:srgbClr val="000000">
                      <a:alpha val="43137"/>
                    </a:srgbClr>
                  </a:outerShdw>
                </a:effectLst>
                <a:latin typeface="Arial Rounded MT Bold" panose="020F0704030504030204" pitchFamily="34" charset="0"/>
              </a:rPr>
              <a:t>ct</a:t>
            </a:r>
            <a:r>
              <a:rPr lang="en-US" sz="2800" dirty="0">
                <a:effectLst>
                  <a:outerShdw blurRad="38100" dist="38100" dir="2700000" algn="tl">
                    <a:srgbClr val="000000">
                      <a:alpha val="43137"/>
                    </a:srgbClr>
                  </a:outerShdw>
                </a:effectLst>
                <a:latin typeface="Arial Rounded MT Bold" panose="020F0704030504030204" pitchFamily="34" charset="0"/>
              </a:rPr>
              <a:t> in </a:t>
            </a:r>
            <a:r>
              <a:rPr lang="en-US" sz="2800" b="1" dirty="0">
                <a:effectLst>
                  <a:outerShdw blurRad="38100" dist="38100" dir="2700000" algn="tl">
                    <a:srgbClr val="000000">
                      <a:alpha val="43137"/>
                    </a:srgbClr>
                  </a:outerShdw>
                </a:effectLst>
                <a:latin typeface="Arial Rounded MT Bold" panose="020F0704030504030204" pitchFamily="34" charset="0"/>
              </a:rPr>
              <a:t>Faith</a:t>
            </a:r>
            <a:r>
              <a:rPr lang="en-US" sz="2800" dirty="0">
                <a:effectLst>
                  <a:outerShdw blurRad="38100" dist="38100" dir="2700000" algn="tl">
                    <a:srgbClr val="000000">
                      <a:alpha val="43137"/>
                    </a:srgbClr>
                  </a:outerShdw>
                </a:effectLst>
                <a:latin typeface="Arial Rounded MT Bold" panose="020F0704030504030204" pitchFamily="34" charset="0"/>
              </a:rPr>
              <a:t>, not </a:t>
            </a:r>
            <a:r>
              <a:rPr lang="en-US" sz="2800" b="1" dirty="0">
                <a:effectLst>
                  <a:outerShdw blurRad="38100" dist="38100" dir="2700000" algn="tl">
                    <a:srgbClr val="000000">
                      <a:alpha val="43137"/>
                    </a:srgbClr>
                  </a:outerShdw>
                </a:effectLst>
                <a:latin typeface="Arial Rounded MT Bold" panose="020F0704030504030204" pitchFamily="34" charset="0"/>
              </a:rPr>
              <a:t>Fear</a:t>
            </a:r>
            <a:r>
              <a:rPr lang="en-US" sz="2800" dirty="0">
                <a:effectLst>
                  <a:outerShdw blurRad="38100" dist="38100" dir="2700000" algn="tl">
                    <a:srgbClr val="000000">
                      <a:alpha val="43137"/>
                    </a:srgbClr>
                  </a:outerShdw>
                </a:effectLst>
                <a:latin typeface="Arial Rounded MT Bold" panose="020F0704030504030204" pitchFamily="34" charset="0"/>
              </a:rPr>
              <a:t>.</a:t>
            </a:r>
            <a:r>
              <a:rPr lang="en-US" sz="2800" b="1" i="1" dirty="0">
                <a:effectLst>
                  <a:outerShdw blurRad="38100" dist="38100" dir="2700000" algn="tl">
                    <a:srgbClr val="000000">
                      <a:alpha val="43137"/>
                    </a:srgbClr>
                  </a:outerShdw>
                </a:effectLst>
                <a:latin typeface="Arial Rounded MT Bold" panose="020F0704030504030204" pitchFamily="34" charset="0"/>
              </a:rPr>
              <a:t> </a:t>
            </a:r>
          </a:p>
          <a:p>
            <a:pPr lvl="1">
              <a:lnSpc>
                <a:spcPct val="150000"/>
              </a:lnSpc>
            </a:pPr>
            <a:r>
              <a:rPr lang="en-US" sz="2800" b="1" i="1" dirty="0" err="1">
                <a:effectLst>
                  <a:outerShdw blurRad="38100" dist="38100" dir="2700000" algn="tl">
                    <a:srgbClr val="000000">
                      <a:alpha val="43137"/>
                    </a:srgbClr>
                  </a:outerShdw>
                </a:effectLst>
                <a:latin typeface="Arial Rounded MT Bold" panose="020F0704030504030204" pitchFamily="34" charset="0"/>
              </a:rPr>
              <a:t>E</a:t>
            </a:r>
            <a:r>
              <a:rPr lang="en-US" sz="3200" b="1" dirty="0" err="1">
                <a:effectLst>
                  <a:outerShdw blurRad="38100" dist="38100" dir="2700000" algn="tl">
                    <a:srgbClr val="000000">
                      <a:alpha val="43137"/>
                    </a:srgbClr>
                  </a:outerShdw>
                </a:effectLst>
                <a:latin typeface="Arial Rounded MT Bold" panose="020F0704030504030204" pitchFamily="34" charset="0"/>
              </a:rPr>
              <a:t>X</a:t>
            </a:r>
            <a:r>
              <a:rPr lang="en-US" sz="2800" b="1" i="1" dirty="0" err="1">
                <a:effectLst>
                  <a:outerShdw blurRad="38100" dist="38100" dir="2700000" algn="tl">
                    <a:srgbClr val="000000">
                      <a:alpha val="43137"/>
                    </a:srgbClr>
                  </a:outerShdw>
                </a:effectLst>
                <a:latin typeface="Arial Rounded MT Bold" panose="020F0704030504030204" pitchFamily="34" charset="0"/>
              </a:rPr>
              <a:t>change</a:t>
            </a:r>
            <a:r>
              <a:rPr lang="en-US" sz="2800" b="1" i="1" dirty="0">
                <a:effectLst>
                  <a:outerShdw blurRad="38100" dist="38100" dir="2700000" algn="tl">
                    <a:srgbClr val="000000">
                      <a:alpha val="43137"/>
                    </a:srgbClr>
                  </a:outerShdw>
                </a:effectLst>
                <a:latin typeface="Arial Rounded MT Bold" panose="020F0704030504030204" pitchFamily="34" charset="0"/>
              </a:rPr>
              <a:t> </a:t>
            </a:r>
            <a:r>
              <a:rPr lang="en-US" sz="2800" dirty="0">
                <a:effectLst>
                  <a:outerShdw blurRad="38100" dist="38100" dir="2700000" algn="tl">
                    <a:srgbClr val="000000">
                      <a:alpha val="43137"/>
                    </a:srgbClr>
                  </a:outerShdw>
                </a:effectLst>
                <a:latin typeface="Arial Rounded MT Bold" panose="020F0704030504030204" pitchFamily="34" charset="0"/>
              </a:rPr>
              <a:t>Your </a:t>
            </a:r>
            <a:r>
              <a:rPr lang="en-US" sz="2800" b="1" dirty="0">
                <a:effectLst>
                  <a:outerShdw blurRad="38100" dist="38100" dir="2700000" algn="tl">
                    <a:srgbClr val="000000">
                      <a:alpha val="43137"/>
                    </a:srgbClr>
                  </a:outerShdw>
                </a:effectLst>
                <a:latin typeface="Arial Rounded MT Bold" panose="020F0704030504030204" pitchFamily="34" charset="0"/>
              </a:rPr>
              <a:t>Perfectionism</a:t>
            </a:r>
            <a:r>
              <a:rPr lang="en-US" sz="2800" dirty="0">
                <a:effectLst>
                  <a:outerShdw blurRad="38100" dist="38100" dir="2700000" algn="tl">
                    <a:srgbClr val="000000">
                      <a:alpha val="43137"/>
                    </a:srgbClr>
                  </a:outerShdw>
                </a:effectLst>
                <a:latin typeface="Arial Rounded MT Bold" panose="020F0704030504030204" pitchFamily="34" charset="0"/>
              </a:rPr>
              <a:t> for God’s Peace.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6852561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childTnLst>
                          </p:cTn>
                        </p:par>
                        <p:par>
                          <p:cTn id="34" fill="hold">
                            <p:stCondLst>
                              <p:cond delay="1000"/>
                            </p:stCondLst>
                            <p:childTnLst>
                              <p:par>
                                <p:cTn id="35" presetID="16" presetClass="entr" presetSubtype="21"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par>
                          <p:cTn id="38" fill="hold">
                            <p:stCondLst>
                              <p:cond delay="1500"/>
                            </p:stCondLst>
                            <p:childTnLst>
                              <p:par>
                                <p:cTn id="39" presetID="16" presetClass="entr" presetSubtype="21" fill="hold" grpId="0" nodeType="after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arn(inVertical)">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rot="784154">
            <a:off x="257175" y="4267200"/>
            <a:ext cx="8683625" cy="1686560"/>
          </a:xfrm>
          <a:solidFill>
            <a:schemeClr val="bg1">
              <a:alpha val="73000"/>
            </a:schemeClr>
          </a:solidFill>
        </p:spPr>
        <p:txBody>
          <a:bodyPr>
            <a:normAutofit/>
          </a:bodyPr>
          <a:lstStyle/>
          <a:p>
            <a:pPr marL="0" indent="0">
              <a:lnSpc>
                <a:spcPct val="10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Fear Will Never Stop the Problem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But Extends / Compounds Problem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Depletes Peace/ Comfort / Stays In Our Hand</a:t>
            </a:r>
          </a:p>
          <a:p>
            <a:pPr marL="0" indent="0">
              <a:buNone/>
            </a:pPr>
            <a:endParaRPr lang="en-US" dirty="0"/>
          </a:p>
        </p:txBody>
      </p:sp>
      <p:sp>
        <p:nvSpPr>
          <p:cNvPr id="4" name="Content Placeholder 2">
            <a:extLst>
              <a:ext uri="{FF2B5EF4-FFF2-40B4-BE49-F238E27FC236}">
                <a16:creationId xmlns:a16="http://schemas.microsoft.com/office/drawing/2014/main" id="{34026A14-F008-4E77-8481-4445AB48FE8A}"/>
              </a:ext>
            </a:extLst>
          </p:cNvPr>
          <p:cNvSpPr txBox="1">
            <a:spLocks/>
          </p:cNvSpPr>
          <p:nvPr/>
        </p:nvSpPr>
        <p:spPr>
          <a:xfrm rot="20724277">
            <a:off x="3640455" y="1463040"/>
            <a:ext cx="8683625" cy="1595120"/>
          </a:xfrm>
          <a:prstGeom prst="rect">
            <a:avLst/>
          </a:prstGeom>
          <a:solidFill>
            <a:schemeClr val="bg1">
              <a:alpha val="73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Faith May Not Stop the Problem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But It Will Bring Peace / Comfort / Help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Takes Problem Out Of Our Hand / into God’s </a:t>
            </a:r>
          </a:p>
        </p:txBody>
      </p:sp>
    </p:spTree>
    <p:extLst>
      <p:ext uri="{BB962C8B-B14F-4D97-AF65-F5344CB8AC3E}">
        <p14:creationId xmlns:p14="http://schemas.microsoft.com/office/powerpoint/2010/main" val="2528731481"/>
      </p:ext>
    </p:extLst>
  </p:cSld>
  <p:clrMapOvr>
    <a:masterClrMapping/>
  </p:clrMapOvr>
  <mc:AlternateContent xmlns:mc="http://schemas.openxmlformats.org/markup-compatibility/2006">
    <mc:Choice xmlns:p14="http://schemas.microsoft.com/office/powerpoint/2010/main" Requires="p14">
      <p:transition spd="slow" p14:dur="27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3">
                                            <p:bg/>
                                          </p:spTgt>
                                        </p:tgtEl>
                                        <p:attrNameLst>
                                          <p:attrName>style.visibility</p:attrName>
                                        </p:attrNameLst>
                                      </p:cBhvr>
                                      <p:to>
                                        <p:strVal val="visible"/>
                                      </p:to>
                                    </p:set>
                                    <p:anim calcmode="lin" valueType="num">
                                      <p:cBhvr additive="base">
                                        <p:cTn id="26"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bg/>
                                          </p:spTgt>
                                        </p:tgtEl>
                                        <p:attrNameLst>
                                          <p:attrName>ppt_y</p:attrName>
                                        </p:attrNameLst>
                                      </p:cBhvr>
                                      <p:tavLst>
                                        <p:tav tm="0">
                                          <p:val>
                                            <p:strVal val="0-#ppt_h/2"/>
                                          </p:val>
                                        </p:tav>
                                        <p:tav tm="100000">
                                          <p:val>
                                            <p:strVal val="#ppt_y"/>
                                          </p:val>
                                        </p:tav>
                                      </p:tavLst>
                                    </p:anim>
                                  </p:childTnLst>
                                </p:cTn>
                              </p:par>
                              <p:par>
                                <p:cTn id="28" presetID="2" presetClass="entr" presetSubtype="9" fill="hold" grpId="0"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additive="base">
                                        <p:cTn id="3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2" presetClass="entr" presetSubtype="9" fill="hold" grpId="0"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2" presetClass="entr" presetSubtype="9" fill="hold" grpId="0" nodeType="after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468087" y="4997450"/>
            <a:ext cx="11440884" cy="1515110"/>
          </a:xfrm>
          <a:solidFill>
            <a:schemeClr val="bg1">
              <a:alpha val="90000"/>
            </a:schemeClr>
          </a:solidFill>
          <a:effectLst>
            <a:softEdge rad="50800"/>
          </a:effectLst>
        </p:spPr>
        <p:txBody>
          <a:bodyPr>
            <a:normAutofit fontScale="92500"/>
          </a:bodyPr>
          <a:lstStyle/>
          <a:p>
            <a:pPr marL="0" indent="0">
              <a:buNone/>
            </a:pPr>
            <a:r>
              <a:rPr lang="en-US" sz="4500" b="1" dirty="0">
                <a:latin typeface="Arial Rounded MT Bold" panose="020F0704030504030204" pitchFamily="34" charset="0"/>
              </a:rPr>
              <a:t>Here are 4 Good Reasons… </a:t>
            </a:r>
          </a:p>
          <a:p>
            <a:pPr marL="0" indent="0">
              <a:buNone/>
            </a:pPr>
            <a:r>
              <a:rPr lang="en-US" sz="4500" b="1" dirty="0">
                <a:latin typeface="Arial Rounded MT Bold" panose="020F0704030504030204" pitchFamily="34" charset="0"/>
              </a:rPr>
              <a:t>  …Why You Should Never Think of Quitting</a:t>
            </a:r>
            <a:endParaRPr lang="en-US" dirty="0">
              <a:latin typeface="Arial Rounded MT Bold" panose="020F0704030504030204" pitchFamily="34" charset="0"/>
            </a:endParaRPr>
          </a:p>
        </p:txBody>
      </p:sp>
    </p:spTree>
    <p:extLst>
      <p:ext uri="{BB962C8B-B14F-4D97-AF65-F5344CB8AC3E}">
        <p14:creationId xmlns:p14="http://schemas.microsoft.com/office/powerpoint/2010/main" val="29858427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0FA4D-2D02-4955-B6BE-982782EAB9F0}"/>
              </a:ext>
            </a:extLst>
          </p:cNvPr>
          <p:cNvSpPr>
            <a:spLocks noGrp="1"/>
          </p:cNvSpPr>
          <p:nvPr>
            <p:ph idx="1"/>
          </p:nvPr>
        </p:nvSpPr>
        <p:spPr>
          <a:xfrm>
            <a:off x="1021080" y="2668905"/>
            <a:ext cx="9982200" cy="2501809"/>
          </a:xfrm>
          <a:solidFill>
            <a:schemeClr val="bg1"/>
          </a:solidFill>
        </p:spPr>
        <p:txBody>
          <a:bodyPr>
            <a:normAutofit/>
          </a:bodyPr>
          <a:lstStyle/>
          <a:p>
            <a:pPr>
              <a:lnSpc>
                <a:spcPct val="100000"/>
              </a:lnSpc>
            </a:pPr>
            <a:r>
              <a:rPr lang="en-US" b="1" dirty="0">
                <a:effectLst>
                  <a:outerShdw blurRad="38100" dist="38100" dir="2700000" algn="tl">
                    <a:srgbClr val="000000">
                      <a:alpha val="43137"/>
                    </a:srgbClr>
                  </a:outerShdw>
                </a:effectLst>
                <a:latin typeface="Arial Rounded MT Bold" panose="020B0604020202020204" pitchFamily="34" charset="0"/>
              </a:rPr>
              <a:t>You Will Not Be Remembered for the Things You Start But Rather, for the Things You Finish. </a:t>
            </a:r>
          </a:p>
          <a:p>
            <a:pPr>
              <a:lnSpc>
                <a:spcPct val="100000"/>
              </a:lnSpc>
            </a:pPr>
            <a:r>
              <a:rPr lang="en-US" b="1" dirty="0">
                <a:effectLst>
                  <a:outerShdw blurRad="38100" dist="38100" dir="2700000" algn="tl">
                    <a:srgbClr val="000000">
                      <a:alpha val="43137"/>
                    </a:srgbClr>
                  </a:outerShdw>
                </a:effectLst>
                <a:latin typeface="Arial Rounded MT Bold" panose="020B0604020202020204" pitchFamily="34" charset="0"/>
              </a:rPr>
              <a:t>In the Christian Race, You Are Not Rewarded Because You Finished First – You are Rewarded Because You Finished Strong. </a:t>
            </a:r>
          </a:p>
        </p:txBody>
      </p:sp>
    </p:spTree>
    <p:extLst>
      <p:ext uri="{BB962C8B-B14F-4D97-AF65-F5344CB8AC3E}">
        <p14:creationId xmlns:p14="http://schemas.microsoft.com/office/powerpoint/2010/main" val="3877279625"/>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263F-C89C-4A7C-A220-5A7D52B71295}"/>
              </a:ext>
            </a:extLst>
          </p:cNvPr>
          <p:cNvSpPr>
            <a:spLocks noGrp="1"/>
          </p:cNvSpPr>
          <p:nvPr>
            <p:ph type="title"/>
          </p:nvPr>
        </p:nvSpPr>
        <p:spPr>
          <a:xfrm>
            <a:off x="838200" y="155576"/>
            <a:ext cx="6365240" cy="749300"/>
          </a:xfrm>
          <a:solidFill>
            <a:schemeClr val="bg1">
              <a:alpha val="90000"/>
            </a:schemeClr>
          </a:solidFill>
        </p:spPr>
        <p:txBody>
          <a:bodyPr>
            <a:normAutofit/>
          </a:bodyPr>
          <a:lstStyle/>
          <a:p>
            <a:r>
              <a:rPr lang="en-US" b="1" dirty="0">
                <a:effectLst>
                  <a:outerShdw blurRad="38100" dist="38100" dir="2700000" algn="tl">
                    <a:srgbClr val="000000">
                      <a:alpha val="43137"/>
                    </a:srgbClr>
                  </a:outerShdw>
                </a:effectLst>
              </a:rPr>
              <a:t>Tomorrow is a Better Day</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1564005" y="1208314"/>
            <a:ext cx="10498455" cy="5214257"/>
          </a:xfrm>
          <a:solidFill>
            <a:schemeClr val="bg1">
              <a:alpha val="90000"/>
            </a:schemeClr>
          </a:solidFill>
        </p:spPr>
        <p:txBody>
          <a:bodyPr>
            <a:normAutofit fontScale="92500" lnSpcReduction="20000"/>
          </a:bodyPr>
          <a:lstStyle/>
          <a:p>
            <a:pPr marL="0" indent="0">
              <a:lnSpc>
                <a:spcPct val="12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t>
            </a:r>
            <a:r>
              <a:rPr lang="en-US" sz="3000" i="1" dirty="0">
                <a:effectLst>
                  <a:outerShdw blurRad="38100" dist="38100" dir="2700000" algn="tl">
                    <a:srgbClr val="000000">
                      <a:alpha val="43137"/>
                    </a:srgbClr>
                  </a:outerShdw>
                </a:effectLst>
                <a:latin typeface="Arial Rounded MT Bold" panose="020F0704030504030204" pitchFamily="34" charset="0"/>
              </a:rPr>
              <a:t>“…though weeping may endure for a night, </a:t>
            </a:r>
          </a:p>
          <a:p>
            <a:pPr marL="0" indent="0">
              <a:lnSpc>
                <a:spcPct val="120000"/>
              </a:lnSpc>
              <a:spcBef>
                <a:spcPts val="0"/>
              </a:spcBef>
              <a:buNone/>
            </a:pPr>
            <a:r>
              <a:rPr lang="en-US" sz="3000" i="1" dirty="0">
                <a:effectLst>
                  <a:outerShdw blurRad="38100" dist="38100" dir="2700000" algn="tl">
                    <a:srgbClr val="000000">
                      <a:alpha val="43137"/>
                    </a:srgbClr>
                  </a:outerShdw>
                </a:effectLst>
                <a:latin typeface="Arial Rounded MT Bold" panose="020F0704030504030204" pitchFamily="34" charset="0"/>
              </a:rPr>
              <a:t>                               …joy will come in the morning”  -</a:t>
            </a:r>
            <a:r>
              <a:rPr lang="en-US" sz="3000" b="1" dirty="0">
                <a:effectLst>
                  <a:outerShdw blurRad="38100" dist="38100" dir="2700000" algn="tl">
                    <a:srgbClr val="000000">
                      <a:alpha val="43137"/>
                    </a:srgbClr>
                  </a:outerShdw>
                </a:effectLst>
                <a:latin typeface="Arial Rounded MT Bold" panose="020F0704030504030204" pitchFamily="34" charset="0"/>
              </a:rPr>
              <a:t>Psa 30:5</a:t>
            </a:r>
          </a:p>
          <a:p>
            <a:pPr>
              <a:lnSpc>
                <a:spcPct val="120000"/>
              </a:lnSpc>
            </a:pPr>
            <a:r>
              <a:rPr lang="en-US" sz="3000" b="1" dirty="0">
                <a:effectLst>
                  <a:outerShdw blurRad="38100" dist="38100" dir="2700000" algn="tl">
                    <a:srgbClr val="000000">
                      <a:alpha val="43137"/>
                    </a:srgbClr>
                  </a:outerShdw>
                </a:effectLst>
                <a:latin typeface="Arial Rounded MT Bold" panose="020F0704030504030204" pitchFamily="34" charset="0"/>
              </a:rPr>
              <a:t>However Bad Things May Look Today…</a:t>
            </a:r>
          </a:p>
          <a:p>
            <a:pPr marL="0" indent="0">
              <a:lnSpc>
                <a:spcPct val="12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…Take Comfort that Tomorrow Will Be a Better Day. </a:t>
            </a:r>
          </a:p>
          <a:p>
            <a:pPr>
              <a:lnSpc>
                <a:spcPct val="120000"/>
              </a:lnSpc>
              <a:spcBef>
                <a:spcPts val="1800"/>
              </a:spcBef>
            </a:pPr>
            <a:r>
              <a:rPr lang="en-US" sz="3000" b="1" dirty="0">
                <a:effectLst>
                  <a:outerShdw blurRad="38100" dist="38100" dir="2700000" algn="tl">
                    <a:srgbClr val="000000">
                      <a:alpha val="43137"/>
                    </a:srgbClr>
                  </a:outerShdw>
                </a:effectLst>
                <a:latin typeface="Arial Rounded MT Bold" panose="020F0704030504030204" pitchFamily="34" charset="0"/>
              </a:rPr>
              <a:t>It May Be Friday Now… </a:t>
            </a:r>
          </a:p>
          <a:p>
            <a:pPr marL="0" indent="0">
              <a:lnSpc>
                <a:spcPct val="12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…But Sundays Coming</a:t>
            </a:r>
          </a:p>
          <a:p>
            <a:pPr>
              <a:lnSpc>
                <a:spcPct val="120000"/>
              </a:lnSpc>
            </a:pPr>
            <a:r>
              <a:rPr lang="en-US" sz="3000" b="1" dirty="0">
                <a:effectLst>
                  <a:outerShdw blurRad="38100" dist="38100" dir="2700000" algn="tl">
                    <a:srgbClr val="000000">
                      <a:alpha val="43137"/>
                    </a:srgbClr>
                  </a:outerShdw>
                </a:effectLst>
                <a:latin typeface="Arial Rounded MT Bold" panose="020F0704030504030204" pitchFamily="34" charset="0"/>
              </a:rPr>
              <a:t>Trust in the Lord w- All Your Heart/ Lean Not On Your Own</a:t>
            </a:r>
          </a:p>
          <a:p>
            <a:pPr marL="0" indent="0">
              <a:lnSpc>
                <a:spcPct val="12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Understanding…</a:t>
            </a:r>
          </a:p>
          <a:p>
            <a:pPr marL="0" indent="0">
              <a:lnSpc>
                <a:spcPct val="12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          …Before You Know It, </a:t>
            </a:r>
          </a:p>
          <a:p>
            <a:pPr marL="0" indent="0">
              <a:lnSpc>
                <a:spcPct val="12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                   …Things Will Suddenly Start to Make Sense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14735806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90"/>
                                          </p:val>
                                        </p:tav>
                                        <p:tav tm="100000">
                                          <p:val>
                                            <p:fltVal val="0"/>
                                          </p:val>
                                        </p:tav>
                                      </p:tavLst>
                                    </p:anim>
                                    <p:animEffect transition="in" filter="fade">
                                      <p:cBhvr>
                                        <p:cTn id="17" dur="2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0" end="0"/>
                                            </p:tx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9" dur="2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2" end="2"/>
                                            </p:txEl>
                                          </p:spTgt>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3" dur="20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9"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1" dur="2000"/>
                                        <p:tgtEl>
                                          <p:spTgt spid="3">
                                            <p:txEl>
                                              <p:pRg st="4" end="4"/>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7" dur="20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3"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4"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5" dur="2000"/>
                                        <p:tgtEl>
                                          <p:spTgt spid="3">
                                            <p:txEl>
                                              <p:pRg st="6" end="6"/>
                                            </p:txEl>
                                          </p:spTgt>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0"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1" dur="2000"/>
                                        <p:tgtEl>
                                          <p:spTgt spid="3">
                                            <p:txEl>
                                              <p:pRg st="7" end="7"/>
                                            </p:txEl>
                                          </p:spTgt>
                                        </p:tgtEl>
                                      </p:cBhvr>
                                    </p:animEffect>
                                  </p:childTnLst>
                                </p:cTn>
                              </p:par>
                            </p:childTnLst>
                          </p:cTn>
                        </p:par>
                        <p:par>
                          <p:cTn id="72" fill="hold">
                            <p:stCondLst>
                              <p:cond delay="2000"/>
                            </p:stCondLst>
                            <p:childTnLst>
                              <p:par>
                                <p:cTn id="73" presetID="31" presetClass="entr" presetSubtype="0" fill="hold" grpId="0" nodeType="after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p:cTn id="75"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6"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7"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8" dur="2000"/>
                                        <p:tgtEl>
                                          <p:spTgt spid="3">
                                            <p:txEl>
                                              <p:pRg st="8" end="8"/>
                                            </p:txEl>
                                          </p:spTgt>
                                        </p:tgtEl>
                                      </p:cBhvr>
                                    </p:animEffect>
                                  </p:childTnLst>
                                </p:cTn>
                              </p:par>
                            </p:childTnLst>
                          </p:cTn>
                        </p:par>
                        <p:par>
                          <p:cTn id="79" fill="hold">
                            <p:stCondLst>
                              <p:cond delay="4000"/>
                            </p:stCondLst>
                            <p:childTnLst>
                              <p:par>
                                <p:cTn id="80" presetID="31" presetClass="entr" presetSubtype="0" fill="hold" grpId="0" nodeType="after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 calcmode="lin" valueType="num">
                                      <p:cBhvr>
                                        <p:cTn id="82"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3"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4"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263F-C89C-4A7C-A220-5A7D52B71295}"/>
              </a:ext>
            </a:extLst>
          </p:cNvPr>
          <p:cNvSpPr>
            <a:spLocks noGrp="1"/>
          </p:cNvSpPr>
          <p:nvPr>
            <p:ph type="title"/>
          </p:nvPr>
        </p:nvSpPr>
        <p:spPr>
          <a:xfrm>
            <a:off x="838200" y="155576"/>
            <a:ext cx="8562474" cy="749300"/>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Hope is the Raw Material for Faith</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E7D9C34B-4B21-4AB5-BD99-BE0D26DAF9FC}"/>
              </a:ext>
            </a:extLst>
          </p:cNvPr>
          <p:cNvSpPr>
            <a:spLocks noGrp="1"/>
          </p:cNvSpPr>
          <p:nvPr>
            <p:ph idx="1"/>
          </p:nvPr>
        </p:nvSpPr>
        <p:spPr>
          <a:xfrm>
            <a:off x="180973" y="1162050"/>
            <a:ext cx="11619142" cy="3790950"/>
          </a:xfrm>
          <a:solidFill>
            <a:schemeClr val="bg1">
              <a:alpha val="90000"/>
            </a:schemeClr>
          </a:solidFill>
          <a:effectLst>
            <a:softEdge rad="50800"/>
          </a:effectLst>
        </p:spPr>
        <p:txBody>
          <a:bodyPr>
            <a:normAutofit/>
          </a:bodyPr>
          <a:lstStyle/>
          <a:p>
            <a:pPr marL="0" indent="0">
              <a:lnSpc>
                <a:spcPct val="120000"/>
              </a:lnSpc>
              <a:buNone/>
            </a:pPr>
            <a:r>
              <a:rPr lang="en-US" sz="3300" b="1" dirty="0">
                <a:effectLst>
                  <a:outerShdw blurRad="38100" dist="38100" dir="2700000" algn="tl">
                    <a:srgbClr val="000000">
                      <a:alpha val="43137"/>
                    </a:srgbClr>
                  </a:outerShdw>
                </a:effectLst>
                <a:latin typeface="Arial Rounded MT Bold" panose="020F0704030504030204" pitchFamily="34" charset="0"/>
              </a:rPr>
              <a:t>Faith Can Move Mountains, Hope Moves Faith</a:t>
            </a:r>
          </a:p>
          <a:p>
            <a:pPr marL="0" indent="0">
              <a:lnSpc>
                <a:spcPct val="10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The Devil Will Do Anything In His Power to Make You Hopeless</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i="1" dirty="0">
                <a:effectLst>
                  <a:outerShdw blurRad="38100" dist="38100" dir="2700000" algn="tl">
                    <a:srgbClr val="000000">
                      <a:alpha val="43137"/>
                    </a:srgbClr>
                  </a:outerShdw>
                </a:effectLst>
                <a:latin typeface="Arial Rounded MT Bold" panose="020F0704030504030204" pitchFamily="34" charset="0"/>
              </a:rPr>
              <a:t>Unrelenting disappointment leaves you heartsick, but a sudden good break can turn life around</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Proverbs 13:12 (MSG) </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As Long As You Are Still Alive, Hope Has a Chance</a:t>
            </a: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Hold On to Your Faith No Matter What And You Will See…</a:t>
            </a:r>
            <a:endParaRPr lang="en-US" b="1" dirty="0"/>
          </a:p>
        </p:txBody>
      </p:sp>
    </p:spTree>
    <p:extLst>
      <p:ext uri="{BB962C8B-B14F-4D97-AF65-F5344CB8AC3E}">
        <p14:creationId xmlns:p14="http://schemas.microsoft.com/office/powerpoint/2010/main" val="261100531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5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500"/>
                                        <p:tgtEl>
                                          <p:spTgt spid="3">
                                            <p:txEl>
                                              <p:pRg st="3" end="3"/>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xEl>
                                              <p:charRg st="272" end="327"/>
                                            </p:txEl>
                                          </p:spTgt>
                                        </p:tgtEl>
                                        <p:attrNameLst>
                                          <p:attrName>style.visibility</p:attrName>
                                        </p:attrNameLst>
                                      </p:cBhvr>
                                      <p:to>
                                        <p:strVal val="visible"/>
                                      </p:to>
                                    </p:set>
                                    <p:animEffect transition="in" filter="fade">
                                      <p:cBhvr>
                                        <p:cTn id="28" dur="2500"/>
                                        <p:tgtEl>
                                          <p:spTgt spid="3">
                                            <p:txEl>
                                              <p:charRg st="272" end="3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5625</TotalTime>
  <Words>777</Words>
  <Application>Microsoft Office PowerPoint</Application>
  <PresentationFormat>Widescreen</PresentationFormat>
  <Paragraphs>88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Tomorrow is a Better Day</vt:lpstr>
      <vt:lpstr>Hope is the Raw Material for Faith</vt:lpstr>
      <vt:lpstr>PowerPoint Presentation</vt:lpstr>
      <vt:lpstr>No Friction, No Movement</vt:lpstr>
      <vt:lpstr>He Will Never Leave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You Shouldn’t Give Up When the Going Gets Tough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105</cp:revision>
  <cp:lastPrinted>2019-03-17T03:12:51Z</cp:lastPrinted>
  <dcterms:created xsi:type="dcterms:W3CDTF">2019-03-13T02:30:32Z</dcterms:created>
  <dcterms:modified xsi:type="dcterms:W3CDTF">2019-03-17T04:13:34Z</dcterms:modified>
</cp:coreProperties>
</file>