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8" r:id="rId3"/>
    <p:sldId id="279" r:id="rId4"/>
    <p:sldId id="281" r:id="rId5"/>
    <p:sldId id="282" r:id="rId6"/>
    <p:sldId id="259" r:id="rId7"/>
    <p:sldId id="260" r:id="rId8"/>
    <p:sldId id="261" r:id="rId9"/>
    <p:sldId id="262" r:id="rId10"/>
    <p:sldId id="264" r:id="rId11"/>
    <p:sldId id="284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10"/>
    <p:restoredTop sz="94660"/>
  </p:normalViewPr>
  <p:slideViewPr>
    <p:cSldViewPr showGuides="1">
      <p:cViewPr varScale="1">
        <p:scale>
          <a:sx n="54" d="100"/>
          <a:sy n="54" d="100"/>
        </p:scale>
        <p:origin x="52" y="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820CF4-3037-4E46-8BEA-044393759C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2098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4770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672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redir?src=image&amp;clickedItemURN=http%3A%2F%2Fwww"/>
          <p:cNvPicPr>
            <a:picLocks noChangeAspect="1"/>
          </p:cNvPicPr>
          <p:nvPr userDrawn="1"/>
        </p:nvPicPr>
        <p:blipFill>
          <a:blip r:embed="rId12">
            <a:lum bright="39999" contrast="-50000"/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686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686800" cy="4754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58C761-D6F4-45CB-A4AA-EB12E89D89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itchFamily="82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609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AutoNum type="alphaLcParenR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6"/>
          <p:cNvSpPr txBox="1"/>
          <p:nvPr/>
        </p:nvSpPr>
        <p:spPr>
          <a:xfrm>
            <a:off x="0" y="0"/>
            <a:ext cx="33528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empus Sans ITC" pitchFamily="82" charset="0"/>
              </a:rPr>
              <a:t>Edward Christian Church</a:t>
            </a:r>
            <a:endParaRPr lang="en-US" altLang="en-US" sz="2400" b="1" dirty="0">
              <a:latin typeface="Tempus Sans ITC" pitchFamily="8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525463"/>
            <a:ext cx="5867400" cy="1760538"/>
          </a:xfrm>
          <a:solidFill>
            <a:srgbClr val="FFFFFF">
              <a:alpha val="90000"/>
            </a:srgbClr>
          </a:solidFill>
          <a:ln w="12700"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“Keeping Your Focus”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096000"/>
            <a:ext cx="3581400" cy="609600"/>
          </a:xfrm>
          <a:solidFill>
            <a:srgbClr val="FFFFFF">
              <a:alpha val="90000"/>
            </a:srgbClr>
          </a:solidFill>
          <a:ln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en-US" altLang="en-US"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Tempus Sans ITC" pitchFamily="82" charset="0"/>
                <a:ea typeface="+mn-ea"/>
                <a:cs typeface="+mn-cs"/>
              </a:rPr>
              <a:t>As We Rebuild</a:t>
            </a:r>
            <a:endParaRPr lang="en-US" altLang="en-US" sz="3600" b="1" kern="1200" dirty="0">
              <a:effectLst>
                <a:outerShdw blurRad="38100" dist="38100" dir="2700000">
                  <a:srgbClr val="FFFFFF"/>
                </a:outerShdw>
              </a:effectLst>
              <a:latin typeface="Tempus Sans ITC" pitchFamily="82" charset="0"/>
              <a:ea typeface="+mn-ea"/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05400" y="4197350"/>
            <a:ext cx="3810000" cy="523875"/>
          </a:xfrm>
          <a:prstGeom prst="rect">
            <a:avLst/>
          </a:prstGeom>
          <a:solidFill>
            <a:srgbClr val="FFFFFF">
              <a:alpha val="90195"/>
            </a:srgbClr>
          </a:solidFill>
          <a:ln w="9525">
            <a:solidFill>
              <a:srgbClr val="00CCFF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Philippians 3:13-14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mpus Sans ITC" pitchFamily="82" charset="0"/>
              <a:ea typeface="+mn-ea"/>
              <a:cs typeface="+mn-cs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5715000" y="0"/>
            <a:ext cx="33528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empus Sans ITC" pitchFamily="82" charset="0"/>
              </a:rPr>
              <a:t>June 2, 2019</a:t>
            </a:r>
            <a:endParaRPr lang="en-US" altLang="en-US" sz="2400" b="1" dirty="0"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 build="p"/>
      <p:bldP spid="92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4495800"/>
            <a:ext cx="2971800" cy="21336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Focus Instead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Promise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Power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Peace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228600" y="76200"/>
            <a:ext cx="3352800" cy="2133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68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Don’t Focus 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Problems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Pain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Panic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5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charRg st="25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charRg st="25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charRg st="3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charRg st="3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charRg st="14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charRg st="22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886200" cy="7921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Church Call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248400" cy="4191000"/>
          </a:xfr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In Case You Haven’t Noticed…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..We Are In A Rebuild Mode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We Can Let It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/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Depress Us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Or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/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Drive Us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Choice Is Ours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charRg st="2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charRg st="2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charRg st="29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charRg st="75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charRg st="75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charRg st="75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charRg st="8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charRg st="8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charRg st="87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charRg st="10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charRg st="10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charRg st="101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charRg st="11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charRg st="11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charRg st="11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3886200" cy="7921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Rebuild Mode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514600"/>
            <a:ext cx="4876800" cy="38862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God Uses Rebuild Mode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Draw Us Out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Complacency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Collapse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spcBef>
                <a:spcPts val="18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Draw Out of Us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Freshness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Further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charRg st="2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charRg st="2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charRg st="5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charRg st="5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char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charRg st="8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charRg st="8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3962400" cy="792163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Rebuild Mode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362200"/>
            <a:ext cx="5943600" cy="39624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</a:t>
            </a: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Dangerous Time…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Lose Sight…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…of What God is Doing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Pushing You Up not Down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spcBef>
                <a:spcPts val="24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Lose Focus...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…on What We Are Doing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Discouraged vs Discovery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charRg st="2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charRg st="2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charRg st="29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charRg st="67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charRg st="9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charRg st="9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charRg st="91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charRg st="105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charRg st="12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charRg st="12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charRg st="127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Philippians 3:13-14 (AMP)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5181600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buNone/>
            </a:pPr>
            <a:r>
              <a:rPr sz="2400" i="1" baseline="30000" dirty="0"/>
              <a:t>13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</a:rPr>
              <a:t>I do not consider, brethren, that I have captured and made it my own [yet]; but one thing I do [it is my one aspiration]: forgetting what lies behind and straining forward to what lies ahead, </a:t>
            </a:r>
            <a:r>
              <a:rPr b="1" i="1" baseline="300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</a:rPr>
              <a:t>14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</a:rPr>
              <a:t>I press on toward the goal to win the [supreme and heavenly] prize to which God in Christ Jesus is calling us upward. 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</a:endParaRPr>
          </a:p>
          <a:p>
            <a:pPr marL="0" indent="0" eaLnBrk="1" hangingPunct="1">
              <a:buNone/>
            </a:pPr>
            <a:endParaRPr sz="2400" dirty="0"/>
          </a:p>
          <a:p>
            <a:pPr marL="0" indent="0" eaLnBrk="1" hangingPunct="1">
              <a:buNone/>
            </a:pPr>
            <a:endParaRPr dirty="0"/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88" y="3886200"/>
            <a:ext cx="5638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838200"/>
          </a:xfrm>
          <a:solidFill>
            <a:srgbClr val="FFFFFF">
              <a:alpha val="90000"/>
            </a:srgb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Rebuilding Offers…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895600"/>
            <a:ext cx="4114800" cy="3505200"/>
          </a:xfrm>
          <a:solidFill>
            <a:srgbClr val="FFFFFF">
              <a:alpha val="90000"/>
            </a:srgbClr>
          </a:solidFill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buClrTx/>
              <a:buSzTx/>
              <a:buFontTx/>
            </a:pPr>
            <a:r>
              <a:rPr lang="en-US" altLang="en-US" sz="40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Fresh</a:t>
            </a:r>
            <a:endParaRPr lang="en-US" altLang="en-US" sz="40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40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Opportunity</a:t>
            </a:r>
            <a:endParaRPr lang="en-US" altLang="en-US" sz="40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40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Hope</a:t>
            </a:r>
            <a:endParaRPr lang="en-US" altLang="en-US" sz="40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40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Start…</a:t>
            </a:r>
            <a:endParaRPr lang="en-US" altLang="en-US" sz="40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en-US" altLang="en-US" sz="40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      …Again!</a:t>
            </a:r>
            <a:endParaRPr lang="en-US" altLang="en-US" sz="40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305175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6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charRg st="6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8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charRg st="18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83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0"/>
            <a:ext cx="5715000" cy="792163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Rebuilding Facts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3886200"/>
          </a:xfrm>
          <a:solidFill>
            <a:srgbClr val="FFFFFF">
              <a:alpha val="89804"/>
            </a:srgb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lnSpc>
                <a:spcPct val="102000"/>
              </a:lnSpc>
              <a:spcBef>
                <a:spcPct val="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#1-God Desires Us to Engage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…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ct val="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and Give It Our All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ct val="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              (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Time, Talent, Resources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)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#2-Satan Desires Us to Disengage or At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ct val="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     ...Least Give It Very Little (lack of interest)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ts val="120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#3-One Thing that Will </a:t>
            </a:r>
            <a:r>
              <a:rPr lang="ko-KR" altLang="en-US" b="1" u="sng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Keep Us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or </a:t>
            </a:r>
            <a:r>
              <a:rPr lang="ko-KR" altLang="en-US" b="1" u="sng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Break Us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lnSpc>
                <a:spcPct val="102000"/>
              </a:lnSpc>
              <a:spcBef>
                <a:spcPct val="0"/>
              </a:spcBef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         ...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is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Our Focus.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8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charRg st="58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9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charRg st="99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9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139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3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193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charRg st="237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792163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Rebuilding Needs Focus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8229600" cy="19050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spcBef>
                <a:spcPct val="0"/>
              </a:spcBef>
              <a:buNone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Our Focus Should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B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e on God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/ His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…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Word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Quick/ Powerful </a:t>
            </a:r>
            <a:r>
              <a:rPr lang="en-US" altLang="ko-KR" sz="24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–not come back void</a:t>
            </a:r>
            <a:endParaRPr lang="en-US" altLang="ko-KR" sz="2400" i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Ability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-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is anything too hard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?</a:t>
            </a:r>
            <a:endParaRPr lang="en-US" altLang="ko-KR" sz="2800" i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  <a:p>
            <a:pPr marL="0" indent="0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Mission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S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eek and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S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굴림" pitchFamily="34" charset="-127"/>
              </a:rPr>
              <a:t>ave</a:t>
            </a:r>
            <a:endParaRPr lang="ko-KR" altLang="en-US" sz="2800" i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charRg st="77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8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108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4724400" cy="838200"/>
          </a:xfrm>
          <a:solidFill>
            <a:srgbClr val="FFFFFF">
              <a:alpha val="90000"/>
            </a:srgb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 CENA" panose="02000000000000000000" pitchFamily="2" charset="0"/>
                <a:ea typeface="+mj-ea"/>
                <a:cs typeface="+mj-cs"/>
              </a:rPr>
              <a:t>Distraction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 CENA" panose="02000000000000000000" pitchFamily="2" charset="0"/>
              <a:ea typeface="+mj-ea"/>
              <a:cs typeface="+mj-cs"/>
            </a:endParaRP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534400" cy="5105400"/>
          </a:xfrm>
          <a:solidFill>
            <a:srgbClr val="FFFFFF">
              <a:alpha val="90000"/>
            </a:srgbClr>
          </a:solidFill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Any Type of… 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028700" lvl="1" indent="-5715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sz="32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Activity</a:t>
            </a:r>
            <a:endParaRPr sz="32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028700" lvl="1" indent="-5715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sz="32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Action</a:t>
            </a:r>
            <a:endParaRPr sz="32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028700" lvl="1" indent="-5715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sz="32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Attitude  </a:t>
            </a:r>
            <a:endParaRPr sz="32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that Consumes…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714500" lvl="3" indent="-34290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You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714500" lvl="3" indent="-34290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Time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marL="1714500" lvl="3" indent="-34290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sz="3600" b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Interest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</a:pPr>
            <a:r>
              <a:rPr sz="3600" b="1" i="1" kern="1200" dirty="0">
                <a:effectLst>
                  <a:outerShdw blurRad="38100" dist="38100" dir="2700000">
                    <a:srgbClr val="FFFFFF"/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  …to the Point God Becomes a Blur</a:t>
            </a:r>
            <a:endParaRPr sz="3600" b="1" kern="1200" dirty="0">
              <a:effectLst>
                <a:outerShdw blurRad="38100" dist="38100" dir="2700000">
                  <a:srgbClr val="FFFFFF"/>
                </a:outerShdw>
              </a:effectLst>
              <a:latin typeface="AR CENA" panose="02000000000000000000" pitchFamily="2" charset="0"/>
              <a:ea typeface="+mn-ea"/>
              <a:cs typeface="+mn-cs"/>
            </a:endParaRPr>
          </a:p>
          <a:p>
            <a:pPr algn="l" eaLnBrk="1" hangingPunct="1">
              <a:lnSpc>
                <a:spcPct val="90000"/>
              </a:lnSpc>
              <a:buClrTx/>
              <a:buSzTx/>
              <a:buFontTx/>
            </a:pPr>
            <a:endParaRPr lang="en-US" altLang="en-US" sz="2800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024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47875"/>
            <a:ext cx="2800350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654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6548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6548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6548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6548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5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548">
                                            <p:txEl>
                                              <p:charRg st="5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6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6548">
                                            <p:txEl>
                                              <p:charRg st="6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6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6548">
                                            <p:txEl>
                                              <p:charRg st="65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charRg st="74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6548">
                                            <p:txEl>
                                              <p:charRg st="74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empus Sans ITC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WPS Presentation</Application>
  <PresentationFormat/>
  <Paragraphs>94</Paragraphs>
  <Slides>10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Tempus Sans ITC</vt:lpstr>
      <vt:lpstr>Euphorigenic</vt:lpstr>
      <vt:lpstr>Arial Rounded MT Bold</vt:lpstr>
      <vt:lpstr>Calibri</vt:lpstr>
      <vt:lpstr>AR CENA</vt:lpstr>
      <vt:lpstr>Courier New</vt:lpstr>
      <vt:lpstr>굴림</vt:lpstr>
      <vt:lpstr>Malgun Gothic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1159</cp:revision>
  <dcterms:created xsi:type="dcterms:W3CDTF">2007-08-13T12:19:59Z</dcterms:created>
  <dcterms:modified xsi:type="dcterms:W3CDTF">2019-06-02T20:28:02Z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