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79" r:id="rId2"/>
    <p:sldId id="256" r:id="rId3"/>
    <p:sldId id="278" r:id="rId4"/>
    <p:sldId id="268" r:id="rId5"/>
    <p:sldId id="297" r:id="rId6"/>
    <p:sldId id="291" r:id="rId7"/>
    <p:sldId id="298" r:id="rId8"/>
    <p:sldId id="299" r:id="rId9"/>
    <p:sldId id="305" r:id="rId10"/>
    <p:sldId id="315" r:id="rId11"/>
    <p:sldId id="313" r:id="rId12"/>
    <p:sldId id="312" r:id="rId13"/>
    <p:sldId id="314" r:id="rId14"/>
    <p:sldId id="287" r:id="rId15"/>
    <p:sldId id="306" r:id="rId16"/>
    <p:sldId id="308" r:id="rId17"/>
    <p:sldId id="311" r:id="rId18"/>
    <p:sldId id="309" r:id="rId19"/>
    <p:sldId id="289" r:id="rId20"/>
    <p:sldId id="303" r:id="rId21"/>
    <p:sldId id="304" r:id="rId22"/>
    <p:sldId id="290" r:id="rId23"/>
    <p:sldId id="286" r:id="rId24"/>
    <p:sldId id="285" r:id="rId25"/>
    <p:sldId id="284" r:id="rId26"/>
    <p:sldId id="296" r:id="rId27"/>
    <p:sldId id="292" r:id="rId28"/>
    <p:sldId id="293" r:id="rId29"/>
    <p:sldId id="294" r:id="rId30"/>
    <p:sldId id="300" r:id="rId31"/>
    <p:sldId id="302" r:id="rId32"/>
    <p:sldId id="288" r:id="rId33"/>
    <p:sldId id="307" r:id="rId34"/>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49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sz="quarter" idx="1"/>
          </p:nvPr>
        </p:nvSpPr>
        <p:spPr>
          <a:xfrm>
            <a:off x="4021294" y="0"/>
            <a:ext cx="3076363" cy="469265"/>
          </a:xfrm>
          <a:prstGeom prst="rect">
            <a:avLst/>
          </a:prstGeom>
        </p:spPr>
        <p:txBody>
          <a:bodyPr vert="horz" lIns="94192" tIns="47096" rIns="94192" bIns="47096" rtlCol="0"/>
          <a:lstStyle>
            <a:lvl1pPr algn="r">
              <a:defRPr sz="1200"/>
            </a:lvl1pPr>
          </a:lstStyle>
          <a:p>
            <a:fld id="{5D622DFF-8660-4BDB-9EA8-5AFD76E034C0}" type="datetimeFigureOut">
              <a:rPr lang="en-US" smtClean="0"/>
              <a:pPr/>
              <a:t>7/21/2019</a:t>
            </a:fld>
            <a:endParaRPr lang="en-US" dirty="0"/>
          </a:p>
        </p:txBody>
      </p:sp>
      <p:sp>
        <p:nvSpPr>
          <p:cNvPr id="4" name="Footer Placeholder 3"/>
          <p:cNvSpPr>
            <a:spLocks noGrp="1"/>
          </p:cNvSpPr>
          <p:nvPr>
            <p:ph type="ftr" sz="quarter" idx="2"/>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294" y="8914406"/>
            <a:ext cx="3076363" cy="469265"/>
          </a:xfrm>
          <a:prstGeom prst="rect">
            <a:avLst/>
          </a:prstGeom>
        </p:spPr>
        <p:txBody>
          <a:bodyPr vert="horz" lIns="94192" tIns="47096" rIns="94192" bIns="47096" rtlCol="0" anchor="b"/>
          <a:lstStyle>
            <a:lvl1pPr algn="r">
              <a:defRPr sz="1200"/>
            </a:lvl1pPr>
          </a:lstStyle>
          <a:p>
            <a:fld id="{F9709865-B5DE-499F-B7E5-5ECA4A2B3D18}"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02447F-5FD1-440A-8AB7-AB477F9414D6}" type="datetimeFigureOut">
              <a:rPr lang="en-US" smtClean="0"/>
              <a:pPr/>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875DC-07B6-4779-A3A7-99D9AFEC562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2447F-5FD1-440A-8AB7-AB477F9414D6}" type="datetimeFigureOut">
              <a:rPr lang="en-US" smtClean="0"/>
              <a:pPr/>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875DC-07B6-4779-A3A7-99D9AFEC562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2447F-5FD1-440A-8AB7-AB477F9414D6}" type="datetimeFigureOut">
              <a:rPr lang="en-US" smtClean="0"/>
              <a:pPr/>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875DC-07B6-4779-A3A7-99D9AFEC562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2447F-5FD1-440A-8AB7-AB477F9414D6}" type="datetimeFigureOut">
              <a:rPr lang="en-US" smtClean="0"/>
              <a:pPr/>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875DC-07B6-4779-A3A7-99D9AFEC562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2447F-5FD1-440A-8AB7-AB477F9414D6}" type="datetimeFigureOut">
              <a:rPr lang="en-US" smtClean="0"/>
              <a:pPr/>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875DC-07B6-4779-A3A7-99D9AFEC562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02447F-5FD1-440A-8AB7-AB477F9414D6}" type="datetimeFigureOut">
              <a:rPr lang="en-US" smtClean="0"/>
              <a:pPr/>
              <a:t>7/21/2019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875DC-07B6-4779-A3A7-99D9AFEC562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02447F-5FD1-440A-8AB7-AB477F9414D6}" type="datetimeFigureOut">
              <a:rPr lang="en-US" smtClean="0"/>
              <a:pPr/>
              <a:t>7/21/2019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E875DC-07B6-4779-A3A7-99D9AFEC562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02447F-5FD1-440A-8AB7-AB477F9414D6}" type="datetimeFigureOut">
              <a:rPr lang="en-US" smtClean="0"/>
              <a:pPr/>
              <a:t>7/21/2019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E875DC-07B6-4779-A3A7-99D9AFEC562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2447F-5FD1-440A-8AB7-AB477F9414D6}" type="datetimeFigureOut">
              <a:rPr lang="en-US" smtClean="0"/>
              <a:pPr/>
              <a:t>7/21/2019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E875DC-07B6-4779-A3A7-99D9AFEC562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2447F-5FD1-440A-8AB7-AB477F9414D6}" type="datetimeFigureOut">
              <a:rPr lang="en-US" smtClean="0"/>
              <a:pPr/>
              <a:t>7/21/2019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875DC-07B6-4779-A3A7-99D9AFEC562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2447F-5FD1-440A-8AB7-AB477F9414D6}" type="datetimeFigureOut">
              <a:rPr lang="en-US" smtClean="0"/>
              <a:pPr/>
              <a:t>7/21/2019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875DC-07B6-4779-A3A7-99D9AFEC562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2447F-5FD1-440A-8AB7-AB477F9414D6}" type="datetimeFigureOut">
              <a:rPr lang="en-US" smtClean="0"/>
              <a:pPr/>
              <a:t>7/21/2019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875DC-07B6-4779-A3A7-99D9AFEC562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intouch.org/resources/sermon-outlines/content/topic/god_s_purpose_in_the_storm_sermon_outlin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1631-1448-4D0F-BF81-0D9814168927}"/>
              </a:ext>
            </a:extLst>
          </p:cNvPr>
          <p:cNvSpPr>
            <a:spLocks noGrp="1"/>
          </p:cNvSpPr>
          <p:nvPr>
            <p:ph type="title"/>
          </p:nvPr>
        </p:nvSpPr>
        <p:spPr>
          <a:xfrm>
            <a:off x="457200" y="274638"/>
            <a:ext cx="6781800" cy="1143000"/>
          </a:xfrm>
        </p:spPr>
        <p:txBody>
          <a:bodyPr/>
          <a:lstStyle/>
          <a:p>
            <a:endParaRPr lang="en-US" dirty="0"/>
          </a:p>
        </p:txBody>
      </p:sp>
      <p:pic>
        <p:nvPicPr>
          <p:cNvPr id="4" name="Content Placeholder 3" descr="A close up of text on a white background&#10;&#10;Description automatically generated">
            <a:extLst>
              <a:ext uri="{FF2B5EF4-FFF2-40B4-BE49-F238E27FC236}">
                <a16:creationId xmlns:a16="http://schemas.microsoft.com/office/drawing/2014/main" id="{E65DC98B-171C-4546-A7C0-4D8527D018A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7778"/>
          <a:stretch/>
        </p:blipFill>
        <p:spPr>
          <a:xfrm>
            <a:off x="228600" y="2667000"/>
            <a:ext cx="8686800" cy="4092285"/>
          </a:xfrm>
          <a:prstGeom prst="rect">
            <a:avLst/>
          </a:prstGeom>
          <a:effectLst>
            <a:softEdge rad="101600"/>
          </a:effectLst>
        </p:spPr>
      </p:pic>
    </p:spTree>
    <p:extLst>
      <p:ext uri="{BB962C8B-B14F-4D97-AF65-F5344CB8AC3E}">
        <p14:creationId xmlns:p14="http://schemas.microsoft.com/office/powerpoint/2010/main" val="255866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84E0F3-9C85-4410-87BE-347B4D2F190A}"/>
              </a:ext>
            </a:extLst>
          </p:cNvPr>
          <p:cNvSpPr txBox="1"/>
          <p:nvPr/>
        </p:nvSpPr>
        <p:spPr>
          <a:xfrm>
            <a:off x="2667000" y="2438400"/>
            <a:ext cx="3810000" cy="1569660"/>
          </a:xfrm>
          <a:prstGeom prst="rect">
            <a:avLst/>
          </a:prstGeom>
          <a:noFill/>
        </p:spPr>
        <p:txBody>
          <a:bodyPr wrap="square" rtlCol="0">
            <a:spAutoFit/>
          </a:bodyPr>
          <a:lstStyle/>
          <a:p>
            <a:r>
              <a:rPr lang="en-US" sz="9600" dirty="0">
                <a:effectLst>
                  <a:outerShdw blurRad="38100" dist="38100" dir="2700000" algn="tl">
                    <a:srgbClr val="000000">
                      <a:alpha val="43137"/>
                    </a:srgbClr>
                  </a:outerShdw>
                </a:effectLst>
              </a:rPr>
              <a:t>Pt 2</a:t>
            </a:r>
          </a:p>
        </p:txBody>
      </p:sp>
    </p:spTree>
    <p:extLst>
      <p:ext uri="{BB962C8B-B14F-4D97-AF65-F5344CB8AC3E}">
        <p14:creationId xmlns:p14="http://schemas.microsoft.com/office/powerpoint/2010/main" val="32200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3C9E4-BFC2-462B-8C16-B3B32D97C5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152400"/>
            <a:ext cx="2878394" cy="2514600"/>
          </a:xfrm>
          <a:prstGeom prst="rect">
            <a:avLst/>
          </a:prstGeom>
        </p:spPr>
      </p:pic>
      <p:pic>
        <p:nvPicPr>
          <p:cNvPr id="5" name="Picture 4">
            <a:extLst>
              <a:ext uri="{FF2B5EF4-FFF2-40B4-BE49-F238E27FC236}">
                <a16:creationId xmlns:a16="http://schemas.microsoft.com/office/drawing/2014/main" id="{10F9402D-C9F8-46DC-8FF6-6FC069DA24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926"/>
          <a:stretch/>
        </p:blipFill>
        <p:spPr>
          <a:xfrm>
            <a:off x="2971800" y="181897"/>
            <a:ext cx="2971800" cy="2540391"/>
          </a:xfrm>
          <a:prstGeom prst="rect">
            <a:avLst/>
          </a:prstGeom>
        </p:spPr>
      </p:pic>
      <p:pic>
        <p:nvPicPr>
          <p:cNvPr id="7" name="Picture 6">
            <a:extLst>
              <a:ext uri="{FF2B5EF4-FFF2-40B4-BE49-F238E27FC236}">
                <a16:creationId xmlns:a16="http://schemas.microsoft.com/office/drawing/2014/main" id="{C2574DC5-2C9D-47CC-9C80-CD5F7E3C8E9A}"/>
              </a:ext>
            </a:extLst>
          </p:cNvPr>
          <p:cNvPicPr>
            <a:picLocks noChangeAspect="1"/>
          </p:cNvPicPr>
          <p:nvPr/>
        </p:nvPicPr>
        <p:blipFill rotWithShape="1">
          <a:blip r:embed="rId4">
            <a:extLst>
              <a:ext uri="{28A0092B-C50C-407E-A947-70E740481C1C}">
                <a14:useLocalDpi xmlns:a14="http://schemas.microsoft.com/office/drawing/2010/main" val="0"/>
              </a:ext>
            </a:extLst>
          </a:blip>
          <a:srcRect l="4061" r="5245"/>
          <a:stretch/>
        </p:blipFill>
        <p:spPr>
          <a:xfrm>
            <a:off x="6324600" y="3505200"/>
            <a:ext cx="2802194" cy="2809875"/>
          </a:xfrm>
          <a:prstGeom prst="rect">
            <a:avLst/>
          </a:prstGeom>
        </p:spPr>
      </p:pic>
      <p:pic>
        <p:nvPicPr>
          <p:cNvPr id="9" name="Picture 8">
            <a:extLst>
              <a:ext uri="{FF2B5EF4-FFF2-40B4-BE49-F238E27FC236}">
                <a16:creationId xmlns:a16="http://schemas.microsoft.com/office/drawing/2014/main" id="{467281FB-711B-4B94-93E7-508CC58E22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800" y="3478469"/>
            <a:ext cx="2970425" cy="2819400"/>
          </a:xfrm>
          <a:prstGeom prst="rect">
            <a:avLst/>
          </a:prstGeom>
        </p:spPr>
      </p:pic>
      <p:pic>
        <p:nvPicPr>
          <p:cNvPr id="11" name="Picture 10">
            <a:extLst>
              <a:ext uri="{FF2B5EF4-FFF2-40B4-BE49-F238E27FC236}">
                <a16:creationId xmlns:a16="http://schemas.microsoft.com/office/drawing/2014/main" id="{C2A08DBE-5683-44B4-8086-6A8BDA9945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 y="118592"/>
            <a:ext cx="2636520" cy="2667000"/>
          </a:xfrm>
          <a:prstGeom prst="rect">
            <a:avLst/>
          </a:prstGeom>
        </p:spPr>
      </p:pic>
      <p:pic>
        <p:nvPicPr>
          <p:cNvPr id="13" name="Picture 12">
            <a:extLst>
              <a:ext uri="{FF2B5EF4-FFF2-40B4-BE49-F238E27FC236}">
                <a16:creationId xmlns:a16="http://schemas.microsoft.com/office/drawing/2014/main" id="{4D6EEF2E-AA0D-4B62-9FF9-C915745F72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1" y="3143220"/>
            <a:ext cx="2667000" cy="3176587"/>
          </a:xfrm>
          <a:prstGeom prst="rect">
            <a:avLst/>
          </a:prstGeom>
        </p:spPr>
      </p:pic>
    </p:spTree>
    <p:extLst>
      <p:ext uri="{BB962C8B-B14F-4D97-AF65-F5344CB8AC3E}">
        <p14:creationId xmlns:p14="http://schemas.microsoft.com/office/powerpoint/2010/main" val="210004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348745-E982-4398-804A-8DC8C02B8B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74" y="76200"/>
            <a:ext cx="3276600" cy="3029712"/>
          </a:xfrm>
          <a:prstGeom prst="rect">
            <a:avLst/>
          </a:prstGeom>
        </p:spPr>
      </p:pic>
      <p:pic>
        <p:nvPicPr>
          <p:cNvPr id="5" name="Picture 4">
            <a:extLst>
              <a:ext uri="{FF2B5EF4-FFF2-40B4-BE49-F238E27FC236}">
                <a16:creationId xmlns:a16="http://schemas.microsoft.com/office/drawing/2014/main" id="{EC8AE0BA-1814-447C-BE5C-8FEA655BC7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76200"/>
            <a:ext cx="3200400" cy="2514600"/>
          </a:xfrm>
          <a:prstGeom prst="rect">
            <a:avLst/>
          </a:prstGeom>
        </p:spPr>
      </p:pic>
      <p:pic>
        <p:nvPicPr>
          <p:cNvPr id="7" name="Picture 6">
            <a:extLst>
              <a:ext uri="{FF2B5EF4-FFF2-40B4-BE49-F238E27FC236}">
                <a16:creationId xmlns:a16="http://schemas.microsoft.com/office/drawing/2014/main" id="{B1FD5170-A2B3-4FAC-8A5C-CC836BD82E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23" r="31077"/>
          <a:stretch/>
        </p:blipFill>
        <p:spPr>
          <a:xfrm>
            <a:off x="304800" y="3200400"/>
            <a:ext cx="2438400" cy="3515751"/>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F1BB150B-ADE8-43C1-8B73-AAD749FF1CE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7778"/>
          <a:stretch/>
        </p:blipFill>
        <p:spPr>
          <a:xfrm>
            <a:off x="4800600" y="2895600"/>
            <a:ext cx="3200400" cy="2743200"/>
          </a:xfrm>
          <a:prstGeom prst="rect">
            <a:avLst/>
          </a:prstGeom>
        </p:spPr>
      </p:pic>
    </p:spTree>
    <p:extLst>
      <p:ext uri="{BB962C8B-B14F-4D97-AF65-F5344CB8AC3E}">
        <p14:creationId xmlns:p14="http://schemas.microsoft.com/office/powerpoint/2010/main" val="799958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p>
        </p:txBody>
      </p:sp>
      <p:sp>
        <p:nvSpPr>
          <p:cNvPr id="5" name="Content Placeholder 4"/>
          <p:cNvSpPr>
            <a:spLocks noGrp="1"/>
          </p:cNvSpPr>
          <p:nvPr>
            <p:ph idx="1"/>
          </p:nvPr>
        </p:nvSpPr>
        <p:spPr>
          <a:xfrm>
            <a:off x="457200" y="1600200"/>
            <a:ext cx="8305800" cy="5105400"/>
          </a:xfrm>
          <a:solidFill>
            <a:schemeClr val="bg1">
              <a:alpha val="88000"/>
            </a:schemeClr>
          </a:solidFill>
        </p:spPr>
        <p:txBody>
          <a:bodyPr>
            <a:normAutofit fontScale="85000" lnSpcReduction="10000"/>
          </a:bodyPr>
          <a:lstStyle/>
          <a:p>
            <a:pPr lvl="0">
              <a:buNone/>
            </a:pPr>
            <a:r>
              <a:rPr lang="en-US" sz="35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Jesus Sought God for Them… </a:t>
            </a:r>
          </a:p>
          <a:p>
            <a:pPr>
              <a:buNone/>
            </a:pPr>
            <a:r>
              <a:rPr lang="en-US" sz="35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“There Jesus Prayed For His Followers”  </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(23)</a:t>
            </a:r>
            <a:br>
              <a:rPr lang="en-US" sz="4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400" b="1" dirty="0"/>
              <a:t> </a:t>
            </a:r>
          </a:p>
          <a:p>
            <a:pPr algn="just">
              <a:buNone/>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Hebrews 4:14-16 </a:t>
            </a:r>
          </a:p>
          <a:p>
            <a:pPr algn="just">
              <a:buNone/>
            </a:pPr>
            <a:r>
              <a:rPr lang="en-US" sz="3000" baseline="30000" dirty="0">
                <a:latin typeface="Arial Unicode MS" pitchFamily="34" charset="-128"/>
                <a:ea typeface="Arial Unicode MS" pitchFamily="34" charset="-128"/>
                <a:cs typeface="Arial Unicode MS" pitchFamily="34" charset="-128"/>
              </a:rPr>
              <a:t>14 </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Seeing then that we have a great high priest, that is passed into the heavens, Jesus the Son of God, let us hold fast our profession. </a:t>
            </a:r>
            <a:b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000" i="1"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15 </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For we have not an high priest which cannot be touched with the feeling of our infirmities; but was in all points tempted like as we are, yet without sin.</a:t>
            </a:r>
            <a:r>
              <a:rPr lang="en-US" sz="3000" i="1"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16 </a:t>
            </a: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Let us therefore come boldly unto the throne of grace, that we may obtain mercy, and find grace to help in time of need</a:t>
            </a:r>
            <a:endPar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35"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32" fill="hold">
                            <p:stCondLst>
                              <p:cond delay="1000"/>
                            </p:stCondLst>
                            <p:childTnLst>
                              <p:par>
                                <p:cTn id="33" presetID="35" presetClass="entr" presetSubtype="0" fill="hold" grpId="0" nodeType="after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7"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Luke 22:31-32</a:t>
            </a:r>
            <a:b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“Our Great Example”</a:t>
            </a:r>
          </a:p>
        </p:txBody>
      </p:sp>
      <p:sp>
        <p:nvSpPr>
          <p:cNvPr id="5" name="Content Placeholder 4"/>
          <p:cNvSpPr>
            <a:spLocks noGrp="1"/>
          </p:cNvSpPr>
          <p:nvPr>
            <p:ph idx="1"/>
          </p:nvPr>
        </p:nvSpPr>
        <p:spPr>
          <a:xfrm>
            <a:off x="304800" y="1600200"/>
            <a:ext cx="8534400" cy="5105400"/>
          </a:xfrm>
          <a:solidFill>
            <a:schemeClr val="bg1">
              <a:alpha val="88000"/>
            </a:schemeClr>
          </a:solidFill>
        </p:spPr>
        <p:txBody>
          <a:bodyPr>
            <a:noAutofit/>
          </a:bodyPr>
          <a:lstStyle/>
          <a:p>
            <a:pPr lvl="0">
              <a:buNone/>
            </a:pP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See That His Prayer Consists of:</a:t>
            </a:r>
          </a:p>
          <a:p>
            <a:pPr marL="857250" lvl="1" indent="-457200">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1st -</a:t>
            </a:r>
            <a:r>
              <a:rPr lang="en-US" sz="3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Power </a:t>
            </a:r>
          </a:p>
          <a:p>
            <a:pPr marL="1257300" lvl="2" indent="-457200">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that Our Faith Won’t Fail</a:t>
            </a:r>
          </a:p>
          <a:p>
            <a:pPr marL="1257300" lvl="2" indent="-457200">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that We Won’t Give Up/ Turn Back </a:t>
            </a:r>
          </a:p>
          <a:p>
            <a:pPr marL="857250" lvl="1" indent="-457200">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2nd - Prophetic  </a:t>
            </a:r>
          </a:p>
          <a:p>
            <a:pPr marL="1257300" lvl="2" indent="-457200">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You are Converted -</a:t>
            </a: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time of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weakness</a:t>
            </a:r>
          </a:p>
          <a:p>
            <a:pPr marL="857250" lvl="1" indent="-457200">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3rd - Protection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-it will be…</a:t>
            </a:r>
          </a:p>
          <a:p>
            <a:pPr marL="1257300" lvl="2" indent="-457200">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Temporary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converted</a:t>
            </a:r>
          </a:p>
          <a:p>
            <a:pPr marL="1257300" lvl="2" indent="-457200">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Productive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strengthen brethren</a:t>
            </a:r>
          </a:p>
          <a:p>
            <a:pPr lvl="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This is Love on Its Knees</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br>
              <a:rPr lang="en-US" sz="2800" dirty="0">
                <a:effectLst>
                  <a:outerShdw blurRad="38100" dist="38100" dir="2700000" algn="tl">
                    <a:srgbClr val="000000">
                      <a:alpha val="43137"/>
                    </a:srgbClr>
                  </a:outerShdw>
                </a:effectLst>
              </a:rPr>
            </a:b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par>
                          <p:cTn id="25" fill="hold">
                            <p:stCondLst>
                              <p:cond delay="1000"/>
                            </p:stCondLst>
                            <p:childTnLst>
                              <p:par>
                                <p:cTn id="26" presetID="35" presetClass="entr" presetSubtype="0" fill="hold" grpId="0"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32" fill="hold">
                            <p:stCondLst>
                              <p:cond delay="2000"/>
                            </p:stCondLst>
                            <p:childTnLst>
                              <p:par>
                                <p:cTn id="33" presetID="35" presetClass="entr" presetSubtype="0" fill="hold" grpId="0" nodeType="after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7"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1000"/>
                                        <p:tgtEl>
                                          <p:spTgt spid="5">
                                            <p:txEl>
                                              <p:pRg st="4" end="4"/>
                                            </p:txEl>
                                          </p:spTgt>
                                        </p:tgtEl>
                                      </p:cBhvr>
                                    </p:animEffect>
                                    <p:anim calcmode="lin" valueType="num">
                                      <p:cBhvr>
                                        <p:cTn id="44"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5"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47" fill="hold">
                            <p:stCondLst>
                              <p:cond delay="1000"/>
                            </p:stCondLst>
                            <p:childTnLst>
                              <p:par>
                                <p:cTn id="48" presetID="35" presetClass="entr" presetSubtype="0" fill="hold" grpId="0" nodeType="after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1000"/>
                                        <p:tgtEl>
                                          <p:spTgt spid="5">
                                            <p:txEl>
                                              <p:pRg st="5" end="5"/>
                                            </p:txEl>
                                          </p:spTgt>
                                        </p:tgtEl>
                                      </p:cBhvr>
                                    </p:animEffect>
                                    <p:anim calcmode="lin" valueType="num">
                                      <p:cBhvr>
                                        <p:cTn id="51"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grpId="0" nodeType="clickEffect">
                                  <p:stCondLst>
                                    <p:cond delay="0"/>
                                  </p:stCondLst>
                                  <p:childTnLst>
                                    <p:set>
                                      <p:cBhvr>
                                        <p:cTn id="57" dur="1" fill="hold">
                                          <p:stCondLst>
                                            <p:cond delay="0"/>
                                          </p:stCondLst>
                                        </p:cTn>
                                        <p:tgtEl>
                                          <p:spTgt spid="5">
                                            <p:txEl>
                                              <p:pRg st="6" end="6"/>
                                            </p:txEl>
                                          </p:spTgt>
                                        </p:tgtEl>
                                        <p:attrNameLst>
                                          <p:attrName>style.visibility</p:attrName>
                                        </p:attrNameLst>
                                      </p:cBhvr>
                                      <p:to>
                                        <p:strVal val="visible"/>
                                      </p:to>
                                    </p:set>
                                    <p:animEffect transition="in" filter="fade">
                                      <p:cBhvr>
                                        <p:cTn id="58" dur="1000"/>
                                        <p:tgtEl>
                                          <p:spTgt spid="5">
                                            <p:txEl>
                                              <p:pRg st="6" end="6"/>
                                            </p:txEl>
                                          </p:spTgt>
                                        </p:tgtEl>
                                      </p:cBhvr>
                                    </p:animEffect>
                                    <p:anim calcmode="lin" valueType="num">
                                      <p:cBhvr>
                                        <p:cTn id="59"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60"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1"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par>
                          <p:cTn id="62" fill="hold">
                            <p:stCondLst>
                              <p:cond delay="1000"/>
                            </p:stCondLst>
                            <p:childTnLst>
                              <p:par>
                                <p:cTn id="63" presetID="35" presetClass="entr" presetSubtype="0" fill="hold" grpId="0" nodeType="afterEffect">
                                  <p:stCondLst>
                                    <p:cond delay="0"/>
                                  </p:stCondLst>
                                  <p:childTnLst>
                                    <p:set>
                                      <p:cBhvr>
                                        <p:cTn id="64" dur="1" fill="hold">
                                          <p:stCondLst>
                                            <p:cond delay="0"/>
                                          </p:stCondLst>
                                        </p:cTn>
                                        <p:tgtEl>
                                          <p:spTgt spid="5">
                                            <p:txEl>
                                              <p:pRg st="7" end="7"/>
                                            </p:txEl>
                                          </p:spTgt>
                                        </p:tgtEl>
                                        <p:attrNameLst>
                                          <p:attrName>style.visibility</p:attrName>
                                        </p:attrNameLst>
                                      </p:cBhvr>
                                      <p:to>
                                        <p:strVal val="visible"/>
                                      </p:to>
                                    </p:set>
                                    <p:animEffect transition="in" filter="fade">
                                      <p:cBhvr>
                                        <p:cTn id="65" dur="1000"/>
                                        <p:tgtEl>
                                          <p:spTgt spid="5">
                                            <p:txEl>
                                              <p:pRg st="7" end="7"/>
                                            </p:txEl>
                                          </p:spTgt>
                                        </p:tgtEl>
                                      </p:cBhvr>
                                    </p:animEffect>
                                    <p:anim calcmode="lin" valueType="num">
                                      <p:cBhvr>
                                        <p:cTn id="66"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67"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8"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par>
                          <p:cTn id="69" fill="hold">
                            <p:stCondLst>
                              <p:cond delay="2000"/>
                            </p:stCondLst>
                            <p:childTnLst>
                              <p:par>
                                <p:cTn id="70" presetID="35" presetClass="entr" presetSubtype="0" fill="hold" grpId="0" nodeType="afterEffect">
                                  <p:stCondLst>
                                    <p:cond delay="0"/>
                                  </p:stCondLst>
                                  <p:childTnLst>
                                    <p:set>
                                      <p:cBhvr>
                                        <p:cTn id="71" dur="1" fill="hold">
                                          <p:stCondLst>
                                            <p:cond delay="0"/>
                                          </p:stCondLst>
                                        </p:cTn>
                                        <p:tgtEl>
                                          <p:spTgt spid="5">
                                            <p:txEl>
                                              <p:pRg st="8" end="8"/>
                                            </p:txEl>
                                          </p:spTgt>
                                        </p:tgtEl>
                                        <p:attrNameLst>
                                          <p:attrName>style.visibility</p:attrName>
                                        </p:attrNameLst>
                                      </p:cBhvr>
                                      <p:to>
                                        <p:strVal val="visible"/>
                                      </p:to>
                                    </p:set>
                                    <p:animEffect transition="in" filter="fade">
                                      <p:cBhvr>
                                        <p:cTn id="72" dur="1000"/>
                                        <p:tgtEl>
                                          <p:spTgt spid="5">
                                            <p:txEl>
                                              <p:pRg st="8" end="8"/>
                                            </p:txEl>
                                          </p:spTgt>
                                        </p:tgtEl>
                                      </p:cBhvr>
                                    </p:animEffect>
                                    <p:anim calcmode="lin" valueType="num">
                                      <p:cBhvr>
                                        <p:cTn id="73"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74"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5"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childTnLst>
                    </p:cTn>
                  </p:par>
                  <p:par>
                    <p:cTn id="76" fill="hold">
                      <p:stCondLst>
                        <p:cond delay="indefinite"/>
                      </p:stCondLst>
                      <p:childTnLst>
                        <p:par>
                          <p:cTn id="77" fill="hold">
                            <p:stCondLst>
                              <p:cond delay="0"/>
                            </p:stCondLst>
                            <p:childTnLst>
                              <p:par>
                                <p:cTn id="78" presetID="35" presetClass="entr" presetSubtype="0" fill="hold" grpId="0" nodeType="clickEffect">
                                  <p:stCondLst>
                                    <p:cond delay="0"/>
                                  </p:stCondLst>
                                  <p:childTnLst>
                                    <p:set>
                                      <p:cBhvr>
                                        <p:cTn id="79" dur="1" fill="hold">
                                          <p:stCondLst>
                                            <p:cond delay="0"/>
                                          </p:stCondLst>
                                        </p:cTn>
                                        <p:tgtEl>
                                          <p:spTgt spid="5">
                                            <p:txEl>
                                              <p:pRg st="9" end="9"/>
                                            </p:txEl>
                                          </p:spTgt>
                                        </p:tgtEl>
                                        <p:attrNameLst>
                                          <p:attrName>style.visibility</p:attrName>
                                        </p:attrNameLst>
                                      </p:cBhvr>
                                      <p:to>
                                        <p:strVal val="visible"/>
                                      </p:to>
                                    </p:set>
                                    <p:animEffect transition="in" filter="fade">
                                      <p:cBhvr>
                                        <p:cTn id="80" dur="1000"/>
                                        <p:tgtEl>
                                          <p:spTgt spid="5">
                                            <p:txEl>
                                              <p:pRg st="9" end="9"/>
                                            </p:txEl>
                                          </p:spTgt>
                                        </p:tgtEl>
                                      </p:cBhvr>
                                    </p:animEffect>
                                    <p:anim calcmode="lin" valueType="num">
                                      <p:cBhvr>
                                        <p:cTn id="81" dur="1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82"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83" dur="1000" fill="hold"/>
                                        <p:tgtEl>
                                          <p:spTgt spid="5">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p>
        </p:txBody>
      </p:sp>
      <p:sp>
        <p:nvSpPr>
          <p:cNvPr id="5" name="Content Placeholder 4"/>
          <p:cNvSpPr>
            <a:spLocks noGrp="1"/>
          </p:cNvSpPr>
          <p:nvPr>
            <p:ph idx="1"/>
          </p:nvPr>
        </p:nvSpPr>
        <p:spPr>
          <a:xfrm>
            <a:off x="304800" y="1600200"/>
            <a:ext cx="8534400" cy="5105400"/>
          </a:xfrm>
          <a:solidFill>
            <a:schemeClr val="bg1">
              <a:alpha val="88000"/>
            </a:schemeClr>
          </a:solidFill>
        </p:spPr>
        <p:txBody>
          <a:bodyPr>
            <a:normAutofit fontScale="92500" lnSpcReduction="10000"/>
          </a:bodyPr>
          <a:lstStyle/>
          <a:p>
            <a:pPr lvl="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Jesus Caught Them There …</a:t>
            </a:r>
          </a:p>
          <a:p>
            <a:pPr>
              <a:buNone/>
            </a:pP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Lord Came To His Own”  </a:t>
            </a:r>
            <a:r>
              <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(25)</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14400" lvl="1" indent="-514350">
              <a:buFont typeface="+mj-lt"/>
              <a:buAutoNum type="alphaLcPeriod"/>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comes </a:t>
            </a:r>
            <a:r>
              <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“JUST IN TIME”</a:t>
            </a:r>
          </a:p>
          <a:p>
            <a:pPr marL="914400" lvl="1" indent="-514350">
              <a:buFont typeface="+mj-lt"/>
              <a:buAutoNum type="alphaLcPeriod"/>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comes at the </a:t>
            </a:r>
            <a:r>
              <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“DARKEST hour”</a:t>
            </a:r>
          </a:p>
          <a:p>
            <a:pPr marL="914400" lvl="1" indent="-514350">
              <a:buFont typeface="+mj-lt"/>
              <a:buAutoNum type="alphaLcPeriod"/>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comes </a:t>
            </a:r>
            <a:r>
              <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“VICTORIOUS over greatest fear!”</a:t>
            </a:r>
            <a:endPar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Being swallowed up and drowning in the raging sea!</a:t>
            </a:r>
          </a:p>
          <a:p>
            <a:pPr>
              <a:buNone/>
            </a:pP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they feared He reveals Himself victorious over!</a:t>
            </a:r>
          </a:p>
          <a:p>
            <a:pPr>
              <a:buNone/>
            </a:pP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is Your Fear Today ?</a:t>
            </a:r>
            <a:br>
              <a:rPr lang="en-US" sz="3000" dirty="0">
                <a:latin typeface="Arial Unicode MS" pitchFamily="34" charset="-128"/>
                <a:ea typeface="Arial Unicode MS" pitchFamily="34" charset="-128"/>
                <a:cs typeface="Arial Unicode MS" pitchFamily="34" charset="-128"/>
              </a:rPr>
            </a:br>
            <a:br>
              <a:rPr lang="en-US" sz="3000" dirty="0">
                <a:latin typeface="Arial Unicode MS" pitchFamily="34" charset="-128"/>
                <a:ea typeface="Arial Unicode MS" pitchFamily="34" charset="-128"/>
                <a:cs typeface="Arial Unicode MS" pitchFamily="34" charset="-128"/>
              </a:rPr>
            </a:br>
            <a:endParaRPr lang="en-US" sz="30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35"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1000"/>
                                        <p:tgtEl>
                                          <p:spTgt spid="5">
                                            <p:txEl>
                                              <p:pRg st="4" end="4"/>
                                            </p:txEl>
                                          </p:spTgt>
                                        </p:tgtEl>
                                      </p:cBhvr>
                                    </p:animEffect>
                                    <p:anim calcmode="lin" valueType="num">
                                      <p:cBhvr>
                                        <p:cTn id="45"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35" presetClass="entr" presetSubtype="0" fill="hold" grpId="0"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fade">
                                      <p:cBhvr>
                                        <p:cTn id="52" dur="1000"/>
                                        <p:tgtEl>
                                          <p:spTgt spid="5">
                                            <p:txEl>
                                              <p:pRg st="5" end="5"/>
                                            </p:txEl>
                                          </p:spTgt>
                                        </p:tgtEl>
                                      </p:cBhvr>
                                    </p:animEffect>
                                    <p:anim calcmode="lin" valueType="num">
                                      <p:cBhvr>
                                        <p:cTn id="53"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4"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62"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35" presetClass="entr" presetSubtype="0" fill="hold" grpId="0" nodeType="clickEffect">
                                  <p:stCondLst>
                                    <p:cond delay="0"/>
                                  </p:stCondLst>
                                  <p:childTnLst>
                                    <p:set>
                                      <p:cBhvr>
                                        <p:cTn id="67" dur="1" fill="hold">
                                          <p:stCondLst>
                                            <p:cond delay="0"/>
                                          </p:stCondLst>
                                        </p:cTn>
                                        <p:tgtEl>
                                          <p:spTgt spid="5">
                                            <p:txEl>
                                              <p:pRg st="7" end="7"/>
                                            </p:txEl>
                                          </p:spTgt>
                                        </p:tgtEl>
                                        <p:attrNameLst>
                                          <p:attrName>style.visibility</p:attrName>
                                        </p:attrNameLst>
                                      </p:cBhvr>
                                      <p:to>
                                        <p:strVal val="visible"/>
                                      </p:to>
                                    </p:set>
                                    <p:animEffect transition="in" filter="fade">
                                      <p:cBhvr>
                                        <p:cTn id="68" dur="1000"/>
                                        <p:tgtEl>
                                          <p:spTgt spid="5">
                                            <p:txEl>
                                              <p:pRg st="7" end="7"/>
                                            </p:txEl>
                                          </p:spTgt>
                                        </p:tgtEl>
                                      </p:cBhvr>
                                    </p:animEffect>
                                    <p:anim calcmode="lin" valueType="num">
                                      <p:cBhvr>
                                        <p:cTn id="69"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7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71"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p>
        </p:txBody>
      </p:sp>
      <p:sp>
        <p:nvSpPr>
          <p:cNvPr id="5" name="Content Placeholder 4"/>
          <p:cNvSpPr>
            <a:spLocks noGrp="1"/>
          </p:cNvSpPr>
          <p:nvPr>
            <p:ph idx="1"/>
          </p:nvPr>
        </p:nvSpPr>
        <p:spPr>
          <a:xfrm>
            <a:off x="304800" y="1600200"/>
            <a:ext cx="8534400" cy="5105400"/>
          </a:xfrm>
          <a:solidFill>
            <a:schemeClr val="bg1">
              <a:alpha val="88000"/>
            </a:schemeClr>
          </a:solidFill>
        </p:spPr>
        <p:txBody>
          <a:bodyPr>
            <a:normAutofit lnSpcReduction="10000"/>
          </a:bodyPr>
          <a:lstStyle/>
          <a:p>
            <a:pPr lvl="1">
              <a:buFont typeface="Wingdings"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There is No Oil Without Squeezing…</a:t>
            </a:r>
          </a:p>
          <a:p>
            <a:pPr lvl="1">
              <a:buFont typeface="Wingdings"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 Wine Without Pressing the Grapes…</a:t>
            </a:r>
          </a:p>
          <a:p>
            <a:pPr lvl="1">
              <a:buFont typeface="Wingdings"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 Fragrance Without Crushing the Flowers…</a:t>
            </a:r>
          </a:p>
          <a:p>
            <a:pPr lvl="1">
              <a:buFont typeface="Wingdings"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No Real Joy Without Sorrow.</a:t>
            </a:r>
          </a:p>
          <a:p>
            <a:pPr lvl="0">
              <a:buNone/>
            </a:pP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If You’re Going Through a Storm and… </a:t>
            </a: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…The Bottom Seems to be Dropping Out, </a:t>
            </a:r>
          </a:p>
          <a:p>
            <a:pPr lvl="0">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Consider that the Storm May be in… </a:t>
            </a: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…God’s Will For You.</a:t>
            </a:r>
            <a:endParaRPr lang="en-US" sz="30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35"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par>
                          <p:cTn id="24" fill="hold">
                            <p:stCondLst>
                              <p:cond delay="2000"/>
                            </p:stCondLst>
                            <p:childTnLst>
                              <p:par>
                                <p:cTn id="25" presetID="35" presetClass="entr" presetSubtype="0" fill="hold" grpId="0"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9"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31" fill="hold">
                            <p:stCondLst>
                              <p:cond delay="3000"/>
                            </p:stCondLst>
                            <p:childTnLst>
                              <p:par>
                                <p:cTn id="32" presetID="35" presetClass="entr" presetSubtype="0" fill="hold" grpId="0"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44"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par>
                          <p:cTn id="46" fill="hold">
                            <p:stCondLst>
                              <p:cond delay="1000"/>
                            </p:stCondLst>
                            <p:childTnLst>
                              <p:par>
                                <p:cTn id="47" presetID="35" presetClass="entr" presetSubtype="0" fill="hold" grpId="0" nodeType="after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51"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2"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grpId="0"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fade">
                                      <p:cBhvr>
                                        <p:cTn id="57" dur="1000"/>
                                        <p:tgtEl>
                                          <p:spTgt spid="5">
                                            <p:txEl>
                                              <p:pRg st="7" end="7"/>
                                            </p:txEl>
                                          </p:spTgt>
                                        </p:tgtEl>
                                      </p:cBhvr>
                                    </p:animEffect>
                                    <p:anim calcmode="lin" valueType="num">
                                      <p:cBhvr>
                                        <p:cTn id="58"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59"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0"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par>
                          <p:cTn id="61" fill="hold">
                            <p:stCondLst>
                              <p:cond delay="1000"/>
                            </p:stCondLst>
                            <p:childTnLst>
                              <p:par>
                                <p:cTn id="62" presetID="35" presetClass="entr" presetSubtype="0" fill="hold" grpId="0" nodeType="afterEffect">
                                  <p:stCondLst>
                                    <p:cond delay="0"/>
                                  </p:stCondLst>
                                  <p:childTnLst>
                                    <p:set>
                                      <p:cBhvr>
                                        <p:cTn id="63" dur="1" fill="hold">
                                          <p:stCondLst>
                                            <p:cond delay="0"/>
                                          </p:stCondLst>
                                        </p:cTn>
                                        <p:tgtEl>
                                          <p:spTgt spid="5">
                                            <p:txEl>
                                              <p:pRg st="8" end="8"/>
                                            </p:txEl>
                                          </p:spTgt>
                                        </p:tgtEl>
                                        <p:attrNameLst>
                                          <p:attrName>style.visibility</p:attrName>
                                        </p:attrNameLst>
                                      </p:cBhvr>
                                      <p:to>
                                        <p:strVal val="visible"/>
                                      </p:to>
                                    </p:set>
                                    <p:animEffect transition="in" filter="fade">
                                      <p:cBhvr>
                                        <p:cTn id="64" dur="1000"/>
                                        <p:tgtEl>
                                          <p:spTgt spid="5">
                                            <p:txEl>
                                              <p:pRg st="8" end="8"/>
                                            </p:txEl>
                                          </p:spTgt>
                                        </p:tgtEl>
                                      </p:cBhvr>
                                    </p:animEffect>
                                    <p:anim calcmode="lin" valueType="num">
                                      <p:cBhvr>
                                        <p:cTn id="65"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6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67"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600200" y="1143000"/>
            <a:ext cx="2133600" cy="369332"/>
          </a:xfrm>
          <a:prstGeom prst="rect">
            <a:avLst/>
          </a:prstGeom>
          <a:noFill/>
        </p:spPr>
        <p:txBody>
          <a:bodyPr wrap="square" rtlCol="0">
            <a:spAutoFit/>
          </a:bodyPr>
          <a:lstStyle/>
          <a:p>
            <a:r>
              <a:rPr lang="en-US" dirty="0"/>
              <a:t>End part 1</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lnSpcReduction="10000"/>
          </a:bodyPr>
          <a:lstStyle/>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Jesus Taught Them There… </a:t>
            </a:r>
          </a:p>
          <a:p>
            <a:pPr lvl="0">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“Jesus Helps Us Grow Through Trials” </a:t>
            </a:r>
            <a:b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In verses 29 and 30 we read, “Come,” he said. Then Peter got down out of the boat, walked on the water and came toward Jesus. But when he saw the wind, he was afraid and, beginning to sink, cried out, “Lord, save me!” This is a picture of divine love and power meeting human need. Anyone can sit in a boat and watch, but it takes a person of real faith to leave the boat and walk on water.</a:t>
            </a:r>
            <a:b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anim calcmode="lin" valueType="num">
                                      <p:cBhvr>
                                        <p:cTn id="12" dur="2000" fill="hold"/>
                                        <p:tgtEl>
                                          <p:spTgt spid="5">
                                            <p:bg/>
                                          </p:spTgt>
                                        </p:tgtEl>
                                        <p:attrNameLst>
                                          <p:attrName>style.rotation</p:attrName>
                                        </p:attrNameLst>
                                      </p:cBhvr>
                                      <p:tavLst>
                                        <p:tav tm="0">
                                          <p:val>
                                            <p:fltVal val="720"/>
                                          </p:val>
                                        </p:tav>
                                        <p:tav tm="100000">
                                          <p:val>
                                            <p:fltVal val="0"/>
                                          </p:val>
                                        </p:tav>
                                      </p:tavLst>
                                    </p:anim>
                                    <p:anim calcmode="lin" valueType="num">
                                      <p:cBhvr>
                                        <p:cTn id="13" dur="2000" fill="hold"/>
                                        <p:tgtEl>
                                          <p:spTgt spid="5">
                                            <p:bg/>
                                          </p:spTgt>
                                        </p:tgtEl>
                                        <p:attrNameLst>
                                          <p:attrName>ppt_h</p:attrName>
                                        </p:attrNameLst>
                                      </p:cBhvr>
                                      <p:tavLst>
                                        <p:tav tm="0">
                                          <p:val>
                                            <p:fltVal val="0"/>
                                          </p:val>
                                        </p:tav>
                                        <p:tav tm="100000">
                                          <p:val>
                                            <p:strVal val="#ppt_h"/>
                                          </p:val>
                                        </p:tav>
                                      </p:tavLst>
                                    </p:anim>
                                    <p:anim calcmode="lin" valueType="num">
                                      <p:cBhvr>
                                        <p:cTn id="14" dur="2000" fill="hold"/>
                                        <p:tgtEl>
                                          <p:spTgt spid="5">
                                            <p:bg/>
                                          </p:spTgt>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anim calcmode="lin" valueType="num">
                                      <p:cBhvr>
                                        <p:cTn id="24"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153400" cy="762000"/>
          </a:xfrm>
          <a:solidFill>
            <a:schemeClr val="bg1">
              <a:alpha val="80000"/>
            </a:schemeClr>
          </a:solidFill>
          <a:effectLst>
            <a:softEdge rad="50800"/>
          </a:effectLst>
        </p:spPr>
        <p:txBody>
          <a:bodyPr>
            <a:normAutofit fontScale="90000"/>
          </a:bodyPr>
          <a:lstStyle/>
          <a:p>
            <a:pPr algn="l"/>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When the Bottom Drops Out </a:t>
            </a:r>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-pt1</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3" name="Subtitle 2"/>
          <p:cNvSpPr>
            <a:spLocks noGrp="1"/>
          </p:cNvSpPr>
          <p:nvPr>
            <p:ph type="subTitle" idx="1"/>
          </p:nvPr>
        </p:nvSpPr>
        <p:spPr>
          <a:xfrm>
            <a:off x="1219200" y="4876800"/>
            <a:ext cx="6553200" cy="1219200"/>
          </a:xfrm>
          <a:solidFill>
            <a:schemeClr val="bg1">
              <a:alpha val="80000"/>
            </a:schemeClr>
          </a:solidFill>
          <a:effectLst>
            <a:softEdge rad="50800"/>
          </a:effectLst>
        </p:spPr>
        <p:txBody>
          <a:bodyPr/>
          <a:lstStyle/>
          <a:p>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Matthew 14:22-33 </a:t>
            </a:r>
          </a:p>
          <a:p>
            <a:r>
              <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rPr>
              <a:t>“Assurances We Can Count On”</a:t>
            </a:r>
            <a:endPar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381000" y="76200"/>
            <a:ext cx="3352800" cy="400110"/>
          </a:xfrm>
          <a:prstGeom prst="rect">
            <a:avLst/>
          </a:prstGeom>
          <a:solidFill>
            <a:schemeClr val="bg1">
              <a:alpha val="80000"/>
            </a:schemeClr>
          </a:solidFill>
          <a:effectLst>
            <a:softEdge rad="50800"/>
          </a:effectLst>
        </p:spPr>
        <p:txBody>
          <a:bodyPr wrap="square" rtlCol="0">
            <a:spAutoFit/>
          </a:bodyPr>
          <a:lstStyle/>
          <a:p>
            <a:r>
              <a:rPr lang="en-US" sz="2000" b="1" dirty="0">
                <a:effectLst>
                  <a:outerShdw blurRad="38100" dist="38100" dir="2700000" algn="tl">
                    <a:srgbClr val="000000">
                      <a:alpha val="43137"/>
                    </a:srgbClr>
                  </a:outerShdw>
                </a:effectLst>
                <a:latin typeface="Arial Rounded MT Bold" panose="020F0704030504030204" pitchFamily="34" charset="0"/>
              </a:rPr>
              <a:t>Edward Christian Church</a:t>
            </a:r>
          </a:p>
        </p:txBody>
      </p:sp>
      <p:sp>
        <p:nvSpPr>
          <p:cNvPr id="5" name="TextBox 4"/>
          <p:cNvSpPr txBox="1"/>
          <p:nvPr/>
        </p:nvSpPr>
        <p:spPr>
          <a:xfrm>
            <a:off x="6400800" y="57090"/>
            <a:ext cx="1828800" cy="400110"/>
          </a:xfrm>
          <a:prstGeom prst="rect">
            <a:avLst/>
          </a:prstGeom>
          <a:solidFill>
            <a:schemeClr val="bg1">
              <a:alpha val="80000"/>
            </a:schemeClr>
          </a:solidFill>
          <a:effectLst>
            <a:softEdge rad="50800"/>
          </a:effectLst>
        </p:spPr>
        <p:txBody>
          <a:bodyPr wrap="square" rtlCol="0">
            <a:spAutoFit/>
          </a:bodyPr>
          <a:lstStyle/>
          <a:p>
            <a:r>
              <a:rPr lang="en-US" sz="2000" b="1" dirty="0">
                <a:effectLst>
                  <a:outerShdw blurRad="38100" dist="38100" dir="2700000" algn="tl">
                    <a:srgbClr val="000000">
                      <a:alpha val="43137"/>
                    </a:srgbClr>
                  </a:outerShdw>
                </a:effectLst>
                <a:latin typeface="Arial Rounded MT Bold" panose="020F0704030504030204" pitchFamily="34" charset="0"/>
              </a:rPr>
              <a:t>July 28, 2019</a:t>
            </a:r>
          </a:p>
        </p:txBody>
      </p:sp>
    </p:spTree>
  </p:cSld>
  <p:clrMapOvr>
    <a:masterClrMapping/>
  </p:clrMapOvr>
  <mc:AlternateContent xmlns:mc="http://schemas.openxmlformats.org/markup-compatibility/2006" xmlns:p14="http://schemas.microsoft.com/office/powerpoint/2010/main">
    <mc:Choice Requires="p14">
      <p:transition spd="slow" p14:dur="4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3400"/>
                            </p:stCondLst>
                            <p:childTnLst>
                              <p:par>
                                <p:cTn id="12" presetID="38" presetClass="entr" presetSubtype="0" accel="50000" fill="hold" grpId="0" nodeType="afterEffect">
                                  <p:stCondLst>
                                    <p:cond delay="0"/>
                                  </p:stCondLst>
                                  <p:iterate type="lt">
                                    <p:tmPct val="50000"/>
                                  </p:iterate>
                                  <p:childTnLst>
                                    <p:set>
                                      <p:cBhvr>
                                        <p:cTn id="13" dur="1" fill="hold">
                                          <p:stCondLst>
                                            <p:cond delay="0"/>
                                          </p:stCondLst>
                                        </p:cTn>
                                        <p:tgtEl>
                                          <p:spTgt spid="3">
                                            <p:bg/>
                                          </p:spTgt>
                                        </p:tgtEl>
                                        <p:attrNameLst>
                                          <p:attrName>style.visibility</p:attrName>
                                        </p:attrNameLst>
                                      </p:cBhvr>
                                      <p:to>
                                        <p:strVal val="visible"/>
                                      </p:to>
                                    </p:set>
                                    <p:set>
                                      <p:cBhvr>
                                        <p:cTn id="14" dur="455" fill="hold">
                                          <p:stCondLst>
                                            <p:cond delay="0"/>
                                          </p:stCondLst>
                                        </p:cTn>
                                        <p:tgtEl>
                                          <p:spTgt spid="3">
                                            <p:bg/>
                                          </p:spTgt>
                                        </p:tgtEl>
                                        <p:attrNameLst>
                                          <p:attrName>style.rotation</p:attrName>
                                        </p:attrNameLst>
                                      </p:cBhvr>
                                      <p:to>
                                        <p:strVal val="-45.0"/>
                                      </p:to>
                                    </p:set>
                                    <p:anim calcmode="lin" valueType="num">
                                      <p:cBhvr>
                                        <p:cTn id="15" dur="455" fill="hold">
                                          <p:stCondLst>
                                            <p:cond delay="455"/>
                                          </p:stCondLst>
                                        </p:cTn>
                                        <p:tgtEl>
                                          <p:spTgt spid="3">
                                            <p:bg/>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
                                            <p:bg/>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
                                            <p:bg/>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
                                            <p:bg/>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50000"/>
                                  </p:iterate>
                                  <p:childTnLst>
                                    <p:set>
                                      <p:cBhvr>
                                        <p:cTn id="20" dur="1" fill="hold">
                                          <p:stCondLst>
                                            <p:cond delay="0"/>
                                          </p:stCondLst>
                                        </p:cTn>
                                        <p:tgtEl>
                                          <p:spTgt spid="3">
                                            <p:txEl>
                                              <p:pRg st="0" end="0"/>
                                            </p:txEl>
                                          </p:spTgt>
                                        </p:tgtEl>
                                        <p:attrNameLst>
                                          <p:attrName>style.visibility</p:attrName>
                                        </p:attrNameLst>
                                      </p:cBhvr>
                                      <p:to>
                                        <p:strVal val="visible"/>
                                      </p:to>
                                    </p:set>
                                    <p:set>
                                      <p:cBhvr>
                                        <p:cTn id="21" dur="455" fill="hold">
                                          <p:stCondLst>
                                            <p:cond delay="0"/>
                                          </p:stCondLst>
                                        </p:cTn>
                                        <p:tgtEl>
                                          <p:spTgt spid="3">
                                            <p:txEl>
                                              <p:pRg st="0" end="0"/>
                                            </p:txEl>
                                          </p:spTgt>
                                        </p:tgtEl>
                                        <p:attrNameLst>
                                          <p:attrName>style.rotation</p:attrName>
                                        </p:attrNameLst>
                                      </p:cBhvr>
                                      <p:to>
                                        <p:strVal val="-45.0"/>
                                      </p:to>
                                    </p:set>
                                    <p:anim calcmode="lin" valueType="num">
                                      <p:cBhvr>
                                        <p:cTn id="22"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26" fill="hold">
                            <p:stCondLst>
                              <p:cond delay="11400"/>
                            </p:stCondLst>
                            <p:childTnLst>
                              <p:par>
                                <p:cTn id="27" presetID="38" presetClass="entr" presetSubtype="0" accel="50000" fill="hold" grpId="0" nodeType="afterEffect">
                                  <p:stCondLst>
                                    <p:cond delay="0"/>
                                  </p:stCondLst>
                                  <p:iterate type="lt">
                                    <p:tmPct val="50000"/>
                                  </p:iterate>
                                  <p:childTnLst>
                                    <p:set>
                                      <p:cBhvr>
                                        <p:cTn id="28" dur="1" fill="hold">
                                          <p:stCondLst>
                                            <p:cond delay="0"/>
                                          </p:stCondLst>
                                        </p:cTn>
                                        <p:tgtEl>
                                          <p:spTgt spid="3">
                                            <p:txEl>
                                              <p:pRg st="1" end="1"/>
                                            </p:txEl>
                                          </p:spTgt>
                                        </p:tgtEl>
                                        <p:attrNameLst>
                                          <p:attrName>style.visibility</p:attrName>
                                        </p:attrNameLst>
                                      </p:cBhvr>
                                      <p:to>
                                        <p:strVal val="visible"/>
                                      </p:to>
                                    </p:set>
                                    <p:set>
                                      <p:cBhvr>
                                        <p:cTn id="29" dur="455" fill="hold">
                                          <p:stCondLst>
                                            <p:cond delay="0"/>
                                          </p:stCondLst>
                                        </p:cTn>
                                        <p:tgtEl>
                                          <p:spTgt spid="3">
                                            <p:txEl>
                                              <p:pRg st="1" end="1"/>
                                            </p:txEl>
                                          </p:spTgt>
                                        </p:tgtEl>
                                        <p:attrNameLst>
                                          <p:attrName>style.rotation</p:attrName>
                                        </p:attrNameLst>
                                      </p:cBhvr>
                                      <p:to>
                                        <p:strVal val="-45.0"/>
                                      </p:to>
                                    </p:set>
                                    <p:anim calcmode="lin" valueType="num">
                                      <p:cBhvr>
                                        <p:cTn id="30"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par>
                          <p:cTn id="34" fill="hold">
                            <p:stCondLst>
                              <p:cond delay="23900"/>
                            </p:stCondLst>
                            <p:childTnLst>
                              <p:par>
                                <p:cTn id="35" presetID="47"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Water Walking</a:t>
            </a: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fontScale="77500" lnSpcReduction="20000"/>
          </a:bodyPr>
          <a:lstStyle/>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are Water Walkers?</a:t>
            </a: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Those Who Attempt the Impossible for God</a:t>
            </a:r>
          </a:p>
          <a:p>
            <a:pPr lvl="1">
              <a:buSzPct val="120000"/>
              <a:buFont typeface="Wingdings" pitchFamily="2" charset="2"/>
              <a:buChar char="q"/>
            </a:pPr>
            <a:r>
              <a:rPr lang="en-US"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Has Little to Do w- Circumstance</a:t>
            </a:r>
          </a:p>
          <a:p>
            <a:pPr lvl="1">
              <a:buFont typeface="Wingdings"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Has A lot to Do w- Attitude</a:t>
            </a: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Water Walkers are:</a:t>
            </a: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Focused on the Word</a:t>
            </a: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Challenged by the Word</a:t>
            </a: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Move Upon the Word</a:t>
            </a:r>
          </a:p>
          <a:p>
            <a:pPr lvl="0">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Here are Four Principles for Water-walkers:</a:t>
            </a: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Don’t listen to the people in the boat (nay-</a:t>
            </a:r>
            <a:r>
              <a:rPr lang="en-US" sz="2800" b="1" dirty="0" err="1">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sayers</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Don’t look at the waves (circumstances)</a:t>
            </a: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Don’t look down at your feet (self)</a:t>
            </a: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Keep your eyes on Jesus!</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anim calcmode="lin" valueType="num">
                                      <p:cBhvr>
                                        <p:cTn id="12" dur="2000" fill="hold"/>
                                        <p:tgtEl>
                                          <p:spTgt spid="5">
                                            <p:bg/>
                                          </p:spTgt>
                                        </p:tgtEl>
                                        <p:attrNameLst>
                                          <p:attrName>style.rotation</p:attrName>
                                        </p:attrNameLst>
                                      </p:cBhvr>
                                      <p:tavLst>
                                        <p:tav tm="0">
                                          <p:val>
                                            <p:fltVal val="720"/>
                                          </p:val>
                                        </p:tav>
                                        <p:tav tm="100000">
                                          <p:val>
                                            <p:fltVal val="0"/>
                                          </p:val>
                                        </p:tav>
                                      </p:tavLst>
                                    </p:anim>
                                    <p:anim calcmode="lin" valueType="num">
                                      <p:cBhvr>
                                        <p:cTn id="13" dur="2000" fill="hold"/>
                                        <p:tgtEl>
                                          <p:spTgt spid="5">
                                            <p:bg/>
                                          </p:spTgt>
                                        </p:tgtEl>
                                        <p:attrNameLst>
                                          <p:attrName>ppt_h</p:attrName>
                                        </p:attrNameLst>
                                      </p:cBhvr>
                                      <p:tavLst>
                                        <p:tav tm="0">
                                          <p:val>
                                            <p:fltVal val="0"/>
                                          </p:val>
                                        </p:tav>
                                        <p:tav tm="100000">
                                          <p:val>
                                            <p:strVal val="#ppt_h"/>
                                          </p:val>
                                        </p:tav>
                                      </p:tavLst>
                                    </p:anim>
                                    <p:anim calcmode="lin" valueType="num">
                                      <p:cBhvr>
                                        <p:cTn id="14" dur="2000" fill="hold"/>
                                        <p:tgtEl>
                                          <p:spTgt spid="5">
                                            <p:bg/>
                                          </p:spTgt>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7"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8" dur="2000" fill="hold"/>
                                        <p:tgtEl>
                                          <p:spTgt spid="5">
                                            <p:txEl>
                                              <p:pRg st="1" end="1"/>
                                            </p:txEl>
                                          </p:spTgt>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2000"/>
                                        <p:tgtEl>
                                          <p:spTgt spid="5">
                                            <p:txEl>
                                              <p:pRg st="2" end="2"/>
                                            </p:txEl>
                                          </p:spTgt>
                                        </p:tgtEl>
                                      </p:cBhvr>
                                    </p:animEffect>
                                    <p:anim calcmode="lin" valueType="num">
                                      <p:cBhvr>
                                        <p:cTn id="32"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3"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4" dur="2000" fill="hold"/>
                                        <p:tgtEl>
                                          <p:spTgt spid="5">
                                            <p:txEl>
                                              <p:pRg st="2" end="2"/>
                                            </p:txEl>
                                          </p:spTgt>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2000"/>
                                        <p:tgtEl>
                                          <p:spTgt spid="5">
                                            <p:txEl>
                                              <p:pRg st="3" end="3"/>
                                            </p:txEl>
                                          </p:spTgt>
                                        </p:tgtEl>
                                      </p:cBhvr>
                                    </p:animEffect>
                                    <p:anim calcmode="lin" valueType="num">
                                      <p:cBhvr>
                                        <p:cTn id="38" dur="2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9"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0" dur="2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grpId="0"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2000"/>
                                        <p:tgtEl>
                                          <p:spTgt spid="5">
                                            <p:txEl>
                                              <p:pRg st="4" end="4"/>
                                            </p:txEl>
                                          </p:spTgt>
                                        </p:tgtEl>
                                      </p:cBhvr>
                                    </p:animEffect>
                                    <p:anim calcmode="lin" valueType="num">
                                      <p:cBhvr>
                                        <p:cTn id="46" dur="2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7" dur="2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8" dur="2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35" presetClass="entr" presetSubtype="0" fill="hold" grpId="0"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fade">
                                      <p:cBhvr>
                                        <p:cTn id="53" dur="2000"/>
                                        <p:tgtEl>
                                          <p:spTgt spid="5">
                                            <p:txEl>
                                              <p:pRg st="5" end="5"/>
                                            </p:txEl>
                                          </p:spTgt>
                                        </p:tgtEl>
                                      </p:cBhvr>
                                    </p:animEffect>
                                    <p:anim calcmode="lin" valueType="num">
                                      <p:cBhvr>
                                        <p:cTn id="54" dur="2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5" dur="2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6" dur="2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35" presetClass="entr" presetSubtype="0" fill="hold" grpId="0"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fade">
                                      <p:cBhvr>
                                        <p:cTn id="61" dur="2000"/>
                                        <p:tgtEl>
                                          <p:spTgt spid="5">
                                            <p:txEl>
                                              <p:pRg st="6" end="6"/>
                                            </p:txEl>
                                          </p:spTgt>
                                        </p:tgtEl>
                                      </p:cBhvr>
                                    </p:animEffect>
                                    <p:anim calcmode="lin" valueType="num">
                                      <p:cBhvr>
                                        <p:cTn id="62" dur="2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63" dur="2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4" dur="2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65" fill="hold">
                      <p:stCondLst>
                        <p:cond delay="indefinite"/>
                      </p:stCondLst>
                      <p:childTnLst>
                        <p:par>
                          <p:cTn id="66" fill="hold">
                            <p:stCondLst>
                              <p:cond delay="0"/>
                            </p:stCondLst>
                            <p:childTnLst>
                              <p:par>
                                <p:cTn id="67" presetID="35" presetClass="entr" presetSubtype="0" fill="hold" grpId="0" nodeType="clickEffect">
                                  <p:stCondLst>
                                    <p:cond delay="0"/>
                                  </p:stCondLst>
                                  <p:childTnLst>
                                    <p:set>
                                      <p:cBhvr>
                                        <p:cTn id="68" dur="1" fill="hold">
                                          <p:stCondLst>
                                            <p:cond delay="0"/>
                                          </p:stCondLst>
                                        </p:cTn>
                                        <p:tgtEl>
                                          <p:spTgt spid="5">
                                            <p:txEl>
                                              <p:pRg st="7" end="7"/>
                                            </p:txEl>
                                          </p:spTgt>
                                        </p:tgtEl>
                                        <p:attrNameLst>
                                          <p:attrName>style.visibility</p:attrName>
                                        </p:attrNameLst>
                                      </p:cBhvr>
                                      <p:to>
                                        <p:strVal val="visible"/>
                                      </p:to>
                                    </p:set>
                                    <p:animEffect transition="in" filter="fade">
                                      <p:cBhvr>
                                        <p:cTn id="69" dur="2000"/>
                                        <p:tgtEl>
                                          <p:spTgt spid="5">
                                            <p:txEl>
                                              <p:pRg st="7" end="7"/>
                                            </p:txEl>
                                          </p:spTgt>
                                        </p:tgtEl>
                                      </p:cBhvr>
                                    </p:animEffect>
                                    <p:anim calcmode="lin" valueType="num">
                                      <p:cBhvr>
                                        <p:cTn id="70" dur="2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71" dur="2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72" dur="2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73" fill="hold">
                      <p:stCondLst>
                        <p:cond delay="indefinite"/>
                      </p:stCondLst>
                      <p:childTnLst>
                        <p:par>
                          <p:cTn id="74" fill="hold">
                            <p:stCondLst>
                              <p:cond delay="0"/>
                            </p:stCondLst>
                            <p:childTnLst>
                              <p:par>
                                <p:cTn id="75" presetID="35" presetClass="entr" presetSubtype="0" fill="hold" grpId="0" nodeType="clickEffect">
                                  <p:stCondLst>
                                    <p:cond delay="0"/>
                                  </p:stCondLst>
                                  <p:childTnLst>
                                    <p:set>
                                      <p:cBhvr>
                                        <p:cTn id="76" dur="1" fill="hold">
                                          <p:stCondLst>
                                            <p:cond delay="0"/>
                                          </p:stCondLst>
                                        </p:cTn>
                                        <p:tgtEl>
                                          <p:spTgt spid="5">
                                            <p:txEl>
                                              <p:pRg st="9" end="9"/>
                                            </p:txEl>
                                          </p:spTgt>
                                        </p:tgtEl>
                                        <p:attrNameLst>
                                          <p:attrName>style.visibility</p:attrName>
                                        </p:attrNameLst>
                                      </p:cBhvr>
                                      <p:to>
                                        <p:strVal val="visible"/>
                                      </p:to>
                                    </p:set>
                                    <p:animEffect transition="in" filter="fade">
                                      <p:cBhvr>
                                        <p:cTn id="77" dur="2000"/>
                                        <p:tgtEl>
                                          <p:spTgt spid="5">
                                            <p:txEl>
                                              <p:pRg st="9" end="9"/>
                                            </p:txEl>
                                          </p:spTgt>
                                        </p:tgtEl>
                                      </p:cBhvr>
                                    </p:animEffect>
                                    <p:anim calcmode="lin" valueType="num">
                                      <p:cBhvr>
                                        <p:cTn id="78" dur="2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79" dur="2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80" dur="2000" fill="hold"/>
                                        <p:tgtEl>
                                          <p:spTgt spid="5">
                                            <p:txEl>
                                              <p:pRg st="9" end="9"/>
                                            </p:txEl>
                                          </p:spTgt>
                                        </p:tgtEl>
                                        <p:attrNameLst>
                                          <p:attrName>ppt_w</p:attrName>
                                        </p:attrNameLst>
                                      </p:cBhvr>
                                      <p:tavLst>
                                        <p:tav tm="0">
                                          <p:val>
                                            <p:fltVal val="0"/>
                                          </p:val>
                                        </p:tav>
                                        <p:tav tm="100000">
                                          <p:val>
                                            <p:strVal val="#ppt_w"/>
                                          </p:val>
                                        </p:tav>
                                      </p:tavLst>
                                    </p:anim>
                                  </p:childTnLst>
                                </p:cTn>
                              </p:par>
                              <p:par>
                                <p:cTn id="81" presetID="35" presetClass="entr" presetSubtype="0" fill="hold" grpId="0" nodeType="withEffect">
                                  <p:stCondLst>
                                    <p:cond delay="0"/>
                                  </p:stCondLst>
                                  <p:childTnLst>
                                    <p:set>
                                      <p:cBhvr>
                                        <p:cTn id="82" dur="1" fill="hold">
                                          <p:stCondLst>
                                            <p:cond delay="0"/>
                                          </p:stCondLst>
                                        </p:cTn>
                                        <p:tgtEl>
                                          <p:spTgt spid="5">
                                            <p:txEl>
                                              <p:pRg st="10" end="10"/>
                                            </p:txEl>
                                          </p:spTgt>
                                        </p:tgtEl>
                                        <p:attrNameLst>
                                          <p:attrName>style.visibility</p:attrName>
                                        </p:attrNameLst>
                                      </p:cBhvr>
                                      <p:to>
                                        <p:strVal val="visible"/>
                                      </p:to>
                                    </p:set>
                                    <p:animEffect transition="in" filter="fade">
                                      <p:cBhvr>
                                        <p:cTn id="83" dur="2000"/>
                                        <p:tgtEl>
                                          <p:spTgt spid="5">
                                            <p:txEl>
                                              <p:pRg st="10" end="10"/>
                                            </p:txEl>
                                          </p:spTgt>
                                        </p:tgtEl>
                                      </p:cBhvr>
                                    </p:animEffect>
                                    <p:anim calcmode="lin" valueType="num">
                                      <p:cBhvr>
                                        <p:cTn id="84" dur="2000" fill="hold"/>
                                        <p:tgtEl>
                                          <p:spTgt spid="5">
                                            <p:txEl>
                                              <p:pRg st="10" end="10"/>
                                            </p:txEl>
                                          </p:spTgt>
                                        </p:tgtEl>
                                        <p:attrNameLst>
                                          <p:attrName>style.rotation</p:attrName>
                                        </p:attrNameLst>
                                      </p:cBhvr>
                                      <p:tavLst>
                                        <p:tav tm="0">
                                          <p:val>
                                            <p:fltVal val="720"/>
                                          </p:val>
                                        </p:tav>
                                        <p:tav tm="100000">
                                          <p:val>
                                            <p:fltVal val="0"/>
                                          </p:val>
                                        </p:tav>
                                      </p:tavLst>
                                    </p:anim>
                                    <p:anim calcmode="lin" valueType="num">
                                      <p:cBhvr>
                                        <p:cTn id="85" dur="2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86" dur="2000" fill="hold"/>
                                        <p:tgtEl>
                                          <p:spTgt spid="5">
                                            <p:txEl>
                                              <p:pRg st="10" end="10"/>
                                            </p:txEl>
                                          </p:spTgt>
                                        </p:tgtEl>
                                        <p:attrNameLst>
                                          <p:attrName>ppt_w</p:attrName>
                                        </p:attrNameLst>
                                      </p:cBhvr>
                                      <p:tavLst>
                                        <p:tav tm="0">
                                          <p:val>
                                            <p:fltVal val="0"/>
                                          </p:val>
                                        </p:tav>
                                        <p:tav tm="100000">
                                          <p:val>
                                            <p:strVal val="#ppt_w"/>
                                          </p:val>
                                        </p:tav>
                                      </p:tavLst>
                                    </p:anim>
                                  </p:childTnLst>
                                </p:cTn>
                              </p:par>
                              <p:par>
                                <p:cTn id="87" presetID="35" presetClass="entr" presetSubtype="0" fill="hold" grpId="0" nodeType="withEffect">
                                  <p:stCondLst>
                                    <p:cond delay="0"/>
                                  </p:stCondLst>
                                  <p:childTnLst>
                                    <p:set>
                                      <p:cBhvr>
                                        <p:cTn id="88" dur="1" fill="hold">
                                          <p:stCondLst>
                                            <p:cond delay="0"/>
                                          </p:stCondLst>
                                        </p:cTn>
                                        <p:tgtEl>
                                          <p:spTgt spid="5">
                                            <p:txEl>
                                              <p:pRg st="11" end="11"/>
                                            </p:txEl>
                                          </p:spTgt>
                                        </p:tgtEl>
                                        <p:attrNameLst>
                                          <p:attrName>style.visibility</p:attrName>
                                        </p:attrNameLst>
                                      </p:cBhvr>
                                      <p:to>
                                        <p:strVal val="visible"/>
                                      </p:to>
                                    </p:set>
                                    <p:animEffect transition="in" filter="fade">
                                      <p:cBhvr>
                                        <p:cTn id="89" dur="2000"/>
                                        <p:tgtEl>
                                          <p:spTgt spid="5">
                                            <p:txEl>
                                              <p:pRg st="11" end="11"/>
                                            </p:txEl>
                                          </p:spTgt>
                                        </p:tgtEl>
                                      </p:cBhvr>
                                    </p:animEffect>
                                    <p:anim calcmode="lin" valueType="num">
                                      <p:cBhvr>
                                        <p:cTn id="90" dur="2000" fill="hold"/>
                                        <p:tgtEl>
                                          <p:spTgt spid="5">
                                            <p:txEl>
                                              <p:pRg st="11" end="11"/>
                                            </p:txEl>
                                          </p:spTgt>
                                        </p:tgtEl>
                                        <p:attrNameLst>
                                          <p:attrName>style.rotation</p:attrName>
                                        </p:attrNameLst>
                                      </p:cBhvr>
                                      <p:tavLst>
                                        <p:tav tm="0">
                                          <p:val>
                                            <p:fltVal val="720"/>
                                          </p:val>
                                        </p:tav>
                                        <p:tav tm="100000">
                                          <p:val>
                                            <p:fltVal val="0"/>
                                          </p:val>
                                        </p:tav>
                                      </p:tavLst>
                                    </p:anim>
                                    <p:anim calcmode="lin" valueType="num">
                                      <p:cBhvr>
                                        <p:cTn id="91" dur="20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92" dur="2000" fill="hold"/>
                                        <p:tgtEl>
                                          <p:spTgt spid="5">
                                            <p:txEl>
                                              <p:pRg st="11" end="11"/>
                                            </p:txEl>
                                          </p:spTgt>
                                        </p:tgtEl>
                                        <p:attrNameLst>
                                          <p:attrName>ppt_w</p:attrName>
                                        </p:attrNameLst>
                                      </p:cBhvr>
                                      <p:tavLst>
                                        <p:tav tm="0">
                                          <p:val>
                                            <p:fltVal val="0"/>
                                          </p:val>
                                        </p:tav>
                                        <p:tav tm="100000">
                                          <p:val>
                                            <p:strVal val="#ppt_w"/>
                                          </p:val>
                                        </p:tav>
                                      </p:tavLst>
                                    </p:anim>
                                  </p:childTnLst>
                                </p:cTn>
                              </p:par>
                              <p:par>
                                <p:cTn id="93" presetID="35" presetClass="entr" presetSubtype="0" fill="hold" grpId="0" nodeType="withEffect">
                                  <p:stCondLst>
                                    <p:cond delay="0"/>
                                  </p:stCondLst>
                                  <p:childTnLst>
                                    <p:set>
                                      <p:cBhvr>
                                        <p:cTn id="94" dur="1" fill="hold">
                                          <p:stCondLst>
                                            <p:cond delay="0"/>
                                          </p:stCondLst>
                                        </p:cTn>
                                        <p:tgtEl>
                                          <p:spTgt spid="5">
                                            <p:txEl>
                                              <p:pRg st="12" end="12"/>
                                            </p:txEl>
                                          </p:spTgt>
                                        </p:tgtEl>
                                        <p:attrNameLst>
                                          <p:attrName>style.visibility</p:attrName>
                                        </p:attrNameLst>
                                      </p:cBhvr>
                                      <p:to>
                                        <p:strVal val="visible"/>
                                      </p:to>
                                    </p:set>
                                    <p:animEffect transition="in" filter="fade">
                                      <p:cBhvr>
                                        <p:cTn id="95" dur="2000"/>
                                        <p:tgtEl>
                                          <p:spTgt spid="5">
                                            <p:txEl>
                                              <p:pRg st="12" end="12"/>
                                            </p:txEl>
                                          </p:spTgt>
                                        </p:tgtEl>
                                      </p:cBhvr>
                                    </p:animEffect>
                                    <p:anim calcmode="lin" valueType="num">
                                      <p:cBhvr>
                                        <p:cTn id="96" dur="2000" fill="hold"/>
                                        <p:tgtEl>
                                          <p:spTgt spid="5">
                                            <p:txEl>
                                              <p:pRg st="12" end="12"/>
                                            </p:txEl>
                                          </p:spTgt>
                                        </p:tgtEl>
                                        <p:attrNameLst>
                                          <p:attrName>style.rotation</p:attrName>
                                        </p:attrNameLst>
                                      </p:cBhvr>
                                      <p:tavLst>
                                        <p:tav tm="0">
                                          <p:val>
                                            <p:fltVal val="720"/>
                                          </p:val>
                                        </p:tav>
                                        <p:tav tm="100000">
                                          <p:val>
                                            <p:fltVal val="0"/>
                                          </p:val>
                                        </p:tav>
                                      </p:tavLst>
                                    </p:anim>
                                    <p:anim calcmode="lin" valueType="num">
                                      <p:cBhvr>
                                        <p:cTn id="97" dur="2000" fill="hold"/>
                                        <p:tgtEl>
                                          <p:spTgt spid="5">
                                            <p:txEl>
                                              <p:pRg st="12" end="12"/>
                                            </p:txEl>
                                          </p:spTgt>
                                        </p:tgtEl>
                                        <p:attrNameLst>
                                          <p:attrName>ppt_h</p:attrName>
                                        </p:attrNameLst>
                                      </p:cBhvr>
                                      <p:tavLst>
                                        <p:tav tm="0">
                                          <p:val>
                                            <p:fltVal val="0"/>
                                          </p:val>
                                        </p:tav>
                                        <p:tav tm="100000">
                                          <p:val>
                                            <p:strVal val="#ppt_h"/>
                                          </p:val>
                                        </p:tav>
                                      </p:tavLst>
                                    </p:anim>
                                    <p:anim calcmode="lin" valueType="num">
                                      <p:cBhvr>
                                        <p:cTn id="98" dur="2000" fill="hold"/>
                                        <p:tgtEl>
                                          <p:spTgt spid="5">
                                            <p:txEl>
                                              <p:pRg st="12" end="12"/>
                                            </p:txEl>
                                          </p:spTgt>
                                        </p:tgtEl>
                                        <p:attrNameLst>
                                          <p:attrName>ppt_w</p:attrName>
                                        </p:attrNameLst>
                                      </p:cBhvr>
                                      <p:tavLst>
                                        <p:tav tm="0">
                                          <p:val>
                                            <p:fltVal val="0"/>
                                          </p:val>
                                        </p:tav>
                                        <p:tav tm="100000">
                                          <p:val>
                                            <p:strVal val="#ppt_w"/>
                                          </p:val>
                                        </p:tav>
                                      </p:tavLst>
                                    </p:anim>
                                  </p:childTnLst>
                                </p:cTn>
                              </p:par>
                              <p:par>
                                <p:cTn id="99" presetID="35" presetClass="entr" presetSubtype="0" fill="hold" grpId="0" nodeType="withEffect">
                                  <p:stCondLst>
                                    <p:cond delay="0"/>
                                  </p:stCondLst>
                                  <p:childTnLst>
                                    <p:set>
                                      <p:cBhvr>
                                        <p:cTn id="100" dur="1" fill="hold">
                                          <p:stCondLst>
                                            <p:cond delay="0"/>
                                          </p:stCondLst>
                                        </p:cTn>
                                        <p:tgtEl>
                                          <p:spTgt spid="5">
                                            <p:txEl>
                                              <p:pRg st="13" end="13"/>
                                            </p:txEl>
                                          </p:spTgt>
                                        </p:tgtEl>
                                        <p:attrNameLst>
                                          <p:attrName>style.visibility</p:attrName>
                                        </p:attrNameLst>
                                      </p:cBhvr>
                                      <p:to>
                                        <p:strVal val="visible"/>
                                      </p:to>
                                    </p:set>
                                    <p:animEffect transition="in" filter="fade">
                                      <p:cBhvr>
                                        <p:cTn id="101" dur="2000"/>
                                        <p:tgtEl>
                                          <p:spTgt spid="5">
                                            <p:txEl>
                                              <p:pRg st="13" end="13"/>
                                            </p:txEl>
                                          </p:spTgt>
                                        </p:tgtEl>
                                      </p:cBhvr>
                                    </p:animEffect>
                                    <p:anim calcmode="lin" valueType="num">
                                      <p:cBhvr>
                                        <p:cTn id="102" dur="2000" fill="hold"/>
                                        <p:tgtEl>
                                          <p:spTgt spid="5">
                                            <p:txEl>
                                              <p:pRg st="13" end="13"/>
                                            </p:txEl>
                                          </p:spTgt>
                                        </p:tgtEl>
                                        <p:attrNameLst>
                                          <p:attrName>style.rotation</p:attrName>
                                        </p:attrNameLst>
                                      </p:cBhvr>
                                      <p:tavLst>
                                        <p:tav tm="0">
                                          <p:val>
                                            <p:fltVal val="720"/>
                                          </p:val>
                                        </p:tav>
                                        <p:tav tm="100000">
                                          <p:val>
                                            <p:fltVal val="0"/>
                                          </p:val>
                                        </p:tav>
                                      </p:tavLst>
                                    </p:anim>
                                    <p:anim calcmode="lin" valueType="num">
                                      <p:cBhvr>
                                        <p:cTn id="103" dur="2000" fill="hold"/>
                                        <p:tgtEl>
                                          <p:spTgt spid="5">
                                            <p:txEl>
                                              <p:pRg st="13" end="13"/>
                                            </p:txEl>
                                          </p:spTgt>
                                        </p:tgtEl>
                                        <p:attrNameLst>
                                          <p:attrName>ppt_h</p:attrName>
                                        </p:attrNameLst>
                                      </p:cBhvr>
                                      <p:tavLst>
                                        <p:tav tm="0">
                                          <p:val>
                                            <p:fltVal val="0"/>
                                          </p:val>
                                        </p:tav>
                                        <p:tav tm="100000">
                                          <p:val>
                                            <p:strVal val="#ppt_h"/>
                                          </p:val>
                                        </p:tav>
                                      </p:tavLst>
                                    </p:anim>
                                    <p:anim calcmode="lin" valueType="num">
                                      <p:cBhvr>
                                        <p:cTn id="104" dur="2000" fill="hold"/>
                                        <p:tgtEl>
                                          <p:spTgt spid="5">
                                            <p:txEl>
                                              <p:pRg st="13" end="1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Water Walking</a:t>
            </a: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fontScale="85000" lnSpcReduction="20000"/>
          </a:bodyPr>
          <a:lstStyle/>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are Water Walkers?</a:t>
            </a:r>
          </a:p>
          <a:p>
            <a:pPr lvl="0">
              <a:buNone/>
            </a:pPr>
            <a:r>
              <a:rPr lang="en-US" sz="3300" dirty="0">
                <a:effectLst>
                  <a:outerShdw blurRad="38100" dist="38100" dir="2700000" algn="tl">
                    <a:srgbClr val="000000">
                      <a:alpha val="43137"/>
                    </a:srgbClr>
                  </a:outerShdw>
                </a:effectLst>
              </a:rPr>
              <a:t>What Happens Only as You Get Out of the Boat:</a:t>
            </a:r>
            <a:br>
              <a:rPr lang="en-US" sz="3300" dirty="0">
                <a:effectLst>
                  <a:outerShdw blurRad="38100" dist="38100" dir="2700000" algn="tl">
                    <a:srgbClr val="000000">
                      <a:alpha val="43137"/>
                    </a:srgbClr>
                  </a:outerShdw>
                </a:effectLst>
              </a:rPr>
            </a:br>
            <a:br>
              <a:rPr lang="en-US" sz="3300" dirty="0">
                <a:effectLst>
                  <a:outerShdw blurRad="38100" dist="38100" dir="2700000" algn="tl">
                    <a:srgbClr val="000000">
                      <a:alpha val="43137"/>
                    </a:srgbClr>
                  </a:outerShdw>
                </a:effectLst>
              </a:rPr>
            </a:br>
            <a:r>
              <a:rPr lang="en-US" sz="3300" b="1" dirty="0">
                <a:effectLst>
                  <a:outerShdw blurRad="38100" dist="38100" dir="2700000" algn="tl">
                    <a:srgbClr val="000000">
                      <a:alpha val="43137"/>
                    </a:srgbClr>
                  </a:outerShdw>
                </a:effectLst>
              </a:rPr>
              <a:t>1. Your Faith is Exercised</a:t>
            </a:r>
            <a:br>
              <a:rPr lang="en-US" sz="2400" b="1"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a. It took faith for Peter to make the first step out of the boat.</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b. Peter saw this as an opportunity rather than an obstacle. Initially he saw Jesus rather than the storm.</a:t>
            </a:r>
            <a:br>
              <a:rPr lang="en-US" sz="2400" dirty="0">
                <a:effectLst>
                  <a:outerShdw blurRad="38100" dist="38100" dir="2700000" algn="tl">
                    <a:srgbClr val="000000">
                      <a:alpha val="43137"/>
                    </a:srgbClr>
                  </a:outerShdw>
                </a:effectLst>
              </a:rPr>
            </a:br>
            <a:br>
              <a:rPr lang="en-US" sz="2400"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2. Your Faith is Examined</a:t>
            </a:r>
            <a:br>
              <a:rPr lang="en-US" sz="2400" b="1"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a. Jesus said, “You of little faith,” not “You of no faith.”</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b. Peter’s faith wavered, but did not cease</a:t>
            </a:r>
            <a:br>
              <a:rPr lang="en-US" sz="2400" dirty="0">
                <a:effectLst>
                  <a:outerShdw blurRad="38100" dist="38100" dir="2700000" algn="tl">
                    <a:srgbClr val="000000">
                      <a:alpha val="43137"/>
                    </a:srgbClr>
                  </a:outerShdw>
                </a:effectLst>
              </a:rPr>
            </a:br>
            <a:br>
              <a:rPr lang="en-US" sz="2400"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3. Your Faith is Enhanced</a:t>
            </a:r>
            <a:br>
              <a:rPr lang="en-US" sz="2400" b="1"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a. He didn’t lose faith in himself, but instead faith in Jesus. He realized the true source of his faith.</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b. Through this momentary failure Peter’s faith was challenged and enhanced.</a:t>
            </a:r>
            <a:br>
              <a:rPr lang="en-US" sz="2400" dirty="0">
                <a:effectLst>
                  <a:outerShdw blurRad="38100" dist="38100" dir="2700000" algn="tl">
                    <a:srgbClr val="000000">
                      <a:alpha val="43137"/>
                    </a:srgbClr>
                  </a:outerShdw>
                </a:effectLst>
              </a:rPr>
            </a:b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anim calcmode="lin" valueType="num">
                                      <p:cBhvr>
                                        <p:cTn id="12" dur="2000" fill="hold"/>
                                        <p:tgtEl>
                                          <p:spTgt spid="5">
                                            <p:bg/>
                                          </p:spTgt>
                                        </p:tgtEl>
                                        <p:attrNameLst>
                                          <p:attrName>style.rotation</p:attrName>
                                        </p:attrNameLst>
                                      </p:cBhvr>
                                      <p:tavLst>
                                        <p:tav tm="0">
                                          <p:val>
                                            <p:fltVal val="720"/>
                                          </p:val>
                                        </p:tav>
                                        <p:tav tm="100000">
                                          <p:val>
                                            <p:fltVal val="0"/>
                                          </p:val>
                                        </p:tav>
                                      </p:tavLst>
                                    </p:anim>
                                    <p:anim calcmode="lin" valueType="num">
                                      <p:cBhvr>
                                        <p:cTn id="13" dur="2000" fill="hold"/>
                                        <p:tgtEl>
                                          <p:spTgt spid="5">
                                            <p:bg/>
                                          </p:spTgt>
                                        </p:tgtEl>
                                        <p:attrNameLst>
                                          <p:attrName>ppt_h</p:attrName>
                                        </p:attrNameLst>
                                      </p:cBhvr>
                                      <p:tavLst>
                                        <p:tav tm="0">
                                          <p:val>
                                            <p:fltVal val="0"/>
                                          </p:val>
                                        </p:tav>
                                        <p:tav tm="100000">
                                          <p:val>
                                            <p:strVal val="#ppt_h"/>
                                          </p:val>
                                        </p:tav>
                                      </p:tavLst>
                                    </p:anim>
                                    <p:anim calcmode="lin" valueType="num">
                                      <p:cBhvr>
                                        <p:cTn id="14" dur="2000" fill="hold"/>
                                        <p:tgtEl>
                                          <p:spTgt spid="5">
                                            <p:bg/>
                                          </p:spTgt>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a:bodyPr>
          <a:lstStyle/>
          <a:p>
            <a:pPr lvl="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#5- Jesus Halted The Storm There…</a:t>
            </a:r>
          </a:p>
          <a:p>
            <a:pPr lvl="0">
              <a:buNone/>
            </a:pP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“Jesus Will Eventually Bring Peace” </a:t>
            </a:r>
            <a:b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Verses 31-33: “Immediately Jesus reached out his hand and caught him. You of little faith, he said. Why did you doubt? And when they climbed into the boat, the wind died down. Then those who were in the boat worshipped him, saying, Truly you are the Son of God.”</a:t>
            </a:r>
            <a:b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b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Notice the progression of events here:</a:t>
            </a:r>
            <a:b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sym typeface="Symbol"/>
              </a:rPr>
              <a:t></a:t>
            </a: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Jesus caught the sinking Peter</a:t>
            </a:r>
            <a:b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sym typeface="Symbol"/>
              </a:rPr>
              <a:t></a:t>
            </a: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They walked to the boat together</a:t>
            </a:r>
            <a:b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sym typeface="Symbol"/>
              </a:rPr>
              <a:t></a:t>
            </a: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Jesus climbed into their boat and with Him came the calm they were looking for</a:t>
            </a:r>
            <a:b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sym typeface="Symbol"/>
              </a:rPr>
              <a:t></a:t>
            </a: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Little wonder that they worshipped Him</a:t>
            </a:r>
          </a:p>
          <a:p>
            <a:pPr lvl="0">
              <a:buNone/>
            </a:pPr>
            <a:r>
              <a:rPr lang="en-US" sz="1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Jesus Halted Two Storms that Day</a:t>
            </a:r>
          </a:p>
          <a:p>
            <a:pPr lvl="0">
              <a:buNone/>
            </a:pPr>
            <a:r>
              <a:rPr lang="en-US"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W-Out –the Weather</a:t>
            </a:r>
          </a:p>
          <a:p>
            <a:pPr lvl="0">
              <a:buNone/>
            </a:pPr>
            <a:r>
              <a:rPr lang="en-US"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W-In –the Disciples</a:t>
            </a:r>
            <a:br>
              <a:rPr lang="en-US"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en-US" sz="24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anim calcmode="lin" valueType="num">
                                      <p:cBhvr>
                                        <p:cTn id="12" dur="2000" fill="hold"/>
                                        <p:tgtEl>
                                          <p:spTgt spid="5">
                                            <p:bg/>
                                          </p:spTgt>
                                        </p:tgtEl>
                                        <p:attrNameLst>
                                          <p:attrName>style.rotation</p:attrName>
                                        </p:attrNameLst>
                                      </p:cBhvr>
                                      <p:tavLst>
                                        <p:tav tm="0">
                                          <p:val>
                                            <p:fltVal val="720"/>
                                          </p:val>
                                        </p:tav>
                                        <p:tav tm="100000">
                                          <p:val>
                                            <p:fltVal val="0"/>
                                          </p:val>
                                        </p:tav>
                                      </p:tavLst>
                                    </p:anim>
                                    <p:anim calcmode="lin" valueType="num">
                                      <p:cBhvr>
                                        <p:cTn id="13" dur="2000" fill="hold"/>
                                        <p:tgtEl>
                                          <p:spTgt spid="5">
                                            <p:bg/>
                                          </p:spTgt>
                                        </p:tgtEl>
                                        <p:attrNameLst>
                                          <p:attrName>ppt_h</p:attrName>
                                        </p:attrNameLst>
                                      </p:cBhvr>
                                      <p:tavLst>
                                        <p:tav tm="0">
                                          <p:val>
                                            <p:fltVal val="0"/>
                                          </p:val>
                                        </p:tav>
                                        <p:tav tm="100000">
                                          <p:val>
                                            <p:strVal val="#ppt_h"/>
                                          </p:val>
                                        </p:tav>
                                      </p:tavLst>
                                    </p:anim>
                                    <p:anim calcmode="lin" valueType="num">
                                      <p:cBhvr>
                                        <p:cTn id="14" dur="2000" fill="hold"/>
                                        <p:tgtEl>
                                          <p:spTgt spid="5">
                                            <p:bg/>
                                          </p:spTgt>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anim calcmode="lin" valueType="num">
                                      <p:cBhvr>
                                        <p:cTn id="24"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5">
                                            <p:txEl>
                                              <p:pRg st="1" end="1"/>
                                            </p:txEl>
                                          </p:spTgt>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2000"/>
                                        <p:tgtEl>
                                          <p:spTgt spid="5">
                                            <p:txEl>
                                              <p:pRg st="2" end="2"/>
                                            </p:txEl>
                                          </p:spTgt>
                                        </p:tgtEl>
                                      </p:cBhvr>
                                    </p:animEffect>
                                    <p:anim calcmode="lin" valueType="num">
                                      <p:cBhvr>
                                        <p:cTn id="30"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1"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2" dur="2000" fill="hold"/>
                                        <p:tgtEl>
                                          <p:spTgt spid="5">
                                            <p:txEl>
                                              <p:pRg st="2" end="2"/>
                                            </p:txEl>
                                          </p:spTgt>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2000"/>
                                        <p:tgtEl>
                                          <p:spTgt spid="5">
                                            <p:txEl>
                                              <p:pRg st="3" end="3"/>
                                            </p:txEl>
                                          </p:spTgt>
                                        </p:tgtEl>
                                      </p:cBhvr>
                                    </p:animEffect>
                                    <p:anim calcmode="lin" valueType="num">
                                      <p:cBhvr>
                                        <p:cTn id="36" dur="2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7"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5">
                                            <p:txEl>
                                              <p:pRg st="3" end="3"/>
                                            </p:txEl>
                                          </p:spTgt>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2000"/>
                                        <p:tgtEl>
                                          <p:spTgt spid="5">
                                            <p:txEl>
                                              <p:pRg st="4" end="4"/>
                                            </p:txEl>
                                          </p:spTgt>
                                        </p:tgtEl>
                                      </p:cBhvr>
                                    </p:animEffect>
                                    <p:anim calcmode="lin" valueType="num">
                                      <p:cBhvr>
                                        <p:cTn id="42" dur="2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3" dur="2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4" dur="2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Four Truths about </a:t>
            </a:r>
            <a:b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Bottom Dropping Out </a:t>
            </a: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fontScale="70000" lnSpcReduction="20000"/>
          </a:bodyPr>
          <a:lstStyle/>
          <a:p>
            <a:pPr marL="514350" lvl="0" indent="-514350">
              <a:buAutoNum type="arabicPeriod"/>
            </a:pPr>
            <a:r>
              <a:rPr lang="en-US" b="1" dirty="0"/>
              <a:t>Often occurs after we have experienced other victories</a:t>
            </a:r>
            <a:r>
              <a:rPr lang="en-US" dirty="0"/>
              <a:t>. Peter’s sinking occurred on the heels of Jesus feeding of the 5,000. Peter witnessed a miracle, with the feeding. That miracle did not sustain him. He needed another. He needed a touch from Jesus.</a:t>
            </a:r>
          </a:p>
          <a:p>
            <a:pPr marL="514350" lvl="0" indent="-514350">
              <a:buAutoNum type="arabicPeriod"/>
            </a:pPr>
            <a:r>
              <a:rPr lang="en-US" b="1" dirty="0"/>
              <a:t>can Occur Even if the person who is in the center of God’s will</a:t>
            </a:r>
            <a:r>
              <a:rPr lang="en-US" dirty="0"/>
              <a:t>. We sometimes assume that a person who is struggling is out of God’s will. That is not always the case. Peter and the other disciples where in the boat because Jesus instructed them to be there. Sometimes when you obey God it puts you into the midst of the storm.</a:t>
            </a:r>
          </a:p>
          <a:p>
            <a:pPr marL="514350" lvl="0" indent="-514350">
              <a:buAutoNum type="arabicPeriod"/>
            </a:pPr>
            <a:r>
              <a:rPr lang="en-US" b="1" dirty="0"/>
              <a:t>strengthens our dependence on Jesus.</a:t>
            </a:r>
            <a:r>
              <a:rPr lang="en-US" dirty="0"/>
              <a:t> As Peter began to sink he asked Jesus for help. That is not a bad thing. Anytime we turn to Jesus, it is a positive experience.</a:t>
            </a:r>
          </a:p>
          <a:p>
            <a:pPr marL="514350" lvl="0" indent="-514350">
              <a:buAutoNum type="arabicPeriod"/>
            </a:pPr>
            <a:r>
              <a:rPr lang="en-US" b="1" dirty="0"/>
              <a:t>does not hinder future effectiveness</a:t>
            </a:r>
            <a:r>
              <a:rPr lang="en-US" dirty="0"/>
              <a:t>. Sinking people are not washed up</a:t>
            </a:r>
            <a:endPar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anim calcmode="lin" valueType="num">
                                      <p:cBhvr>
                                        <p:cTn id="12" dur="2000" fill="hold"/>
                                        <p:tgtEl>
                                          <p:spTgt spid="5">
                                            <p:bg/>
                                          </p:spTgt>
                                        </p:tgtEl>
                                        <p:attrNameLst>
                                          <p:attrName>style.rotation</p:attrName>
                                        </p:attrNameLst>
                                      </p:cBhvr>
                                      <p:tavLst>
                                        <p:tav tm="0">
                                          <p:val>
                                            <p:fltVal val="720"/>
                                          </p:val>
                                        </p:tav>
                                        <p:tav tm="100000">
                                          <p:val>
                                            <p:fltVal val="0"/>
                                          </p:val>
                                        </p:tav>
                                      </p:tavLst>
                                    </p:anim>
                                    <p:anim calcmode="lin" valueType="num">
                                      <p:cBhvr>
                                        <p:cTn id="13" dur="2000" fill="hold"/>
                                        <p:tgtEl>
                                          <p:spTgt spid="5">
                                            <p:bg/>
                                          </p:spTgt>
                                        </p:tgtEl>
                                        <p:attrNameLst>
                                          <p:attrName>ppt_h</p:attrName>
                                        </p:attrNameLst>
                                      </p:cBhvr>
                                      <p:tavLst>
                                        <p:tav tm="0">
                                          <p:val>
                                            <p:fltVal val="0"/>
                                          </p:val>
                                        </p:tav>
                                        <p:tav tm="100000">
                                          <p:val>
                                            <p:strVal val="#ppt_h"/>
                                          </p:val>
                                        </p:tav>
                                      </p:tavLst>
                                    </p:anim>
                                    <p:anim calcmode="lin" valueType="num">
                                      <p:cBhvr>
                                        <p:cTn id="14" dur="2000" fill="hold"/>
                                        <p:tgtEl>
                                          <p:spTgt spid="5">
                                            <p:bg/>
                                          </p:spTgt>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anim calcmode="lin" valueType="num">
                                      <p:cBhvr>
                                        <p:cTn id="24"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5">
                                            <p:txEl>
                                              <p:pRg st="1" end="1"/>
                                            </p:txEl>
                                          </p:spTgt>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2000"/>
                                        <p:tgtEl>
                                          <p:spTgt spid="5">
                                            <p:txEl>
                                              <p:pRg st="2" end="2"/>
                                            </p:txEl>
                                          </p:spTgt>
                                        </p:tgtEl>
                                      </p:cBhvr>
                                    </p:animEffect>
                                    <p:anim calcmode="lin" valueType="num">
                                      <p:cBhvr>
                                        <p:cTn id="30"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1"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2" dur="2000" fill="hold"/>
                                        <p:tgtEl>
                                          <p:spTgt spid="5">
                                            <p:txEl>
                                              <p:pRg st="2" end="2"/>
                                            </p:txEl>
                                          </p:spTgt>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2000"/>
                                        <p:tgtEl>
                                          <p:spTgt spid="5">
                                            <p:txEl>
                                              <p:pRg st="3" end="3"/>
                                            </p:txEl>
                                          </p:spTgt>
                                        </p:tgtEl>
                                      </p:cBhvr>
                                    </p:animEffect>
                                    <p:anim calcmode="lin" valueType="num">
                                      <p:cBhvr>
                                        <p:cTn id="36" dur="2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7"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600200"/>
            <a:ext cx="8001000" cy="4800601"/>
          </a:xfrm>
          <a:prstGeom prst="rect">
            <a:avLst/>
          </a:prstGeom>
          <a:noFill/>
        </p:spPr>
      </p:pic>
      <p:sp>
        <p:nvSpPr>
          <p:cNvPr id="2" name="Title 1"/>
          <p:cNvSpPr>
            <a:spLocks noGrp="1"/>
          </p:cNvSpPr>
          <p:nvPr>
            <p:ph type="title"/>
          </p:nvPr>
        </p:nvSpPr>
        <p:spPr/>
        <p:txBody>
          <a:bodyPr/>
          <a:lstStyle/>
          <a:p>
            <a:endParaRPr lang="en-US" dirty="0"/>
          </a:p>
        </p:txBody>
      </p:sp>
      <p:pic>
        <p:nvPicPr>
          <p:cNvPr id="6" name="Picture 4" descr="http://www.greatdreams.com/revelation/Jesus-calms-the-sea.jpg"/>
          <p:cNvPicPr>
            <a:picLocks noChangeAspect="1" noChangeArrowheads="1"/>
          </p:cNvPicPr>
          <p:nvPr/>
        </p:nvPicPr>
        <p:blipFill>
          <a:blip r:embed="rId3" cstate="print"/>
          <a:srcRect/>
          <a:stretch>
            <a:fillRect/>
          </a:stretch>
        </p:blipFill>
        <p:spPr bwMode="auto">
          <a:xfrm>
            <a:off x="1752600" y="304800"/>
            <a:ext cx="5638800" cy="6200776"/>
          </a:xfrm>
          <a:prstGeom prst="rect">
            <a:avLst/>
          </a:prstGeom>
          <a:noFill/>
        </p:spPr>
      </p:pic>
      <p:sp>
        <p:nvSpPr>
          <p:cNvPr id="5" name="Content Placeholder 4"/>
          <p:cNvSpPr>
            <a:spLocks noGrp="1"/>
          </p:cNvSpPr>
          <p:nvPr>
            <p:ph idx="1"/>
          </p:nvPr>
        </p:nvSpPr>
        <p:spPr>
          <a:xfrm>
            <a:off x="457200" y="1600200"/>
            <a:ext cx="8229600" cy="4800600"/>
          </a:xfrm>
          <a:solidFill>
            <a:schemeClr val="bg1">
              <a:alpha val="88000"/>
            </a:schemeClr>
          </a:solidFill>
        </p:spPr>
        <p:txBody>
          <a:bodyPr>
            <a:normAutofit/>
          </a:bodyPr>
          <a:lstStyle/>
          <a:p>
            <a:pPr marL="514350" indent="-514350">
              <a:buAutoNum type="arabicPeriod"/>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Something to Know </a:t>
            </a:r>
          </a:p>
          <a:p>
            <a:pPr marL="514350" indent="-514350">
              <a:spcBef>
                <a:spcPts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is</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v1</a:t>
            </a:r>
          </a:p>
          <a:p>
            <a:pPr marL="514350" indent="-514350">
              <a:buFont typeface="+mj-lt"/>
              <a:buAutoNum type="arabicPeriod" startAt="2"/>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Something to Believe </a:t>
            </a:r>
          </a:p>
          <a:p>
            <a:pPr marL="514350" indent="-514350">
              <a:spcBef>
                <a:spcPts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Lord of Hosts Is with us</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v7</a:t>
            </a:r>
          </a:p>
          <a:p>
            <a:pPr marL="514350" indent="-514350">
              <a:buFont typeface="+mj-lt"/>
              <a:buAutoNum type="arabicPeriod" startAt="3"/>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Something to See </a:t>
            </a:r>
          </a:p>
          <a:p>
            <a:pPr marL="514350" indent="-514350">
              <a:spcBef>
                <a:spcPts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Come Behold the Works of the Lord</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v8</a:t>
            </a:r>
          </a:p>
          <a:p>
            <a:pPr marL="514350" indent="-514350">
              <a:buFont typeface="+mj-lt"/>
              <a:buAutoNum type="arabicPeriod" startAt="4"/>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Something to Witness</a:t>
            </a:r>
          </a:p>
          <a:p>
            <a:pPr marL="514350" indent="-514350">
              <a:spcBef>
                <a:spcPts val="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Exaltation of God</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v10</a:t>
            </a:r>
            <a:b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1000"/>
                                        <p:tgtEl>
                                          <p:spTgt spid="5">
                                            <p:bg/>
                                          </p:spTgt>
                                        </p:tgtEl>
                                      </p:cBhvr>
                                    </p:animEffect>
                                    <p:anim calcmode="lin" valueType="num">
                                      <p:cBhvr>
                                        <p:cTn id="13" dur="1000" fill="hold"/>
                                        <p:tgtEl>
                                          <p:spTgt spid="5">
                                            <p:bg/>
                                          </p:spTgt>
                                        </p:tgtEl>
                                        <p:attrNameLst>
                                          <p:attrName>style.rotation</p:attrName>
                                        </p:attrNameLst>
                                      </p:cBhvr>
                                      <p:tavLst>
                                        <p:tav tm="0">
                                          <p:val>
                                            <p:fltVal val="720"/>
                                          </p:val>
                                        </p:tav>
                                        <p:tav tm="100000">
                                          <p:val>
                                            <p:fltVal val="0"/>
                                          </p:val>
                                        </p:tav>
                                      </p:tavLst>
                                    </p:anim>
                                    <p:anim calcmode="lin" valueType="num">
                                      <p:cBhvr>
                                        <p:cTn id="14" dur="1000" fill="hold"/>
                                        <p:tgtEl>
                                          <p:spTgt spid="5">
                                            <p:bg/>
                                          </p:spTgt>
                                        </p:tgtEl>
                                        <p:attrNameLst>
                                          <p:attrName>ppt_h</p:attrName>
                                        </p:attrNameLst>
                                      </p:cBhvr>
                                      <p:tavLst>
                                        <p:tav tm="0">
                                          <p:val>
                                            <p:fltVal val="0"/>
                                          </p:val>
                                        </p:tav>
                                        <p:tav tm="100000">
                                          <p:val>
                                            <p:strVal val="#ppt_h"/>
                                          </p:val>
                                        </p:tav>
                                      </p:tavLst>
                                    </p:anim>
                                    <p:anim calcmode="lin" valueType="num">
                                      <p:cBhvr>
                                        <p:cTn id="15" dur="1000" fill="hold"/>
                                        <p:tgtEl>
                                          <p:spTgt spid="5">
                                            <p:bg/>
                                          </p:spTgt>
                                        </p:tgtEl>
                                        <p:attrNameLst>
                                          <p:attrName>ppt_w</p:attrName>
                                        </p:attrNameLst>
                                      </p:cBhvr>
                                      <p:tavLst>
                                        <p:tav tm="0">
                                          <p:val>
                                            <p:fltVal val="0"/>
                                          </p:val>
                                        </p:tav>
                                        <p:tav tm="100000">
                                          <p:val>
                                            <p:strVal val="#ppt_w"/>
                                          </p:val>
                                        </p:tav>
                                      </p:tavLst>
                                    </p:anim>
                                  </p:childTnLst>
                                </p:cTn>
                              </p:par>
                              <p:par>
                                <p:cTn id="16" presetID="35"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2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22" fill="hold">
                            <p:stCondLst>
                              <p:cond delay="1000"/>
                            </p:stCondLst>
                            <p:childTnLst>
                              <p:par>
                                <p:cTn id="23" presetID="35" presetClass="entr" presetSubtype="0" fill="hold" grpId="0"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1000"/>
                                        <p:tgtEl>
                                          <p:spTgt spid="5">
                                            <p:txEl>
                                              <p:pRg st="1" end="1"/>
                                            </p:txEl>
                                          </p:spTgt>
                                        </p:tgtEl>
                                      </p:cBhvr>
                                    </p:animEffect>
                                    <p:anim calcmode="lin" valueType="num">
                                      <p:cBhvr>
                                        <p:cTn id="26"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7"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5"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37" fill="hold">
                            <p:stCondLst>
                              <p:cond delay="1000"/>
                            </p:stCondLst>
                            <p:childTnLst>
                              <p:par>
                                <p:cTn id="38" presetID="35" presetClass="entr" presetSubtype="0" fill="hold" grpId="0" nodeType="after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42"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1000"/>
                                        <p:tgtEl>
                                          <p:spTgt spid="5">
                                            <p:txEl>
                                              <p:pRg st="4" end="4"/>
                                            </p:txEl>
                                          </p:spTgt>
                                        </p:tgtEl>
                                      </p:cBhvr>
                                    </p:animEffect>
                                    <p:anim calcmode="lin" valueType="num">
                                      <p:cBhvr>
                                        <p:cTn id="49"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50"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52" fill="hold">
                            <p:stCondLst>
                              <p:cond delay="1000"/>
                            </p:stCondLst>
                            <p:childTnLst>
                              <p:par>
                                <p:cTn id="53" presetID="35" presetClass="entr" presetSubtype="0" fill="hold" grpId="0" nodeType="after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Effect transition="in" filter="fade">
                                      <p:cBhvr>
                                        <p:cTn id="55" dur="1000"/>
                                        <p:tgtEl>
                                          <p:spTgt spid="5">
                                            <p:txEl>
                                              <p:pRg st="5" end="5"/>
                                            </p:txEl>
                                          </p:spTgt>
                                        </p:tgtEl>
                                      </p:cBhvr>
                                    </p:animEffect>
                                    <p:anim calcmode="lin" valueType="num">
                                      <p:cBhvr>
                                        <p:cTn id="56"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7"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8"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grpId="0"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Effect transition="in" filter="fade">
                                      <p:cBhvr>
                                        <p:cTn id="63" dur="1000"/>
                                        <p:tgtEl>
                                          <p:spTgt spid="5">
                                            <p:txEl>
                                              <p:pRg st="6" end="6"/>
                                            </p:txEl>
                                          </p:spTgt>
                                        </p:tgtEl>
                                      </p:cBhvr>
                                    </p:animEffect>
                                    <p:anim calcmode="lin" valueType="num">
                                      <p:cBhvr>
                                        <p:cTn id="64"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65"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6"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par>
                          <p:cTn id="67" fill="hold">
                            <p:stCondLst>
                              <p:cond delay="1000"/>
                            </p:stCondLst>
                            <p:childTnLst>
                              <p:par>
                                <p:cTn id="68" presetID="35" presetClass="entr" presetSubtype="0" fill="hold" grpId="0" nodeType="afterEffect">
                                  <p:stCondLst>
                                    <p:cond delay="0"/>
                                  </p:stCondLst>
                                  <p:childTnLst>
                                    <p:set>
                                      <p:cBhvr>
                                        <p:cTn id="69" dur="1" fill="hold">
                                          <p:stCondLst>
                                            <p:cond delay="0"/>
                                          </p:stCondLst>
                                        </p:cTn>
                                        <p:tgtEl>
                                          <p:spTgt spid="5">
                                            <p:txEl>
                                              <p:pRg st="7" end="7"/>
                                            </p:txEl>
                                          </p:spTgt>
                                        </p:tgtEl>
                                        <p:attrNameLst>
                                          <p:attrName>style.visibility</p:attrName>
                                        </p:attrNameLst>
                                      </p:cBhvr>
                                      <p:to>
                                        <p:strVal val="visible"/>
                                      </p:to>
                                    </p:set>
                                    <p:animEffect transition="in" filter="fade">
                                      <p:cBhvr>
                                        <p:cTn id="70" dur="1000"/>
                                        <p:tgtEl>
                                          <p:spTgt spid="5">
                                            <p:txEl>
                                              <p:pRg st="7" end="7"/>
                                            </p:txEl>
                                          </p:spTgt>
                                        </p:tgtEl>
                                      </p:cBhvr>
                                    </p:animEffect>
                                    <p:anim calcmode="lin" valueType="num">
                                      <p:cBhvr>
                                        <p:cTn id="71"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72"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p>
        </p:txBody>
      </p:sp>
      <p:sp>
        <p:nvSpPr>
          <p:cNvPr id="5" name="Content Placeholder 4"/>
          <p:cNvSpPr>
            <a:spLocks noGrp="1"/>
          </p:cNvSpPr>
          <p:nvPr>
            <p:ph idx="1"/>
          </p:nvPr>
        </p:nvSpPr>
        <p:spPr>
          <a:xfrm>
            <a:off x="304800" y="1524000"/>
            <a:ext cx="8534400" cy="5181600"/>
          </a:xfrm>
          <a:solidFill>
            <a:schemeClr val="bg1">
              <a:alpha val="88000"/>
            </a:schemeClr>
          </a:solidFill>
        </p:spPr>
        <p:txBody>
          <a:bodyPr>
            <a:normAutofit fontScale="92500" lnSpcReduction="10000"/>
          </a:bodyPr>
          <a:lstStyle/>
          <a:p>
            <a:pPr lvl="0">
              <a:spcBef>
                <a:spcPts val="0"/>
              </a:spcBef>
              <a:buNone/>
            </a:pPr>
            <a:r>
              <a:rPr lang="en-US" sz="35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The Lord Brought Them There </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(22)</a:t>
            </a:r>
          </a:p>
          <a:p>
            <a:pPr lvl="0">
              <a:spcBef>
                <a:spcPts val="0"/>
              </a:spcBef>
              <a:buNone/>
            </a:pP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“Immediately Jesus made the disciples get into the</a:t>
            </a:r>
          </a:p>
          <a:p>
            <a:pPr lvl="0">
              <a:spcBef>
                <a:spcPts val="0"/>
              </a:spcBef>
              <a:buNone/>
            </a:pPr>
            <a:r>
              <a:rPr lang="en-US" sz="3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boat and go on ahead of him 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 the other side, while</a:t>
            </a:r>
          </a:p>
          <a:p>
            <a:pPr lvl="0">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he dismissed the crowd.”</a:t>
            </a:r>
          </a:p>
          <a:p>
            <a:pPr lvl="0">
              <a:buNone/>
            </a:pPr>
            <a:r>
              <a:rPr lang="en-US" sz="35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Timing of the Storm – Jesus is…</a:t>
            </a:r>
          </a:p>
          <a:p>
            <a:pPr lvl="0">
              <a:buNone/>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1. Apart</a:t>
            </a: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from the disciples (23)</a:t>
            </a:r>
          </a:p>
          <a:p>
            <a:pPr lvl="2">
              <a:spcBef>
                <a:spcPts val="0"/>
              </a:spcBef>
              <a:buFont typeface="Wingdings" pitchFamily="2" charset="2"/>
              <a:buChar char="q"/>
            </a:pPr>
            <a:r>
              <a:rPr lang="en-US" sz="2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Physically  </a:t>
            </a:r>
          </a:p>
          <a:p>
            <a:pPr lvl="2">
              <a:spcBef>
                <a:spcPts val="0"/>
              </a:spcBef>
              <a:buFont typeface="Wingdings" pitchFamily="2" charset="2"/>
              <a:buChar char="q"/>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Omnipresent</a:t>
            </a:r>
          </a:p>
          <a:p>
            <a:pPr lvl="0">
              <a:spcBef>
                <a:spcPts val="600"/>
              </a:spcBef>
              <a:buNone/>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2. Aware</a:t>
            </a: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of what we’re going through.</a:t>
            </a:r>
          </a:p>
          <a:p>
            <a:pPr lvl="2">
              <a:spcBef>
                <a:spcPts val="0"/>
              </a:spcBef>
              <a:buFont typeface="Wingdings" pitchFamily="2" charset="2"/>
              <a:buChar char="q"/>
            </a:pPr>
            <a:r>
              <a:rPr lang="en-US" sz="2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Omniscience</a:t>
            </a:r>
          </a:p>
          <a:p>
            <a:pPr>
              <a:spcBef>
                <a:spcPts val="600"/>
              </a:spcBef>
              <a:buNone/>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3. Appears</a:t>
            </a:r>
            <a:r>
              <a:rPr lang="en-US" sz="3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in the midst of the storm</a:t>
            </a:r>
          </a:p>
          <a:p>
            <a:pPr lvl="2">
              <a:spcBef>
                <a:spcPts val="0"/>
              </a:spcBef>
              <a:buFont typeface="Wingdings" pitchFamily="2" charset="2"/>
              <a:buChar char="q"/>
            </a:pPr>
            <a:r>
              <a:rPr lang="en-US" sz="2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Omnipotent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2000"/>
                                        <p:tgtEl>
                                          <p:spTgt spid="5">
                                            <p:txEl>
                                              <p:pRg st="5" end="5"/>
                                            </p:txEl>
                                          </p:spTgt>
                                        </p:tgtEl>
                                      </p:cBhvr>
                                    </p:animEffect>
                                    <p:anim calcmode="lin" valueType="num">
                                      <p:cBhvr>
                                        <p:cTn id="24" dur="2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25" dur="2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26" dur="2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grpId="0" nodeType="after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1000"/>
                                        <p:tgtEl>
                                          <p:spTgt spid="5">
                                            <p:txEl>
                                              <p:pRg st="6" end="6"/>
                                            </p:txEl>
                                          </p:spTgt>
                                        </p:tgtEl>
                                      </p:cBhvr>
                                    </p:animEffect>
                                    <p:anim calcmode="lin" valueType="num">
                                      <p:cBhvr>
                                        <p:cTn id="31"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32"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grpId="0"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1000"/>
                                        <p:tgtEl>
                                          <p:spTgt spid="5">
                                            <p:txEl>
                                              <p:pRg st="7" end="7"/>
                                            </p:txEl>
                                          </p:spTgt>
                                        </p:tgtEl>
                                      </p:cBhvr>
                                    </p:animEffect>
                                    <p:anim calcmode="lin" valueType="num">
                                      <p:cBhvr>
                                        <p:cTn id="39"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4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grpId="0" nodeType="click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fade">
                                      <p:cBhvr>
                                        <p:cTn id="46" dur="1000"/>
                                        <p:tgtEl>
                                          <p:spTgt spid="5">
                                            <p:txEl>
                                              <p:pRg st="8" end="8"/>
                                            </p:txEl>
                                          </p:spTgt>
                                        </p:tgtEl>
                                      </p:cBhvr>
                                    </p:animEffect>
                                    <p:anim calcmode="lin" valueType="num">
                                      <p:cBhvr>
                                        <p:cTn id="47"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48"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par>
                          <p:cTn id="50" fill="hold">
                            <p:stCondLst>
                              <p:cond delay="1000"/>
                            </p:stCondLst>
                            <p:childTnLst>
                              <p:par>
                                <p:cTn id="51" presetID="35" presetClass="entr" presetSubtype="0" fill="hold" grpId="0" nodeType="after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Effect transition="in" filter="fade">
                                      <p:cBhvr>
                                        <p:cTn id="53" dur="1000"/>
                                        <p:tgtEl>
                                          <p:spTgt spid="5">
                                            <p:txEl>
                                              <p:pRg st="9" end="9"/>
                                            </p:txEl>
                                          </p:spTgt>
                                        </p:tgtEl>
                                      </p:cBhvr>
                                    </p:animEffect>
                                    <p:anim calcmode="lin" valueType="num">
                                      <p:cBhvr>
                                        <p:cTn id="54" dur="1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55"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56" dur="1000" fill="hold"/>
                                        <p:tgtEl>
                                          <p:spTgt spid="5">
                                            <p:txEl>
                                              <p:pRg st="9" end="9"/>
                                            </p:txEl>
                                          </p:spTgt>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35" presetClass="entr" presetSubtype="0" fill="hold" grpId="0"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Effect transition="in" filter="fade">
                                      <p:cBhvr>
                                        <p:cTn id="61" dur="1000"/>
                                        <p:tgtEl>
                                          <p:spTgt spid="5">
                                            <p:txEl>
                                              <p:pRg st="10" end="10"/>
                                            </p:txEl>
                                          </p:spTgt>
                                        </p:tgtEl>
                                      </p:cBhvr>
                                    </p:animEffect>
                                    <p:anim calcmode="lin" valueType="num">
                                      <p:cBhvr>
                                        <p:cTn id="62" dur="1000" fill="hold"/>
                                        <p:tgtEl>
                                          <p:spTgt spid="5">
                                            <p:txEl>
                                              <p:pRg st="10" end="10"/>
                                            </p:txEl>
                                          </p:spTgt>
                                        </p:tgtEl>
                                        <p:attrNameLst>
                                          <p:attrName>style.rotation</p:attrName>
                                        </p:attrNameLst>
                                      </p:cBhvr>
                                      <p:tavLst>
                                        <p:tav tm="0">
                                          <p:val>
                                            <p:fltVal val="720"/>
                                          </p:val>
                                        </p:tav>
                                        <p:tav tm="100000">
                                          <p:val>
                                            <p:fltVal val="0"/>
                                          </p:val>
                                        </p:tav>
                                      </p:tavLst>
                                    </p:anim>
                                    <p:anim calcmode="lin" valueType="num">
                                      <p:cBhvr>
                                        <p:cTn id="63"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64" dur="1000" fill="hold"/>
                                        <p:tgtEl>
                                          <p:spTgt spid="5">
                                            <p:txEl>
                                              <p:pRg st="10" end="10"/>
                                            </p:txEl>
                                          </p:spTgt>
                                        </p:tgtEl>
                                        <p:attrNameLst>
                                          <p:attrName>ppt_w</p:attrName>
                                        </p:attrNameLst>
                                      </p:cBhvr>
                                      <p:tavLst>
                                        <p:tav tm="0">
                                          <p:val>
                                            <p:fltVal val="0"/>
                                          </p:val>
                                        </p:tav>
                                        <p:tav tm="100000">
                                          <p:val>
                                            <p:strVal val="#ppt_w"/>
                                          </p:val>
                                        </p:tav>
                                      </p:tavLst>
                                    </p:anim>
                                  </p:childTnLst>
                                </p:cTn>
                              </p:par>
                            </p:childTnLst>
                          </p:cTn>
                        </p:par>
                        <p:par>
                          <p:cTn id="65" fill="hold">
                            <p:stCondLst>
                              <p:cond delay="1000"/>
                            </p:stCondLst>
                            <p:childTnLst>
                              <p:par>
                                <p:cTn id="66" presetID="35" presetClass="entr" presetSubtype="0" fill="hold" grpId="0" nodeType="after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Effect transition="in" filter="fade">
                                      <p:cBhvr>
                                        <p:cTn id="68" dur="1000"/>
                                        <p:tgtEl>
                                          <p:spTgt spid="5">
                                            <p:txEl>
                                              <p:pRg st="11" end="11"/>
                                            </p:txEl>
                                          </p:spTgt>
                                        </p:tgtEl>
                                      </p:cBhvr>
                                    </p:animEffect>
                                    <p:anim calcmode="lin" valueType="num">
                                      <p:cBhvr>
                                        <p:cTn id="69" dur="1000" fill="hold"/>
                                        <p:tgtEl>
                                          <p:spTgt spid="5">
                                            <p:txEl>
                                              <p:pRg st="11" end="11"/>
                                            </p:txEl>
                                          </p:spTgt>
                                        </p:tgtEl>
                                        <p:attrNameLst>
                                          <p:attrName>style.rotation</p:attrName>
                                        </p:attrNameLst>
                                      </p:cBhvr>
                                      <p:tavLst>
                                        <p:tav tm="0">
                                          <p:val>
                                            <p:fltVal val="720"/>
                                          </p:val>
                                        </p:tav>
                                        <p:tav tm="100000">
                                          <p:val>
                                            <p:fltVal val="0"/>
                                          </p:val>
                                        </p:tav>
                                      </p:tavLst>
                                    </p:anim>
                                    <p:anim calcmode="lin" valueType="num">
                                      <p:cBhvr>
                                        <p:cTn id="70" dur="10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71" dur="1000" fill="hold"/>
                                        <p:tgtEl>
                                          <p:spTgt spid="5">
                                            <p:txEl>
                                              <p:pRg st="11" end="1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lnSpcReduction="10000"/>
          </a:bodyPr>
          <a:lstStyle/>
          <a:p>
            <a:pPr lvl="0">
              <a:spcBef>
                <a:spcPts val="0"/>
              </a:spcBef>
              <a:buNone/>
            </a:pPr>
            <a:r>
              <a:rPr lang="en-US" sz="35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Jesus Brought Them There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(22)</a:t>
            </a: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Timing of the Storm</a:t>
            </a:r>
          </a:p>
          <a:p>
            <a:pPr lvl="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Trouble with Storms:</a:t>
            </a:r>
          </a:p>
          <a:p>
            <a:pPr lvl="1">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We Cannot Predict Them…</a:t>
            </a:r>
          </a:p>
          <a:p>
            <a:pPr lvl="1">
              <a:spcBef>
                <a:spcPts val="0"/>
              </a:spcBef>
              <a:buNone/>
            </a:pPr>
            <a:r>
              <a:rPr lang="en-US" sz="3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“When”</a:t>
            </a:r>
          </a:p>
          <a:p>
            <a:pPr lvl="1">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We Cannot Control Them…</a:t>
            </a:r>
          </a:p>
          <a:p>
            <a:pPr lvl="1">
              <a:spcBef>
                <a:spcPts val="0"/>
              </a:spcBef>
              <a:buNone/>
            </a:pPr>
            <a:r>
              <a:rPr lang="en-US" sz="3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“How”</a:t>
            </a:r>
          </a:p>
          <a:p>
            <a:pPr lvl="1">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We Can Never Be Sure…</a:t>
            </a:r>
          </a:p>
          <a:p>
            <a:pPr lvl="1">
              <a:spcBef>
                <a:spcPts val="0"/>
              </a:spcBef>
              <a:buNone/>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…of The Outcome…</a:t>
            </a:r>
          </a:p>
          <a:p>
            <a:pPr lvl="1">
              <a:spcBef>
                <a:spcPts val="0"/>
              </a:spcBef>
              <a:buNone/>
            </a:pPr>
            <a:r>
              <a:rPr lang="en-US" sz="3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“Why”</a:t>
            </a:r>
          </a:p>
          <a:p>
            <a:pPr lvl="0">
              <a:buNone/>
            </a:pPr>
            <a:endPar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19"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27"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par>
                          <p:cTn id="29" fill="hold">
                            <p:stCondLst>
                              <p:cond delay="1000"/>
                            </p:stCondLst>
                            <p:childTnLst>
                              <p:par>
                                <p:cTn id="30" presetID="35" presetClass="entr" presetSubtype="0"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3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grpId="0"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4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par>
                          <p:cTn id="44" fill="hold">
                            <p:stCondLst>
                              <p:cond delay="1000"/>
                            </p:stCondLst>
                            <p:childTnLst>
                              <p:par>
                                <p:cTn id="45" presetID="35" presetClass="entr" presetSubtype="0" fill="hold" grpId="0" nodeType="after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1000"/>
                                        <p:tgtEl>
                                          <p:spTgt spid="5">
                                            <p:txEl>
                                              <p:pRg st="6" end="6"/>
                                            </p:txEl>
                                          </p:spTgt>
                                        </p:tgtEl>
                                      </p:cBhvr>
                                    </p:animEffect>
                                    <p:anim calcmode="lin" valueType="num">
                                      <p:cBhvr>
                                        <p:cTn id="48"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49"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0"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1000"/>
                                        <p:tgtEl>
                                          <p:spTgt spid="5">
                                            <p:txEl>
                                              <p:pRg st="7" end="7"/>
                                            </p:txEl>
                                          </p:spTgt>
                                        </p:tgtEl>
                                      </p:cBhvr>
                                    </p:animEffect>
                                    <p:anim calcmode="lin" valueType="num">
                                      <p:cBhvr>
                                        <p:cTn id="56"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57"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par>
                          <p:cTn id="59" fill="hold">
                            <p:stCondLst>
                              <p:cond delay="1000"/>
                            </p:stCondLst>
                            <p:childTnLst>
                              <p:par>
                                <p:cTn id="60" presetID="35" presetClass="entr" presetSubtype="0" fill="hold" grpId="0" nodeType="afterEffect">
                                  <p:stCondLst>
                                    <p:cond delay="0"/>
                                  </p:stCondLst>
                                  <p:childTnLst>
                                    <p:set>
                                      <p:cBhvr>
                                        <p:cTn id="61" dur="1" fill="hold">
                                          <p:stCondLst>
                                            <p:cond delay="0"/>
                                          </p:stCondLst>
                                        </p:cTn>
                                        <p:tgtEl>
                                          <p:spTgt spid="5">
                                            <p:txEl>
                                              <p:pRg st="8" end="8"/>
                                            </p:txEl>
                                          </p:spTgt>
                                        </p:tgtEl>
                                        <p:attrNameLst>
                                          <p:attrName>style.visibility</p:attrName>
                                        </p:attrNameLst>
                                      </p:cBhvr>
                                      <p:to>
                                        <p:strVal val="visible"/>
                                      </p:to>
                                    </p:set>
                                    <p:animEffect transition="in" filter="fade">
                                      <p:cBhvr>
                                        <p:cTn id="62" dur="1000"/>
                                        <p:tgtEl>
                                          <p:spTgt spid="5">
                                            <p:txEl>
                                              <p:pRg st="8" end="8"/>
                                            </p:txEl>
                                          </p:spTgt>
                                        </p:tgtEl>
                                      </p:cBhvr>
                                    </p:animEffect>
                                    <p:anim calcmode="lin" valueType="num">
                                      <p:cBhvr>
                                        <p:cTn id="63"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64"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par>
                          <p:cTn id="66" fill="hold">
                            <p:stCondLst>
                              <p:cond delay="2000"/>
                            </p:stCondLst>
                            <p:childTnLst>
                              <p:par>
                                <p:cTn id="67" presetID="35" presetClass="entr" presetSubtype="0" fill="hold" grpId="0" nodeType="afterEffect">
                                  <p:stCondLst>
                                    <p:cond delay="0"/>
                                  </p:stCondLst>
                                  <p:childTnLst>
                                    <p:set>
                                      <p:cBhvr>
                                        <p:cTn id="68" dur="1" fill="hold">
                                          <p:stCondLst>
                                            <p:cond delay="0"/>
                                          </p:stCondLst>
                                        </p:cTn>
                                        <p:tgtEl>
                                          <p:spTgt spid="5">
                                            <p:txEl>
                                              <p:pRg st="9" end="9"/>
                                            </p:txEl>
                                          </p:spTgt>
                                        </p:tgtEl>
                                        <p:attrNameLst>
                                          <p:attrName>style.visibility</p:attrName>
                                        </p:attrNameLst>
                                      </p:cBhvr>
                                      <p:to>
                                        <p:strVal val="visible"/>
                                      </p:to>
                                    </p:set>
                                    <p:animEffect transition="in" filter="fade">
                                      <p:cBhvr>
                                        <p:cTn id="69" dur="1000"/>
                                        <p:tgtEl>
                                          <p:spTgt spid="5">
                                            <p:txEl>
                                              <p:pRg st="9" end="9"/>
                                            </p:txEl>
                                          </p:spTgt>
                                        </p:tgtEl>
                                      </p:cBhvr>
                                    </p:animEffect>
                                    <p:anim calcmode="lin" valueType="num">
                                      <p:cBhvr>
                                        <p:cTn id="70" dur="1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71"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72" dur="1000" fill="hold"/>
                                        <p:tgtEl>
                                          <p:spTgt spid="5">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Bible Speaks of Three Primary Kinds of Storms from God</a:t>
            </a: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lnSpcReduction="10000"/>
          </a:bodyPr>
          <a:lstStyle/>
          <a:p>
            <a:pPr lvl="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1-Storms of Correction</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Jonah</a:t>
            </a:r>
          </a:p>
          <a:p>
            <a:pPr lvl="0">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awaken, to discipline, to get our attention”</a:t>
            </a:r>
          </a:p>
          <a:p>
            <a:pPr lvl="1">
              <a:spcBef>
                <a:spcPts val="0"/>
              </a:spcBef>
              <a:buFont typeface="Wingdings" pitchFamily="2" charset="2"/>
              <a:buChar char="q"/>
            </a:pPr>
            <a:r>
              <a:rPr lang="en-US"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Jonah 1:11</a:t>
            </a:r>
          </a:p>
          <a:p>
            <a:pPr lvl="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2-Storms of Perfection</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Jesus/ Paul</a:t>
            </a:r>
          </a:p>
          <a:p>
            <a:pPr lvl="0">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build character/deepen our faith/ make us more </a:t>
            </a:r>
          </a:p>
          <a:p>
            <a:pPr lvl="0">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sensitive to the suffering of others”</a:t>
            </a:r>
          </a:p>
          <a:p>
            <a:pPr lvl="1">
              <a:spcBef>
                <a:spcPts val="0"/>
              </a:spcBef>
              <a:buFont typeface="Wingdings" pitchFamily="2" charset="2"/>
              <a:buChar char="q"/>
            </a:pPr>
            <a:r>
              <a:rPr lang="en-US"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Heb 4:15-16</a:t>
            </a:r>
          </a:p>
          <a:p>
            <a:pPr lvl="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3-Storms of Reproduction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Jesus /Paul/ Job</a:t>
            </a:r>
          </a:p>
          <a:p>
            <a:pPr lvl="0">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“cause others to imitate our response to suffering or to choose our Christ”</a:t>
            </a:r>
          </a:p>
          <a:p>
            <a:pPr lvl="1">
              <a:spcBef>
                <a:spcPts val="0"/>
              </a:spcBef>
              <a:buFont typeface="Wingdings" pitchFamily="2" charset="2"/>
              <a:buChar char="q"/>
            </a:pPr>
            <a:r>
              <a:rPr lang="en-US" sz="24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 Pet  2:21, 4:1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5"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animEffect transition="in" filter="fade">
                                      <p:cBhvr>
                                        <p:cTn id="9" dur="1000"/>
                                        <p:tgtEl>
                                          <p:spTgt spid="5">
                                            <p:bg/>
                                          </p:spTgt>
                                        </p:tgtEl>
                                      </p:cBhvr>
                                    </p:animEffect>
                                    <p:anim calcmode="lin" valueType="num">
                                      <p:cBhvr>
                                        <p:cTn id="10" dur="1000" fill="hold"/>
                                        <p:tgtEl>
                                          <p:spTgt spid="5">
                                            <p:bg/>
                                          </p:spTgt>
                                        </p:tgtEl>
                                        <p:attrNameLst>
                                          <p:attrName>style.rotation</p:attrName>
                                        </p:attrNameLst>
                                      </p:cBhvr>
                                      <p:tavLst>
                                        <p:tav tm="0">
                                          <p:val>
                                            <p:fltVal val="720"/>
                                          </p:val>
                                        </p:tav>
                                        <p:tav tm="100000">
                                          <p:val>
                                            <p:fltVal val="0"/>
                                          </p:val>
                                        </p:tav>
                                      </p:tavLst>
                                    </p:anim>
                                    <p:anim calcmode="lin" valueType="num">
                                      <p:cBhvr>
                                        <p:cTn id="11" dur="1000" fill="hold"/>
                                        <p:tgtEl>
                                          <p:spTgt spid="5">
                                            <p:bg/>
                                          </p:spTgt>
                                        </p:tgtEl>
                                        <p:attrNameLst>
                                          <p:attrName>ppt_h</p:attrName>
                                        </p:attrNameLst>
                                      </p:cBhvr>
                                      <p:tavLst>
                                        <p:tav tm="0">
                                          <p:val>
                                            <p:fltVal val="0"/>
                                          </p:val>
                                        </p:tav>
                                        <p:tav tm="100000">
                                          <p:val>
                                            <p:strVal val="#ppt_h"/>
                                          </p:val>
                                        </p:tav>
                                      </p:tavLst>
                                    </p:anim>
                                    <p:anim calcmode="lin" valueType="num">
                                      <p:cBhvr>
                                        <p:cTn id="12" dur="1000" fill="hold"/>
                                        <p:tgtEl>
                                          <p:spTgt spid="5">
                                            <p:bg/>
                                          </p:spTgt>
                                        </p:tgtEl>
                                        <p:attrNameLst>
                                          <p:attrName>ppt_w</p:attrName>
                                        </p:attrNameLst>
                                      </p:cBhvr>
                                      <p:tavLst>
                                        <p:tav tm="0">
                                          <p:val>
                                            <p:fltVal val="0"/>
                                          </p:val>
                                        </p:tav>
                                        <p:tav tm="100000">
                                          <p:val>
                                            <p:strVal val="#ppt_w"/>
                                          </p:val>
                                        </p:tav>
                                      </p:tavLst>
                                    </p:anim>
                                  </p:childTnLst>
                                </p:cTn>
                              </p:par>
                              <p:par>
                                <p:cTn id="13" presetID="35"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7"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9" fill="hold">
                            <p:stCondLst>
                              <p:cond delay="1000"/>
                            </p:stCondLst>
                            <p:childTnLst>
                              <p:par>
                                <p:cTn id="20" presetID="35" presetClass="entr" presetSubtype="0"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35" presetClass="entr" presetSubtype="0" fill="hold" grpId="0"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1"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1000"/>
                                        <p:tgtEl>
                                          <p:spTgt spid="5">
                                            <p:txEl>
                                              <p:pRg st="3" end="3"/>
                                            </p:txEl>
                                          </p:spTgt>
                                        </p:tgtEl>
                                      </p:cBhvr>
                                    </p:animEffect>
                                    <p:anim calcmode="lin" valueType="num">
                                      <p:cBhvr>
                                        <p:cTn id="38"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9"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par>
                          <p:cTn id="41" fill="hold">
                            <p:stCondLst>
                              <p:cond delay="1000"/>
                            </p:stCondLst>
                            <p:childTnLst>
                              <p:par>
                                <p:cTn id="42" presetID="35" presetClass="entr" presetSubtype="0" fill="hold" grpId="0" nodeType="after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1000"/>
                                        <p:tgtEl>
                                          <p:spTgt spid="5">
                                            <p:txEl>
                                              <p:pRg st="4" end="4"/>
                                            </p:txEl>
                                          </p:spTgt>
                                        </p:tgtEl>
                                      </p:cBhvr>
                                    </p:animEffect>
                                    <p:anim calcmode="lin" valueType="num">
                                      <p:cBhvr>
                                        <p:cTn id="45"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4" end="4"/>
                                            </p:txEl>
                                          </p:spTgt>
                                        </p:tgtEl>
                                        <p:attrNameLst>
                                          <p:attrName>ppt_w</p:attrName>
                                        </p:attrNameLst>
                                      </p:cBhvr>
                                      <p:tavLst>
                                        <p:tav tm="0">
                                          <p:val>
                                            <p:fltVal val="0"/>
                                          </p:val>
                                        </p:tav>
                                        <p:tav tm="100000">
                                          <p:val>
                                            <p:strVal val="#ppt_w"/>
                                          </p:val>
                                        </p:tav>
                                      </p:tavLst>
                                    </p:anim>
                                  </p:childTnLst>
                                </p:cTn>
                              </p:par>
                              <p:par>
                                <p:cTn id="48" presetID="35" presetClass="entr" presetSubtype="0" fill="hold" grpId="0" nodeType="with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1000"/>
                                        <p:tgtEl>
                                          <p:spTgt spid="5">
                                            <p:txEl>
                                              <p:pRg st="5" end="5"/>
                                            </p:txEl>
                                          </p:spTgt>
                                        </p:tgtEl>
                                      </p:cBhvr>
                                    </p:animEffect>
                                    <p:anim calcmode="lin" valueType="num">
                                      <p:cBhvr>
                                        <p:cTn id="51"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par>
                          <p:cTn id="54" fill="hold">
                            <p:stCondLst>
                              <p:cond delay="2000"/>
                            </p:stCondLst>
                            <p:childTnLst>
                              <p:par>
                                <p:cTn id="55" presetID="35" presetClass="entr" presetSubtype="0" fill="hold" grpId="0" nodeType="after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fade">
                                      <p:cBhvr>
                                        <p:cTn id="57" dur="1000"/>
                                        <p:tgtEl>
                                          <p:spTgt spid="5">
                                            <p:txEl>
                                              <p:pRg st="6" end="6"/>
                                            </p:txEl>
                                          </p:spTgt>
                                        </p:tgtEl>
                                      </p:cBhvr>
                                    </p:animEffect>
                                    <p:anim calcmode="lin" valueType="num">
                                      <p:cBhvr>
                                        <p:cTn id="58"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59"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61" fill="hold">
                      <p:stCondLst>
                        <p:cond delay="indefinite"/>
                      </p:stCondLst>
                      <p:childTnLst>
                        <p:par>
                          <p:cTn id="62" fill="hold">
                            <p:stCondLst>
                              <p:cond delay="0"/>
                            </p:stCondLst>
                            <p:childTnLst>
                              <p:par>
                                <p:cTn id="63" presetID="35" presetClass="entr" presetSubtype="0" fill="hold" grpId="0" nodeType="clickEffect">
                                  <p:stCondLst>
                                    <p:cond delay="0"/>
                                  </p:stCondLst>
                                  <p:childTnLst>
                                    <p:set>
                                      <p:cBhvr>
                                        <p:cTn id="64" dur="1" fill="hold">
                                          <p:stCondLst>
                                            <p:cond delay="0"/>
                                          </p:stCondLst>
                                        </p:cTn>
                                        <p:tgtEl>
                                          <p:spTgt spid="5">
                                            <p:txEl>
                                              <p:pRg st="7" end="7"/>
                                            </p:txEl>
                                          </p:spTgt>
                                        </p:tgtEl>
                                        <p:attrNameLst>
                                          <p:attrName>style.visibility</p:attrName>
                                        </p:attrNameLst>
                                      </p:cBhvr>
                                      <p:to>
                                        <p:strVal val="visible"/>
                                      </p:to>
                                    </p:set>
                                    <p:animEffect transition="in" filter="fade">
                                      <p:cBhvr>
                                        <p:cTn id="65" dur="1000"/>
                                        <p:tgtEl>
                                          <p:spTgt spid="5">
                                            <p:txEl>
                                              <p:pRg st="7" end="7"/>
                                            </p:txEl>
                                          </p:spTgt>
                                        </p:tgtEl>
                                      </p:cBhvr>
                                    </p:animEffect>
                                    <p:anim calcmode="lin" valueType="num">
                                      <p:cBhvr>
                                        <p:cTn id="66"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67"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8"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par>
                          <p:cTn id="69" fill="hold">
                            <p:stCondLst>
                              <p:cond delay="1000"/>
                            </p:stCondLst>
                            <p:childTnLst>
                              <p:par>
                                <p:cTn id="70" presetID="35" presetClass="entr" presetSubtype="0" fill="hold" grpId="0" nodeType="afterEffect">
                                  <p:stCondLst>
                                    <p:cond delay="0"/>
                                  </p:stCondLst>
                                  <p:childTnLst>
                                    <p:set>
                                      <p:cBhvr>
                                        <p:cTn id="71" dur="1" fill="hold">
                                          <p:stCondLst>
                                            <p:cond delay="0"/>
                                          </p:stCondLst>
                                        </p:cTn>
                                        <p:tgtEl>
                                          <p:spTgt spid="5">
                                            <p:txEl>
                                              <p:pRg st="8" end="8"/>
                                            </p:txEl>
                                          </p:spTgt>
                                        </p:tgtEl>
                                        <p:attrNameLst>
                                          <p:attrName>style.visibility</p:attrName>
                                        </p:attrNameLst>
                                      </p:cBhvr>
                                      <p:to>
                                        <p:strVal val="visible"/>
                                      </p:to>
                                    </p:set>
                                    <p:animEffect transition="in" filter="fade">
                                      <p:cBhvr>
                                        <p:cTn id="72" dur="1000"/>
                                        <p:tgtEl>
                                          <p:spTgt spid="5">
                                            <p:txEl>
                                              <p:pRg st="8" end="8"/>
                                            </p:txEl>
                                          </p:spTgt>
                                        </p:tgtEl>
                                      </p:cBhvr>
                                    </p:animEffect>
                                    <p:anim calcmode="lin" valueType="num">
                                      <p:cBhvr>
                                        <p:cTn id="73"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74"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5"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par>
                          <p:cTn id="76" fill="hold">
                            <p:stCondLst>
                              <p:cond delay="2000"/>
                            </p:stCondLst>
                            <p:childTnLst>
                              <p:par>
                                <p:cTn id="77" presetID="35" presetClass="entr" presetSubtype="0" fill="hold" grpId="0" nodeType="afterEffect">
                                  <p:stCondLst>
                                    <p:cond delay="0"/>
                                  </p:stCondLst>
                                  <p:childTnLst>
                                    <p:set>
                                      <p:cBhvr>
                                        <p:cTn id="78" dur="1" fill="hold">
                                          <p:stCondLst>
                                            <p:cond delay="0"/>
                                          </p:stCondLst>
                                        </p:cTn>
                                        <p:tgtEl>
                                          <p:spTgt spid="5">
                                            <p:txEl>
                                              <p:pRg st="9" end="9"/>
                                            </p:txEl>
                                          </p:spTgt>
                                        </p:tgtEl>
                                        <p:attrNameLst>
                                          <p:attrName>style.visibility</p:attrName>
                                        </p:attrNameLst>
                                      </p:cBhvr>
                                      <p:to>
                                        <p:strVal val="visible"/>
                                      </p:to>
                                    </p:set>
                                    <p:animEffect transition="in" filter="fade">
                                      <p:cBhvr>
                                        <p:cTn id="79" dur="1000"/>
                                        <p:tgtEl>
                                          <p:spTgt spid="5">
                                            <p:txEl>
                                              <p:pRg st="9" end="9"/>
                                            </p:txEl>
                                          </p:spTgt>
                                        </p:tgtEl>
                                      </p:cBhvr>
                                    </p:animEffect>
                                    <p:anim calcmode="lin" valueType="num">
                                      <p:cBhvr>
                                        <p:cTn id="80" dur="1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81"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82" dur="1000" fill="hold"/>
                                        <p:tgtEl>
                                          <p:spTgt spid="5">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Storms of Life Reveal…</a:t>
            </a:r>
          </a:p>
        </p:txBody>
      </p:sp>
      <p:sp>
        <p:nvSpPr>
          <p:cNvPr id="5" name="Content Placeholder 4"/>
          <p:cNvSpPr>
            <a:spLocks noGrp="1"/>
          </p:cNvSpPr>
          <p:nvPr>
            <p:ph idx="1"/>
          </p:nvPr>
        </p:nvSpPr>
        <p:spPr>
          <a:xfrm>
            <a:off x="381000" y="1371600"/>
            <a:ext cx="8534400" cy="5334000"/>
          </a:xfrm>
          <a:solidFill>
            <a:schemeClr val="bg1">
              <a:alpha val="88000"/>
            </a:schemeClr>
          </a:solidFill>
        </p:spPr>
        <p:txBody>
          <a:bodyPr>
            <a:normAutofit/>
          </a:bodyPr>
          <a:lstStyle/>
          <a:p>
            <a:pPr marL="514350" lvl="0" indent="-514350">
              <a:buFont typeface="+mj-lt"/>
              <a:buAutoNum type="arabicPeriod"/>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Nature of My Faith. </a:t>
            </a:r>
          </a:p>
          <a:p>
            <a:pPr marL="514350" lvl="0" indent="-514350">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“Do I Really Trust Him</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marL="514350" lvl="0" indent="-514350">
              <a:spcBef>
                <a:spcPts val="1200"/>
              </a:spcBef>
              <a:buFont typeface="+mj-lt"/>
              <a:buAutoNum type="arabicPeriod" startAt="2"/>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Strength of My Commitment. </a:t>
            </a:r>
          </a:p>
          <a:p>
            <a:pPr marL="514350" lvl="0" indent="-514350">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“What Does it Take to Stop Me?”</a:t>
            </a:r>
          </a:p>
          <a:p>
            <a:pPr marL="514350" lvl="0" indent="-514350">
              <a:spcBef>
                <a:spcPts val="1200"/>
              </a:spcBef>
              <a:buFont typeface="+mj-lt"/>
              <a:buAutoNum type="arabicPeriod" startAt="3"/>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Level of My Maturity. </a:t>
            </a:r>
          </a:p>
          <a:p>
            <a:pPr marL="514350" lvl="0" indent="-514350">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“How Do I Handle the Pressure</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Others</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marL="514350" lvl="0" indent="-514350">
              <a:spcBef>
                <a:spcPts val="1200"/>
              </a:spcBef>
              <a:buFont typeface="+mj-lt"/>
              <a:buAutoNum type="arabicPeriod" startAt="4"/>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Healthiness of My Attitude.  </a:t>
            </a:r>
          </a:p>
          <a:p>
            <a:pPr marL="514350" lvl="0" indent="-514350">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“Does the Heat Make me Hard to be Around</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marL="514350" indent="-514350">
              <a:spcBef>
                <a:spcPts val="1200"/>
              </a:spcBef>
              <a:buFont typeface="+mj-lt"/>
              <a:buAutoNum type="arabicPeriod" startAt="5"/>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Measure of My </a:t>
            </a:r>
            <a:r>
              <a:rPr lang="en-US" b="1" dirty="0" err="1">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Teachability</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a:spcBef>
                <a:spcPts val="0"/>
              </a:spcBef>
              <a:buNone/>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“Do I Look for Lessons in My Storm</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5"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animEffect transition="in" filter="fade">
                                      <p:cBhvr>
                                        <p:cTn id="9" dur="1000"/>
                                        <p:tgtEl>
                                          <p:spTgt spid="5">
                                            <p:bg/>
                                          </p:spTgt>
                                        </p:tgtEl>
                                      </p:cBhvr>
                                    </p:animEffect>
                                    <p:anim calcmode="lin" valueType="num">
                                      <p:cBhvr>
                                        <p:cTn id="10" dur="1000" fill="hold"/>
                                        <p:tgtEl>
                                          <p:spTgt spid="5">
                                            <p:bg/>
                                          </p:spTgt>
                                        </p:tgtEl>
                                        <p:attrNameLst>
                                          <p:attrName>style.rotation</p:attrName>
                                        </p:attrNameLst>
                                      </p:cBhvr>
                                      <p:tavLst>
                                        <p:tav tm="0">
                                          <p:val>
                                            <p:fltVal val="720"/>
                                          </p:val>
                                        </p:tav>
                                        <p:tav tm="100000">
                                          <p:val>
                                            <p:fltVal val="0"/>
                                          </p:val>
                                        </p:tav>
                                      </p:tavLst>
                                    </p:anim>
                                    <p:anim calcmode="lin" valueType="num">
                                      <p:cBhvr>
                                        <p:cTn id="11" dur="1000" fill="hold"/>
                                        <p:tgtEl>
                                          <p:spTgt spid="5">
                                            <p:bg/>
                                          </p:spTgt>
                                        </p:tgtEl>
                                        <p:attrNameLst>
                                          <p:attrName>ppt_h</p:attrName>
                                        </p:attrNameLst>
                                      </p:cBhvr>
                                      <p:tavLst>
                                        <p:tav tm="0">
                                          <p:val>
                                            <p:fltVal val="0"/>
                                          </p:val>
                                        </p:tav>
                                        <p:tav tm="100000">
                                          <p:val>
                                            <p:strVal val="#ppt_h"/>
                                          </p:val>
                                        </p:tav>
                                      </p:tavLst>
                                    </p:anim>
                                    <p:anim calcmode="lin" valueType="num">
                                      <p:cBhvr>
                                        <p:cTn id="12" dur="1000" fill="hold"/>
                                        <p:tgtEl>
                                          <p:spTgt spid="5">
                                            <p:bg/>
                                          </p:spTgt>
                                        </p:tgtEl>
                                        <p:attrNameLst>
                                          <p:attrName>ppt_w</p:attrName>
                                        </p:attrNameLst>
                                      </p:cBhvr>
                                      <p:tavLst>
                                        <p:tav tm="0">
                                          <p:val>
                                            <p:fltVal val="0"/>
                                          </p:val>
                                        </p:tav>
                                        <p:tav tm="100000">
                                          <p:val>
                                            <p:strVal val="#ppt_w"/>
                                          </p:val>
                                        </p:tav>
                                      </p:tavLst>
                                    </p:anim>
                                  </p:childTnLst>
                                </p:cTn>
                              </p:par>
                              <p:par>
                                <p:cTn id="13" presetID="35"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7"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9" fill="hold">
                            <p:stCondLst>
                              <p:cond delay="1000"/>
                            </p:stCondLst>
                            <p:childTnLst>
                              <p:par>
                                <p:cTn id="20" presetID="7" presetClass="entr" presetSubtype="8"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additive="base">
                                        <p:cTn id="22"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32" fill="hold">
                            <p:stCondLst>
                              <p:cond delay="1000"/>
                            </p:stCondLst>
                            <p:childTnLst>
                              <p:par>
                                <p:cTn id="33" presetID="7" presetClass="entr" presetSubtype="2" fill="hold" grpId="0" nodeType="after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1000"/>
                                        <p:tgtEl>
                                          <p:spTgt spid="5">
                                            <p:txEl>
                                              <p:pRg st="4" end="4"/>
                                            </p:txEl>
                                          </p:spTgt>
                                        </p:tgtEl>
                                      </p:cBhvr>
                                    </p:animEffect>
                                    <p:anim calcmode="lin" valueType="num">
                                      <p:cBhvr>
                                        <p:cTn id="42"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3"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45" fill="hold">
                            <p:stCondLst>
                              <p:cond delay="1000"/>
                            </p:stCondLst>
                            <p:childTnLst>
                              <p:par>
                                <p:cTn id="46" presetID="7" presetClass="entr" presetSubtype="8" fill="hold" grpId="0" nodeType="after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additive="base">
                                        <p:cTn id="48" dur="1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5" presetClass="entr" presetSubtype="0" fill="hold" grpId="0"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1000"/>
                                        <p:tgtEl>
                                          <p:spTgt spid="5">
                                            <p:txEl>
                                              <p:pRg st="6" end="6"/>
                                            </p:txEl>
                                          </p:spTgt>
                                        </p:tgtEl>
                                      </p:cBhvr>
                                    </p:animEffect>
                                    <p:anim calcmode="lin" valueType="num">
                                      <p:cBhvr>
                                        <p:cTn id="55"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56"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par>
                          <p:cTn id="58" fill="hold">
                            <p:stCondLst>
                              <p:cond delay="1000"/>
                            </p:stCondLst>
                            <p:childTnLst>
                              <p:par>
                                <p:cTn id="59" presetID="7" presetClass="entr" presetSubtype="2" fill="hold" grpId="0" nodeType="after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anim calcmode="lin" valueType="num">
                                      <p:cBhvr additive="base">
                                        <p:cTn id="61" dur="10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5" presetClass="entr" presetSubtype="0" fill="hold" grpId="0" nodeType="clickEffect">
                                  <p:stCondLst>
                                    <p:cond delay="0"/>
                                  </p:stCondLst>
                                  <p:childTnLst>
                                    <p:set>
                                      <p:cBhvr>
                                        <p:cTn id="66" dur="1" fill="hold">
                                          <p:stCondLst>
                                            <p:cond delay="0"/>
                                          </p:stCondLst>
                                        </p:cTn>
                                        <p:tgtEl>
                                          <p:spTgt spid="5">
                                            <p:txEl>
                                              <p:pRg st="8" end="8"/>
                                            </p:txEl>
                                          </p:spTgt>
                                        </p:tgtEl>
                                        <p:attrNameLst>
                                          <p:attrName>style.visibility</p:attrName>
                                        </p:attrNameLst>
                                      </p:cBhvr>
                                      <p:to>
                                        <p:strVal val="visible"/>
                                      </p:to>
                                    </p:set>
                                    <p:animEffect transition="in" filter="fade">
                                      <p:cBhvr>
                                        <p:cTn id="67" dur="1000"/>
                                        <p:tgtEl>
                                          <p:spTgt spid="5">
                                            <p:txEl>
                                              <p:pRg st="8" end="8"/>
                                            </p:txEl>
                                          </p:spTgt>
                                        </p:tgtEl>
                                      </p:cBhvr>
                                    </p:animEffect>
                                    <p:anim calcmode="lin" valueType="num">
                                      <p:cBhvr>
                                        <p:cTn id="68"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69"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0"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par>
                          <p:cTn id="71" fill="hold">
                            <p:stCondLst>
                              <p:cond delay="1000"/>
                            </p:stCondLst>
                            <p:childTnLst>
                              <p:par>
                                <p:cTn id="72" presetID="7" presetClass="entr" presetSubtype="8" fill="hold" grpId="0" nodeType="afterEffect">
                                  <p:stCondLst>
                                    <p:cond delay="0"/>
                                  </p:stCondLst>
                                  <p:childTnLst>
                                    <p:set>
                                      <p:cBhvr>
                                        <p:cTn id="73" dur="1" fill="hold">
                                          <p:stCondLst>
                                            <p:cond delay="0"/>
                                          </p:stCondLst>
                                        </p:cTn>
                                        <p:tgtEl>
                                          <p:spTgt spid="5">
                                            <p:txEl>
                                              <p:pRg st="9" end="9"/>
                                            </p:txEl>
                                          </p:spTgt>
                                        </p:tgtEl>
                                        <p:attrNameLst>
                                          <p:attrName>style.visibility</p:attrName>
                                        </p:attrNameLst>
                                      </p:cBhvr>
                                      <p:to>
                                        <p:strVal val="visible"/>
                                      </p:to>
                                    </p:set>
                                    <p:anim calcmode="lin" valueType="num">
                                      <p:cBhvr additive="base">
                                        <p:cTn id="74" dur="10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75" dur="10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051" name="Content Placeholder 2"/>
          <p:cNvSpPr>
            <a:spLocks noGrp="1"/>
          </p:cNvSpPr>
          <p:nvPr>
            <p:ph idx="1"/>
          </p:nvPr>
        </p:nvSpPr>
        <p:spPr>
          <a:xfrm>
            <a:off x="76200" y="990600"/>
            <a:ext cx="9067800" cy="4876800"/>
          </a:xfrm>
          <a:solidFill>
            <a:schemeClr val="bg1">
              <a:alpha val="80000"/>
            </a:schemeClr>
          </a:solidFill>
          <a:effectLst>
            <a:softEdge rad="50800"/>
          </a:effectLst>
        </p:spPr>
        <p:txBody>
          <a:bodyPr>
            <a:normAutofit fontScale="92500" lnSpcReduction="20000"/>
          </a:bodyPr>
          <a:lstStyle/>
          <a:p>
            <a:pPr eaLnBrk="1" hangingPunct="1">
              <a:lnSpc>
                <a:spcPct val="120000"/>
              </a:lnSpc>
              <a:spcBef>
                <a:spcPts val="0"/>
              </a:spcBef>
              <a:buFont typeface="Arial" charset="0"/>
              <a:buNone/>
              <a:defRP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3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Storms= Violent Disturbance in Atmosphere…</a:t>
            </a:r>
          </a:p>
          <a:p>
            <a:pPr eaLnBrk="1" hangingPunct="1">
              <a:lnSpc>
                <a:spcPct val="120000"/>
              </a:lnSpc>
              <a:spcBef>
                <a:spcPts val="0"/>
              </a:spcBef>
              <a:buFont typeface="Wingdings" pitchFamily="2" charset="2"/>
              <a:buChar char="§"/>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Causing Damage to Any Thing/ One in it’s Path </a:t>
            </a:r>
          </a:p>
          <a:p>
            <a:pPr eaLnBrk="1" hangingPunct="1">
              <a:lnSpc>
                <a:spcPct val="120000"/>
              </a:lnSpc>
              <a:spcBef>
                <a:spcPts val="0"/>
              </a:spcBef>
              <a:buFont typeface="Wingdings" pitchFamily="2" charset="2"/>
              <a:buChar char="§"/>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Classified=</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Physical, Mental, Emotional, Spiritual </a:t>
            </a:r>
          </a:p>
          <a:p>
            <a:pPr eaLnBrk="1" hangingPunct="1">
              <a:lnSpc>
                <a:spcPct val="120000"/>
              </a:lnSpc>
              <a:buFont typeface="Arial" charset="0"/>
              <a:buNone/>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Origin…</a:t>
            </a:r>
            <a:endPar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120000"/>
              </a:lnSpc>
              <a:spcBef>
                <a:spcPts val="0"/>
              </a:spcBef>
              <a:buFont typeface="Arial" charset="0"/>
              <a:buNone/>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 Satan  ..Purpose to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“Destroy”</a:t>
            </a:r>
          </a:p>
          <a:p>
            <a:pPr lvl="1" eaLnBrk="1" hangingPunct="1">
              <a:lnSpc>
                <a:spcPct val="120000"/>
              </a:lnSpc>
              <a:spcBef>
                <a:spcPts val="0"/>
              </a:spcBef>
              <a:buFont typeface="Wingdings" pitchFamily="2" charset="2"/>
              <a:buChar char="§"/>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John 10a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Thief cometh…steal, kill, destroy</a:t>
            </a:r>
          </a:p>
          <a:p>
            <a:pPr eaLnBrk="1" hangingPunct="1">
              <a:lnSpc>
                <a:spcPct val="120000"/>
              </a:lnSpc>
              <a:spcBef>
                <a:spcPts val="1200"/>
              </a:spcBef>
              <a:buFont typeface="Arial" charset="0"/>
              <a:buNone/>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God  ..Purpose to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“Build Up”</a:t>
            </a:r>
          </a:p>
          <a:p>
            <a:pPr marL="742950" lvl="2" indent="-342900" eaLnBrk="1" hangingPunct="1">
              <a:lnSpc>
                <a:spcPct val="120000"/>
              </a:lnSpc>
              <a:spcBef>
                <a:spcPts val="0"/>
              </a:spcBef>
              <a:buFont typeface="Wingdings" pitchFamily="2" charset="2"/>
              <a:buChar char="§"/>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John 10b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But </a:t>
            </a:r>
            <a:r>
              <a:rPr lang="en-US" sz="3000" b="1" i="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 AM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Come..life..more abound..</a:t>
            </a:r>
          </a:p>
          <a:p>
            <a:pPr lvl="2" eaLnBrk="1" hangingPunct="1">
              <a:lnSpc>
                <a:spcPct val="120000"/>
              </a:lnSpc>
              <a:spcBef>
                <a:spcPts val="0"/>
              </a:spcBef>
              <a:buFont typeface="Wingdings" pitchFamily="2" charset="2"/>
              <a:buChar char="q"/>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Always in Control  -</a:t>
            </a:r>
            <a:r>
              <a:rPr lang="en-US" sz="30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Great God Jehovah</a:t>
            </a:r>
          </a:p>
          <a:p>
            <a:pPr lvl="2" eaLnBrk="1" hangingPunct="1">
              <a:lnSpc>
                <a:spcPct val="120000"/>
              </a:lnSpc>
              <a:spcBef>
                <a:spcPts val="0"/>
              </a:spcBef>
              <a:buFont typeface="Wingdings" pitchFamily="2" charset="2"/>
              <a:buChar char="q"/>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Always a Lesson - </a:t>
            </a:r>
            <a:r>
              <a:rPr lang="en-US" sz="30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Search the Purpose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051">
                                            <p:bg/>
                                          </p:spTgt>
                                        </p:tgtEl>
                                        <p:attrNameLst>
                                          <p:attrName>style.visibility</p:attrName>
                                        </p:attrNameLst>
                                      </p:cBhvr>
                                      <p:to>
                                        <p:strVal val="visible"/>
                                      </p:to>
                                    </p:set>
                                    <p:animEffect transition="in" filter="fade">
                                      <p:cBhvr>
                                        <p:cTn id="7" dur="1000"/>
                                        <p:tgtEl>
                                          <p:spTgt spid="2051">
                                            <p:bg/>
                                          </p:spTgt>
                                        </p:tgtEl>
                                      </p:cBhvr>
                                    </p:animEffect>
                                    <p:anim calcmode="lin" valueType="num">
                                      <p:cBhvr>
                                        <p:cTn id="8" dur="1000" fill="hold"/>
                                        <p:tgtEl>
                                          <p:spTgt spid="2051">
                                            <p:bg/>
                                          </p:spTgt>
                                        </p:tgtEl>
                                        <p:attrNameLst>
                                          <p:attrName>style.rotation</p:attrName>
                                        </p:attrNameLst>
                                      </p:cBhvr>
                                      <p:tavLst>
                                        <p:tav tm="0">
                                          <p:val>
                                            <p:fltVal val="720"/>
                                          </p:val>
                                        </p:tav>
                                        <p:tav tm="100000">
                                          <p:val>
                                            <p:fltVal val="0"/>
                                          </p:val>
                                        </p:tav>
                                      </p:tavLst>
                                    </p:anim>
                                    <p:anim calcmode="lin" valueType="num">
                                      <p:cBhvr>
                                        <p:cTn id="9" dur="1000" fill="hold"/>
                                        <p:tgtEl>
                                          <p:spTgt spid="2051">
                                            <p:bg/>
                                          </p:spTgt>
                                        </p:tgtEl>
                                        <p:attrNameLst>
                                          <p:attrName>ppt_h</p:attrName>
                                        </p:attrNameLst>
                                      </p:cBhvr>
                                      <p:tavLst>
                                        <p:tav tm="0">
                                          <p:val>
                                            <p:fltVal val="0"/>
                                          </p:val>
                                        </p:tav>
                                        <p:tav tm="100000">
                                          <p:val>
                                            <p:strVal val="#ppt_h"/>
                                          </p:val>
                                        </p:tav>
                                      </p:tavLst>
                                    </p:anim>
                                    <p:anim calcmode="lin" valueType="num">
                                      <p:cBhvr>
                                        <p:cTn id="10" dur="1000" fill="hold"/>
                                        <p:tgtEl>
                                          <p:spTgt spid="2051">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fade">
                                      <p:cBhvr>
                                        <p:cTn id="13" dur="1000"/>
                                        <p:tgtEl>
                                          <p:spTgt spid="2051">
                                            <p:txEl>
                                              <p:pRg st="0" end="0"/>
                                            </p:txEl>
                                          </p:spTgt>
                                        </p:tgtEl>
                                      </p:cBhvr>
                                    </p:animEffect>
                                    <p:anim calcmode="lin" valueType="num">
                                      <p:cBhvr>
                                        <p:cTn id="14" dur="1000" fill="hold"/>
                                        <p:tgtEl>
                                          <p:spTgt spid="2051">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2051">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051">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35" presetClass="entr" presetSubtype="0" fill="hold" grpId="0" nodeType="afterEffect">
                                  <p:stCondLst>
                                    <p:cond delay="0"/>
                                  </p:stCondLst>
                                  <p:childTnLst>
                                    <p:set>
                                      <p:cBhvr>
                                        <p:cTn id="19" dur="1" fill="hold">
                                          <p:stCondLst>
                                            <p:cond delay="0"/>
                                          </p:stCondLst>
                                        </p:cTn>
                                        <p:tgtEl>
                                          <p:spTgt spid="2051">
                                            <p:txEl>
                                              <p:pRg st="1" end="1"/>
                                            </p:txEl>
                                          </p:spTgt>
                                        </p:tgtEl>
                                        <p:attrNameLst>
                                          <p:attrName>style.visibility</p:attrName>
                                        </p:attrNameLst>
                                      </p:cBhvr>
                                      <p:to>
                                        <p:strVal val="visible"/>
                                      </p:to>
                                    </p:set>
                                    <p:animEffect transition="in" filter="fade">
                                      <p:cBhvr>
                                        <p:cTn id="20" dur="1000"/>
                                        <p:tgtEl>
                                          <p:spTgt spid="2051">
                                            <p:txEl>
                                              <p:pRg st="1" end="1"/>
                                            </p:txEl>
                                          </p:spTgt>
                                        </p:tgtEl>
                                      </p:cBhvr>
                                    </p:animEffect>
                                    <p:anim calcmode="lin" valueType="num">
                                      <p:cBhvr>
                                        <p:cTn id="21" dur="1000" fill="hold"/>
                                        <p:tgtEl>
                                          <p:spTgt spid="2051">
                                            <p:txEl>
                                              <p:pRg st="1" end="1"/>
                                            </p:txEl>
                                          </p:spTgt>
                                        </p:tgtEl>
                                        <p:attrNameLst>
                                          <p:attrName>style.rotation</p:attrName>
                                        </p:attrNameLst>
                                      </p:cBhvr>
                                      <p:tavLst>
                                        <p:tav tm="0">
                                          <p:val>
                                            <p:fltVal val="720"/>
                                          </p:val>
                                        </p:tav>
                                        <p:tav tm="100000">
                                          <p:val>
                                            <p:fltVal val="0"/>
                                          </p:val>
                                        </p:tav>
                                      </p:tavLst>
                                    </p:anim>
                                    <p:anim calcmode="lin" valueType="num">
                                      <p:cBhvr>
                                        <p:cTn id="22" dur="1000" fill="hold"/>
                                        <p:tgtEl>
                                          <p:spTgt spid="2051">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051">
                                            <p:txEl>
                                              <p:pRg st="1" end="1"/>
                                            </p:txEl>
                                          </p:spTgt>
                                        </p:tgtEl>
                                        <p:attrNameLst>
                                          <p:attrName>ppt_w</p:attrName>
                                        </p:attrNameLst>
                                      </p:cBhvr>
                                      <p:tavLst>
                                        <p:tav tm="0">
                                          <p:val>
                                            <p:fltVal val="0"/>
                                          </p:val>
                                        </p:tav>
                                        <p:tav tm="100000">
                                          <p:val>
                                            <p:strVal val="#ppt_w"/>
                                          </p:val>
                                        </p:tav>
                                      </p:tavLst>
                                    </p:anim>
                                  </p:childTnLst>
                                </p:cTn>
                              </p:par>
                            </p:childTnLst>
                          </p:cTn>
                        </p:par>
                        <p:par>
                          <p:cTn id="24" fill="hold">
                            <p:stCondLst>
                              <p:cond delay="2000"/>
                            </p:stCondLst>
                            <p:childTnLst>
                              <p:par>
                                <p:cTn id="25" presetID="35" presetClass="entr" presetSubtype="0" fill="hold" grpId="0" nodeType="afterEffect">
                                  <p:stCondLst>
                                    <p:cond delay="0"/>
                                  </p:stCondLst>
                                  <p:childTnLst>
                                    <p:set>
                                      <p:cBhvr>
                                        <p:cTn id="26" dur="1" fill="hold">
                                          <p:stCondLst>
                                            <p:cond delay="0"/>
                                          </p:stCondLst>
                                        </p:cTn>
                                        <p:tgtEl>
                                          <p:spTgt spid="2051">
                                            <p:txEl>
                                              <p:pRg st="2" end="2"/>
                                            </p:txEl>
                                          </p:spTgt>
                                        </p:tgtEl>
                                        <p:attrNameLst>
                                          <p:attrName>style.visibility</p:attrName>
                                        </p:attrNameLst>
                                      </p:cBhvr>
                                      <p:to>
                                        <p:strVal val="visible"/>
                                      </p:to>
                                    </p:set>
                                    <p:animEffect transition="in" filter="fade">
                                      <p:cBhvr>
                                        <p:cTn id="27" dur="1000"/>
                                        <p:tgtEl>
                                          <p:spTgt spid="2051">
                                            <p:txEl>
                                              <p:pRg st="2" end="2"/>
                                            </p:txEl>
                                          </p:spTgt>
                                        </p:tgtEl>
                                      </p:cBhvr>
                                    </p:animEffect>
                                    <p:anim calcmode="lin" valueType="num">
                                      <p:cBhvr>
                                        <p:cTn id="28" dur="1000" fill="hold"/>
                                        <p:tgtEl>
                                          <p:spTgt spid="2051">
                                            <p:txEl>
                                              <p:pRg st="2" end="2"/>
                                            </p:txEl>
                                          </p:spTgt>
                                        </p:tgtEl>
                                        <p:attrNameLst>
                                          <p:attrName>style.rotation</p:attrName>
                                        </p:attrNameLst>
                                      </p:cBhvr>
                                      <p:tavLst>
                                        <p:tav tm="0">
                                          <p:val>
                                            <p:fltVal val="720"/>
                                          </p:val>
                                        </p:tav>
                                        <p:tav tm="100000">
                                          <p:val>
                                            <p:fltVal val="0"/>
                                          </p:val>
                                        </p:tav>
                                      </p:tavLst>
                                    </p:anim>
                                    <p:anim calcmode="lin" valueType="num">
                                      <p:cBhvr>
                                        <p:cTn id="29" dur="1000" fill="hold"/>
                                        <p:tgtEl>
                                          <p:spTgt spid="2051">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2051">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2051">
                                            <p:txEl>
                                              <p:pRg st="3" end="3"/>
                                            </p:txEl>
                                          </p:spTgt>
                                        </p:tgtEl>
                                        <p:attrNameLst>
                                          <p:attrName>style.visibility</p:attrName>
                                        </p:attrNameLst>
                                      </p:cBhvr>
                                      <p:to>
                                        <p:strVal val="visible"/>
                                      </p:to>
                                    </p:set>
                                    <p:animEffect transition="in" filter="fade">
                                      <p:cBhvr>
                                        <p:cTn id="35" dur="1000"/>
                                        <p:tgtEl>
                                          <p:spTgt spid="2051">
                                            <p:txEl>
                                              <p:pRg st="3" end="3"/>
                                            </p:txEl>
                                          </p:spTgt>
                                        </p:tgtEl>
                                      </p:cBhvr>
                                    </p:animEffect>
                                    <p:anim calcmode="lin" valueType="num">
                                      <p:cBhvr>
                                        <p:cTn id="36" dur="1000" fill="hold"/>
                                        <p:tgtEl>
                                          <p:spTgt spid="2051">
                                            <p:txEl>
                                              <p:pRg st="3" end="3"/>
                                            </p:txEl>
                                          </p:spTgt>
                                        </p:tgtEl>
                                        <p:attrNameLst>
                                          <p:attrName>style.rotation</p:attrName>
                                        </p:attrNameLst>
                                      </p:cBhvr>
                                      <p:tavLst>
                                        <p:tav tm="0">
                                          <p:val>
                                            <p:fltVal val="720"/>
                                          </p:val>
                                        </p:tav>
                                        <p:tav tm="100000">
                                          <p:val>
                                            <p:fltVal val="0"/>
                                          </p:val>
                                        </p:tav>
                                      </p:tavLst>
                                    </p:anim>
                                    <p:anim calcmode="lin" valueType="num">
                                      <p:cBhvr>
                                        <p:cTn id="37" dur="1000" fill="hold"/>
                                        <p:tgtEl>
                                          <p:spTgt spid="2051">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2051">
                                            <p:txEl>
                                              <p:pRg st="3" end="3"/>
                                            </p:txEl>
                                          </p:spTgt>
                                        </p:tgtEl>
                                        <p:attrNameLst>
                                          <p:attrName>ppt_w</p:attrName>
                                        </p:attrNameLst>
                                      </p:cBhvr>
                                      <p:tavLst>
                                        <p:tav tm="0">
                                          <p:val>
                                            <p:fltVal val="0"/>
                                          </p:val>
                                        </p:tav>
                                        <p:tav tm="100000">
                                          <p:val>
                                            <p:strVal val="#ppt_w"/>
                                          </p:val>
                                        </p:tav>
                                      </p:tavLst>
                                    </p:anim>
                                  </p:childTnLst>
                                </p:cTn>
                              </p:par>
                            </p:childTnLst>
                          </p:cTn>
                        </p:par>
                        <p:par>
                          <p:cTn id="39" fill="hold">
                            <p:stCondLst>
                              <p:cond delay="1000"/>
                            </p:stCondLst>
                            <p:childTnLst>
                              <p:par>
                                <p:cTn id="40" presetID="35" presetClass="entr" presetSubtype="0" fill="hold" grpId="0" nodeType="afterEffect">
                                  <p:stCondLst>
                                    <p:cond delay="0"/>
                                  </p:stCondLst>
                                  <p:childTnLst>
                                    <p:set>
                                      <p:cBhvr>
                                        <p:cTn id="41" dur="1" fill="hold">
                                          <p:stCondLst>
                                            <p:cond delay="0"/>
                                          </p:stCondLst>
                                        </p:cTn>
                                        <p:tgtEl>
                                          <p:spTgt spid="2051">
                                            <p:txEl>
                                              <p:pRg st="4" end="4"/>
                                            </p:txEl>
                                          </p:spTgt>
                                        </p:tgtEl>
                                        <p:attrNameLst>
                                          <p:attrName>style.visibility</p:attrName>
                                        </p:attrNameLst>
                                      </p:cBhvr>
                                      <p:to>
                                        <p:strVal val="visible"/>
                                      </p:to>
                                    </p:set>
                                    <p:animEffect transition="in" filter="fade">
                                      <p:cBhvr>
                                        <p:cTn id="42" dur="1000"/>
                                        <p:tgtEl>
                                          <p:spTgt spid="2051">
                                            <p:txEl>
                                              <p:pRg st="4" end="4"/>
                                            </p:txEl>
                                          </p:spTgt>
                                        </p:tgtEl>
                                      </p:cBhvr>
                                    </p:animEffect>
                                    <p:anim calcmode="lin" valueType="num">
                                      <p:cBhvr>
                                        <p:cTn id="43" dur="1000" fill="hold"/>
                                        <p:tgtEl>
                                          <p:spTgt spid="2051">
                                            <p:txEl>
                                              <p:pRg st="4" end="4"/>
                                            </p:txEl>
                                          </p:spTgt>
                                        </p:tgtEl>
                                        <p:attrNameLst>
                                          <p:attrName>style.rotation</p:attrName>
                                        </p:attrNameLst>
                                      </p:cBhvr>
                                      <p:tavLst>
                                        <p:tav tm="0">
                                          <p:val>
                                            <p:fltVal val="720"/>
                                          </p:val>
                                        </p:tav>
                                        <p:tav tm="100000">
                                          <p:val>
                                            <p:fltVal val="0"/>
                                          </p:val>
                                        </p:tav>
                                      </p:tavLst>
                                    </p:anim>
                                    <p:anim calcmode="lin" valueType="num">
                                      <p:cBhvr>
                                        <p:cTn id="44" dur="1000" fill="hold"/>
                                        <p:tgtEl>
                                          <p:spTgt spid="2051">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2051">
                                            <p:txEl>
                                              <p:pRg st="4" end="4"/>
                                            </p:txEl>
                                          </p:spTgt>
                                        </p:tgtEl>
                                        <p:attrNameLst>
                                          <p:attrName>ppt_w</p:attrName>
                                        </p:attrNameLst>
                                      </p:cBhvr>
                                      <p:tavLst>
                                        <p:tav tm="0">
                                          <p:val>
                                            <p:fltVal val="0"/>
                                          </p:val>
                                        </p:tav>
                                        <p:tav tm="100000">
                                          <p:val>
                                            <p:strVal val="#ppt_w"/>
                                          </p:val>
                                        </p:tav>
                                      </p:tavLst>
                                    </p:anim>
                                  </p:childTnLst>
                                </p:cTn>
                              </p:par>
                            </p:childTnLst>
                          </p:cTn>
                        </p:par>
                        <p:par>
                          <p:cTn id="46" fill="hold">
                            <p:stCondLst>
                              <p:cond delay="2000"/>
                            </p:stCondLst>
                            <p:childTnLst>
                              <p:par>
                                <p:cTn id="47" presetID="35" presetClass="entr" presetSubtype="0" fill="hold" grpId="0" nodeType="afterEffect">
                                  <p:stCondLst>
                                    <p:cond delay="0"/>
                                  </p:stCondLst>
                                  <p:childTnLst>
                                    <p:set>
                                      <p:cBhvr>
                                        <p:cTn id="48" dur="1" fill="hold">
                                          <p:stCondLst>
                                            <p:cond delay="0"/>
                                          </p:stCondLst>
                                        </p:cTn>
                                        <p:tgtEl>
                                          <p:spTgt spid="2051">
                                            <p:txEl>
                                              <p:pRg st="5" end="5"/>
                                            </p:txEl>
                                          </p:spTgt>
                                        </p:tgtEl>
                                        <p:attrNameLst>
                                          <p:attrName>style.visibility</p:attrName>
                                        </p:attrNameLst>
                                      </p:cBhvr>
                                      <p:to>
                                        <p:strVal val="visible"/>
                                      </p:to>
                                    </p:set>
                                    <p:animEffect transition="in" filter="fade">
                                      <p:cBhvr>
                                        <p:cTn id="49" dur="1000"/>
                                        <p:tgtEl>
                                          <p:spTgt spid="2051">
                                            <p:txEl>
                                              <p:pRg st="5" end="5"/>
                                            </p:txEl>
                                          </p:spTgt>
                                        </p:tgtEl>
                                      </p:cBhvr>
                                    </p:animEffect>
                                    <p:anim calcmode="lin" valueType="num">
                                      <p:cBhvr>
                                        <p:cTn id="50" dur="1000" fill="hold"/>
                                        <p:tgtEl>
                                          <p:spTgt spid="2051">
                                            <p:txEl>
                                              <p:pRg st="5" end="5"/>
                                            </p:txEl>
                                          </p:spTgt>
                                        </p:tgtEl>
                                        <p:attrNameLst>
                                          <p:attrName>style.rotation</p:attrName>
                                        </p:attrNameLst>
                                      </p:cBhvr>
                                      <p:tavLst>
                                        <p:tav tm="0">
                                          <p:val>
                                            <p:fltVal val="720"/>
                                          </p:val>
                                        </p:tav>
                                        <p:tav tm="100000">
                                          <p:val>
                                            <p:fltVal val="0"/>
                                          </p:val>
                                        </p:tav>
                                      </p:tavLst>
                                    </p:anim>
                                    <p:anim calcmode="lin" valueType="num">
                                      <p:cBhvr>
                                        <p:cTn id="51" dur="1000" fill="hold"/>
                                        <p:tgtEl>
                                          <p:spTgt spid="2051">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2051">
                                            <p:txEl>
                                              <p:pRg st="5" end="5"/>
                                            </p:txEl>
                                          </p:spTgt>
                                        </p:tgtEl>
                                        <p:attrNameLst>
                                          <p:attrName>ppt_w</p:attrName>
                                        </p:attrNameLst>
                                      </p:cBhvr>
                                      <p:tavLst>
                                        <p:tav tm="0">
                                          <p:val>
                                            <p:fltVal val="0"/>
                                          </p:val>
                                        </p:tav>
                                        <p:tav tm="100000">
                                          <p:val>
                                            <p:strVal val="#ppt_w"/>
                                          </p:val>
                                        </p:tav>
                                      </p:tavLst>
                                    </p:anim>
                                  </p:childTnLst>
                                </p:cTn>
                              </p:par>
                            </p:childTnLst>
                          </p:cTn>
                        </p:par>
                        <p:par>
                          <p:cTn id="53" fill="hold">
                            <p:stCondLst>
                              <p:cond delay="3000"/>
                            </p:stCondLst>
                            <p:childTnLst>
                              <p:par>
                                <p:cTn id="54" presetID="35" presetClass="entr" presetSubtype="0" fill="hold" grpId="0" nodeType="afterEffect">
                                  <p:stCondLst>
                                    <p:cond delay="0"/>
                                  </p:stCondLst>
                                  <p:childTnLst>
                                    <p:set>
                                      <p:cBhvr>
                                        <p:cTn id="55" dur="1" fill="hold">
                                          <p:stCondLst>
                                            <p:cond delay="0"/>
                                          </p:stCondLst>
                                        </p:cTn>
                                        <p:tgtEl>
                                          <p:spTgt spid="2051">
                                            <p:txEl>
                                              <p:pRg st="6" end="6"/>
                                            </p:txEl>
                                          </p:spTgt>
                                        </p:tgtEl>
                                        <p:attrNameLst>
                                          <p:attrName>style.visibility</p:attrName>
                                        </p:attrNameLst>
                                      </p:cBhvr>
                                      <p:to>
                                        <p:strVal val="visible"/>
                                      </p:to>
                                    </p:set>
                                    <p:animEffect transition="in" filter="fade">
                                      <p:cBhvr>
                                        <p:cTn id="56" dur="1000"/>
                                        <p:tgtEl>
                                          <p:spTgt spid="2051">
                                            <p:txEl>
                                              <p:pRg st="6" end="6"/>
                                            </p:txEl>
                                          </p:spTgt>
                                        </p:tgtEl>
                                      </p:cBhvr>
                                    </p:animEffect>
                                    <p:anim calcmode="lin" valueType="num">
                                      <p:cBhvr>
                                        <p:cTn id="57" dur="1000" fill="hold"/>
                                        <p:tgtEl>
                                          <p:spTgt spid="2051">
                                            <p:txEl>
                                              <p:pRg st="6" end="6"/>
                                            </p:txEl>
                                          </p:spTgt>
                                        </p:tgtEl>
                                        <p:attrNameLst>
                                          <p:attrName>style.rotation</p:attrName>
                                        </p:attrNameLst>
                                      </p:cBhvr>
                                      <p:tavLst>
                                        <p:tav tm="0">
                                          <p:val>
                                            <p:fltVal val="720"/>
                                          </p:val>
                                        </p:tav>
                                        <p:tav tm="100000">
                                          <p:val>
                                            <p:fltVal val="0"/>
                                          </p:val>
                                        </p:tav>
                                      </p:tavLst>
                                    </p:anim>
                                    <p:anim calcmode="lin" valueType="num">
                                      <p:cBhvr>
                                        <p:cTn id="58" dur="1000" fill="hold"/>
                                        <p:tgtEl>
                                          <p:spTgt spid="2051">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2051">
                                            <p:txEl>
                                              <p:pRg st="6" end="6"/>
                                            </p:txEl>
                                          </p:spTgt>
                                        </p:tgtEl>
                                        <p:attrNameLst>
                                          <p:attrName>ppt_w</p:attrName>
                                        </p:attrNameLst>
                                      </p:cBhvr>
                                      <p:tavLst>
                                        <p:tav tm="0">
                                          <p:val>
                                            <p:fltVal val="0"/>
                                          </p:val>
                                        </p:tav>
                                        <p:tav tm="100000">
                                          <p:val>
                                            <p:strVal val="#ppt_w"/>
                                          </p:val>
                                        </p:tav>
                                      </p:tavLst>
                                    </p:anim>
                                  </p:childTnLst>
                                </p:cTn>
                              </p:par>
                            </p:childTnLst>
                          </p:cTn>
                        </p:par>
                        <p:par>
                          <p:cTn id="60" fill="hold">
                            <p:stCondLst>
                              <p:cond delay="4000"/>
                            </p:stCondLst>
                            <p:childTnLst>
                              <p:par>
                                <p:cTn id="61" presetID="35" presetClass="entr" presetSubtype="0" fill="hold" grpId="0" nodeType="afterEffect">
                                  <p:stCondLst>
                                    <p:cond delay="0"/>
                                  </p:stCondLst>
                                  <p:childTnLst>
                                    <p:set>
                                      <p:cBhvr>
                                        <p:cTn id="62" dur="1" fill="hold">
                                          <p:stCondLst>
                                            <p:cond delay="0"/>
                                          </p:stCondLst>
                                        </p:cTn>
                                        <p:tgtEl>
                                          <p:spTgt spid="2051">
                                            <p:txEl>
                                              <p:pRg st="7" end="7"/>
                                            </p:txEl>
                                          </p:spTgt>
                                        </p:tgtEl>
                                        <p:attrNameLst>
                                          <p:attrName>style.visibility</p:attrName>
                                        </p:attrNameLst>
                                      </p:cBhvr>
                                      <p:to>
                                        <p:strVal val="visible"/>
                                      </p:to>
                                    </p:set>
                                    <p:animEffect transition="in" filter="fade">
                                      <p:cBhvr>
                                        <p:cTn id="63" dur="1000"/>
                                        <p:tgtEl>
                                          <p:spTgt spid="2051">
                                            <p:txEl>
                                              <p:pRg st="7" end="7"/>
                                            </p:txEl>
                                          </p:spTgt>
                                        </p:tgtEl>
                                      </p:cBhvr>
                                    </p:animEffect>
                                    <p:anim calcmode="lin" valueType="num">
                                      <p:cBhvr>
                                        <p:cTn id="64" dur="1000" fill="hold"/>
                                        <p:tgtEl>
                                          <p:spTgt spid="2051">
                                            <p:txEl>
                                              <p:pRg st="7" end="7"/>
                                            </p:txEl>
                                          </p:spTgt>
                                        </p:tgtEl>
                                        <p:attrNameLst>
                                          <p:attrName>style.rotation</p:attrName>
                                        </p:attrNameLst>
                                      </p:cBhvr>
                                      <p:tavLst>
                                        <p:tav tm="0">
                                          <p:val>
                                            <p:fltVal val="720"/>
                                          </p:val>
                                        </p:tav>
                                        <p:tav tm="100000">
                                          <p:val>
                                            <p:fltVal val="0"/>
                                          </p:val>
                                        </p:tav>
                                      </p:tavLst>
                                    </p:anim>
                                    <p:anim calcmode="lin" valueType="num">
                                      <p:cBhvr>
                                        <p:cTn id="65" dur="1000" fill="hold"/>
                                        <p:tgtEl>
                                          <p:spTgt spid="2051">
                                            <p:txEl>
                                              <p:pRg st="7" end="7"/>
                                            </p:txEl>
                                          </p:spTgt>
                                        </p:tgtEl>
                                        <p:attrNameLst>
                                          <p:attrName>ppt_h</p:attrName>
                                        </p:attrNameLst>
                                      </p:cBhvr>
                                      <p:tavLst>
                                        <p:tav tm="0">
                                          <p:val>
                                            <p:fltVal val="0"/>
                                          </p:val>
                                        </p:tav>
                                        <p:tav tm="100000">
                                          <p:val>
                                            <p:strVal val="#ppt_h"/>
                                          </p:val>
                                        </p:tav>
                                      </p:tavLst>
                                    </p:anim>
                                    <p:anim calcmode="lin" valueType="num">
                                      <p:cBhvr>
                                        <p:cTn id="66" dur="1000" fill="hold"/>
                                        <p:tgtEl>
                                          <p:spTgt spid="2051">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grpId="0" nodeType="clickEffect">
                                  <p:stCondLst>
                                    <p:cond delay="0"/>
                                  </p:stCondLst>
                                  <p:childTnLst>
                                    <p:set>
                                      <p:cBhvr>
                                        <p:cTn id="70" dur="1" fill="hold">
                                          <p:stCondLst>
                                            <p:cond delay="0"/>
                                          </p:stCondLst>
                                        </p:cTn>
                                        <p:tgtEl>
                                          <p:spTgt spid="2051">
                                            <p:txEl>
                                              <p:pRg st="8" end="8"/>
                                            </p:txEl>
                                          </p:spTgt>
                                        </p:tgtEl>
                                        <p:attrNameLst>
                                          <p:attrName>style.visibility</p:attrName>
                                        </p:attrNameLst>
                                      </p:cBhvr>
                                      <p:to>
                                        <p:strVal val="visible"/>
                                      </p:to>
                                    </p:set>
                                    <p:animEffect transition="in" filter="fade">
                                      <p:cBhvr>
                                        <p:cTn id="71" dur="1000"/>
                                        <p:tgtEl>
                                          <p:spTgt spid="2051">
                                            <p:txEl>
                                              <p:pRg st="8" end="8"/>
                                            </p:txEl>
                                          </p:spTgt>
                                        </p:tgtEl>
                                      </p:cBhvr>
                                    </p:animEffect>
                                    <p:anim calcmode="lin" valueType="num">
                                      <p:cBhvr>
                                        <p:cTn id="72" dur="1000" fill="hold"/>
                                        <p:tgtEl>
                                          <p:spTgt spid="2051">
                                            <p:txEl>
                                              <p:pRg st="8" end="8"/>
                                            </p:txEl>
                                          </p:spTgt>
                                        </p:tgtEl>
                                        <p:attrNameLst>
                                          <p:attrName>style.rotation</p:attrName>
                                        </p:attrNameLst>
                                      </p:cBhvr>
                                      <p:tavLst>
                                        <p:tav tm="0">
                                          <p:val>
                                            <p:fltVal val="720"/>
                                          </p:val>
                                        </p:tav>
                                        <p:tav tm="100000">
                                          <p:val>
                                            <p:fltVal val="0"/>
                                          </p:val>
                                        </p:tav>
                                      </p:tavLst>
                                    </p:anim>
                                    <p:anim calcmode="lin" valueType="num">
                                      <p:cBhvr>
                                        <p:cTn id="73" dur="1000" fill="hold"/>
                                        <p:tgtEl>
                                          <p:spTgt spid="2051">
                                            <p:txEl>
                                              <p:pRg st="8" end="8"/>
                                            </p:txEl>
                                          </p:spTgt>
                                        </p:tgtEl>
                                        <p:attrNameLst>
                                          <p:attrName>ppt_h</p:attrName>
                                        </p:attrNameLst>
                                      </p:cBhvr>
                                      <p:tavLst>
                                        <p:tav tm="0">
                                          <p:val>
                                            <p:fltVal val="0"/>
                                          </p:val>
                                        </p:tav>
                                        <p:tav tm="100000">
                                          <p:val>
                                            <p:strVal val="#ppt_h"/>
                                          </p:val>
                                        </p:tav>
                                      </p:tavLst>
                                    </p:anim>
                                    <p:anim calcmode="lin" valueType="num">
                                      <p:cBhvr>
                                        <p:cTn id="74" dur="1000" fill="hold"/>
                                        <p:tgtEl>
                                          <p:spTgt spid="2051">
                                            <p:txEl>
                                              <p:pRg st="8" end="8"/>
                                            </p:txEl>
                                          </p:spTgt>
                                        </p:tgtEl>
                                        <p:attrNameLst>
                                          <p:attrName>ppt_w</p:attrName>
                                        </p:attrNameLst>
                                      </p:cBhvr>
                                      <p:tavLst>
                                        <p:tav tm="0">
                                          <p:val>
                                            <p:fltVal val="0"/>
                                          </p:val>
                                        </p:tav>
                                        <p:tav tm="100000">
                                          <p:val>
                                            <p:strVal val="#ppt_w"/>
                                          </p:val>
                                        </p:tav>
                                      </p:tavLst>
                                    </p:anim>
                                  </p:childTnLst>
                                </p:cTn>
                              </p:par>
                            </p:childTnLst>
                          </p:cTn>
                        </p:par>
                        <p:par>
                          <p:cTn id="75" fill="hold">
                            <p:stCondLst>
                              <p:cond delay="1000"/>
                            </p:stCondLst>
                            <p:childTnLst>
                              <p:par>
                                <p:cTn id="76" presetID="35" presetClass="entr" presetSubtype="0" fill="hold" grpId="0" nodeType="afterEffect">
                                  <p:stCondLst>
                                    <p:cond delay="0"/>
                                  </p:stCondLst>
                                  <p:childTnLst>
                                    <p:set>
                                      <p:cBhvr>
                                        <p:cTn id="77" dur="1" fill="hold">
                                          <p:stCondLst>
                                            <p:cond delay="0"/>
                                          </p:stCondLst>
                                        </p:cTn>
                                        <p:tgtEl>
                                          <p:spTgt spid="2051">
                                            <p:txEl>
                                              <p:pRg st="9" end="9"/>
                                            </p:txEl>
                                          </p:spTgt>
                                        </p:tgtEl>
                                        <p:attrNameLst>
                                          <p:attrName>style.visibility</p:attrName>
                                        </p:attrNameLst>
                                      </p:cBhvr>
                                      <p:to>
                                        <p:strVal val="visible"/>
                                      </p:to>
                                    </p:set>
                                    <p:animEffect transition="in" filter="fade">
                                      <p:cBhvr>
                                        <p:cTn id="78" dur="1000"/>
                                        <p:tgtEl>
                                          <p:spTgt spid="2051">
                                            <p:txEl>
                                              <p:pRg st="9" end="9"/>
                                            </p:txEl>
                                          </p:spTgt>
                                        </p:tgtEl>
                                      </p:cBhvr>
                                    </p:animEffect>
                                    <p:anim calcmode="lin" valueType="num">
                                      <p:cBhvr>
                                        <p:cTn id="79" dur="1000" fill="hold"/>
                                        <p:tgtEl>
                                          <p:spTgt spid="2051">
                                            <p:txEl>
                                              <p:pRg st="9" end="9"/>
                                            </p:txEl>
                                          </p:spTgt>
                                        </p:tgtEl>
                                        <p:attrNameLst>
                                          <p:attrName>style.rotation</p:attrName>
                                        </p:attrNameLst>
                                      </p:cBhvr>
                                      <p:tavLst>
                                        <p:tav tm="0">
                                          <p:val>
                                            <p:fltVal val="720"/>
                                          </p:val>
                                        </p:tav>
                                        <p:tav tm="100000">
                                          <p:val>
                                            <p:fltVal val="0"/>
                                          </p:val>
                                        </p:tav>
                                      </p:tavLst>
                                    </p:anim>
                                    <p:anim calcmode="lin" valueType="num">
                                      <p:cBhvr>
                                        <p:cTn id="80" dur="1000" fill="hold"/>
                                        <p:tgtEl>
                                          <p:spTgt spid="2051">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2051">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latin typeface="Arial Unicode MS" pitchFamily="34" charset="-128"/>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Six Purposes for God Allowing Storms in Our life:</a:t>
            </a:r>
            <a:br>
              <a:rPr lang="en-US" dirty="0"/>
            </a:br>
            <a:endParaRPr lang="en-US" dirty="0"/>
          </a:p>
        </p:txBody>
      </p:sp>
      <p:sp>
        <p:nvSpPr>
          <p:cNvPr id="3" name="Content Placeholder 2"/>
          <p:cNvSpPr>
            <a:spLocks noGrp="1"/>
          </p:cNvSpPr>
          <p:nvPr>
            <p:ph idx="1"/>
          </p:nvPr>
        </p:nvSpPr>
        <p:spPr/>
        <p:txBody>
          <a:bodyPr>
            <a:normAutofit fontScale="40000" lnSpcReduction="20000"/>
          </a:bodyPr>
          <a:lstStyle/>
          <a:p>
            <a:r>
              <a:rPr lang="en-US" b="1" dirty="0"/>
              <a:t>1. Cleansing</a:t>
            </a:r>
            <a:r>
              <a:rPr lang="en-US" dirty="0"/>
              <a:t> - to get our attention </a:t>
            </a:r>
            <a:r>
              <a:rPr lang="en-US" dirty="0">
                <a:hlinkClick r:id="rId2" tooltip="Psalm 119:67, 71 - New American Standard Bible via Bible Gateway (new window)"/>
              </a:rPr>
              <a:t>Psalm 119:67, 71</a:t>
            </a:r>
            <a:endParaRPr lang="en-US" dirty="0"/>
          </a:p>
          <a:p>
            <a:r>
              <a:rPr lang="en-US" b="1" dirty="0"/>
              <a:t>2. Companionship</a:t>
            </a:r>
            <a:r>
              <a:rPr lang="en-US" dirty="0"/>
              <a:t> - God desires that we walk in an intimate relationship with Him. We must be reading His Word, listening to Him; talking to Him and seeking His mind and heart to find His will for our life. </a:t>
            </a:r>
            <a:r>
              <a:rPr lang="en-US" dirty="0">
                <a:hlinkClick r:id="rId2"/>
              </a:rPr>
              <a:t>Psalm 57:1-3</a:t>
            </a:r>
            <a:r>
              <a:rPr lang="en-US" dirty="0"/>
              <a:t> </a:t>
            </a:r>
            <a:r>
              <a:rPr lang="en-US" dirty="0">
                <a:hlinkClick r:id="rId2" tooltip="Psalm 63:6-8 - New American Standard Bible via Bible Gateway (new window)"/>
              </a:rPr>
              <a:t>Psalm 63:6-8</a:t>
            </a:r>
            <a:endParaRPr lang="en-US" dirty="0"/>
          </a:p>
          <a:p>
            <a:r>
              <a:rPr lang="en-US" b="1" dirty="0"/>
              <a:t>3. Conformity</a:t>
            </a:r>
            <a:r>
              <a:rPr lang="en-US" dirty="0"/>
              <a:t> - conforming us to the likeness of His Son</a:t>
            </a:r>
          </a:p>
          <a:p>
            <a:r>
              <a:rPr lang="en-US" b="1" dirty="0"/>
              <a:t>4. Comfort</a:t>
            </a:r>
            <a:r>
              <a:rPr lang="en-US" dirty="0"/>
              <a:t> - God does not always want to just do something IN us, but often His ultimate goal is to do something THROUGH us. But if you want to be a blessing to others, you have to be broken. A vessel that's unbroken has very limited use. </a:t>
            </a:r>
            <a:r>
              <a:rPr lang="en-US" dirty="0">
                <a:hlinkClick r:id="rId2"/>
              </a:rPr>
              <a:t>2 Corinthians 1:3-4</a:t>
            </a:r>
            <a:r>
              <a:rPr lang="en-US" dirty="0"/>
              <a:t> </a:t>
            </a:r>
          </a:p>
          <a:p>
            <a:r>
              <a:rPr lang="en-US" dirty="0"/>
              <a:t>As we go through storms, He's preparing us to be a blessing to others who go through similar difficulties. We must come to the place where we can say "Not my will but Thy will be done." When God breaks your heart He makes you useful but He also props open the door of your heart. You become very sensitive to people around you who are hurting. You don't even have to open the door when encounter one who is hurting…it automatically opens and you become a walking valuable vessel and tool in the hand of God. The deeper the valley, the darker the storm and the more intense the pain, the greater the preparation of your heart to be a blessing to other people.</a:t>
            </a:r>
          </a:p>
          <a:p>
            <a:r>
              <a:rPr lang="en-US" b="1" dirty="0"/>
              <a:t>5. Convictions</a:t>
            </a:r>
            <a:r>
              <a:rPr lang="en-US" dirty="0"/>
              <a:t> - pain and suffering solidifies your conviction that God is sufficient, He is with you and He will take care of you.</a:t>
            </a:r>
          </a:p>
          <a:p>
            <a:r>
              <a:rPr lang="en-US" b="1" dirty="0"/>
              <a:t>6. Change</a:t>
            </a:r>
            <a:r>
              <a:rPr lang="en-US" dirty="0"/>
              <a:t> - Paul is a great example of one who changed when God got his attention on the Damascus Road. God had tried once before to get his attention at the stoning of Stephen, but it took three days of total blindness and helplessness for change to occur.</a:t>
            </a:r>
          </a:p>
          <a:p>
            <a:r>
              <a:rPr lang="en-US" dirty="0"/>
              <a:t>The intensity of the storm and the length and depth of the valley can be determined by God based on our rebellion and indifference. But also the depth of brokenness required can be equaled to the degree of usefulness God sees in His purpose for us.</a:t>
            </a:r>
          </a:p>
          <a:p>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Luke 22:31-32</a:t>
            </a: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Autofit/>
          </a:bodyPr>
          <a:lstStyle/>
          <a:p>
            <a:pPr lvl="0">
              <a:buNone/>
            </a:pP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See That His Prayer Consists of:</a:t>
            </a:r>
          </a:p>
          <a:p>
            <a:pPr marL="857250" lvl="1" indent="-45720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a:t>
            </a:r>
            <a:r>
              <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that Our Faith Won’t Fail,</a:t>
            </a:r>
          </a:p>
          <a:p>
            <a:pPr marL="857250" lvl="1" indent="-45720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that We Won’t Give Up,</a:t>
            </a:r>
          </a:p>
          <a:p>
            <a:pPr marL="857250" lvl="1" indent="-45720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that We Won’t Turn Back. </a:t>
            </a:r>
          </a:p>
          <a:p>
            <a:pPr marL="857250" lvl="1" indent="-457200">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if we Do –it will be</a:t>
            </a:r>
          </a:p>
          <a:p>
            <a:pPr marL="1257300" lvl="2" indent="-457200">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Temporary</a:t>
            </a:r>
          </a:p>
          <a:p>
            <a:pPr marL="1257300" lvl="2" indent="-457200">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Productive</a:t>
            </a:r>
          </a:p>
          <a:p>
            <a:pPr lvl="0">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This is Love on Its Knees.</a:t>
            </a:r>
          </a:p>
          <a:p>
            <a:pPr lvl="0">
              <a:buNone/>
            </a:pP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We dare not stop; we cannot quit!</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br>
              <a:rPr lang="en-US" sz="2800" dirty="0">
                <a:effectLst>
                  <a:outerShdw blurRad="38100" dist="38100" dir="2700000" algn="tl">
                    <a:srgbClr val="000000">
                      <a:alpha val="43137"/>
                    </a:srgbClr>
                  </a:outerShdw>
                </a:effectLst>
              </a:rPr>
            </a:b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anim calcmode="lin" valueType="num">
                                      <p:cBhvr>
                                        <p:cTn id="12" dur="2000" fill="hold"/>
                                        <p:tgtEl>
                                          <p:spTgt spid="5">
                                            <p:bg/>
                                          </p:spTgt>
                                        </p:tgtEl>
                                        <p:attrNameLst>
                                          <p:attrName>style.rotation</p:attrName>
                                        </p:attrNameLst>
                                      </p:cBhvr>
                                      <p:tavLst>
                                        <p:tav tm="0">
                                          <p:val>
                                            <p:fltVal val="720"/>
                                          </p:val>
                                        </p:tav>
                                        <p:tav tm="100000">
                                          <p:val>
                                            <p:fltVal val="0"/>
                                          </p:val>
                                        </p:tav>
                                      </p:tavLst>
                                    </p:anim>
                                    <p:anim calcmode="lin" valueType="num">
                                      <p:cBhvr>
                                        <p:cTn id="13" dur="2000" fill="hold"/>
                                        <p:tgtEl>
                                          <p:spTgt spid="5">
                                            <p:bg/>
                                          </p:spTgt>
                                        </p:tgtEl>
                                        <p:attrNameLst>
                                          <p:attrName>ppt_h</p:attrName>
                                        </p:attrNameLst>
                                      </p:cBhvr>
                                      <p:tavLst>
                                        <p:tav tm="0">
                                          <p:val>
                                            <p:fltVal val="0"/>
                                          </p:val>
                                        </p:tav>
                                        <p:tav tm="100000">
                                          <p:val>
                                            <p:strVal val="#ppt_h"/>
                                          </p:val>
                                        </p:tav>
                                      </p:tavLst>
                                    </p:anim>
                                    <p:anim calcmode="lin" valueType="num">
                                      <p:cBhvr>
                                        <p:cTn id="14" dur="2000" fill="hold"/>
                                        <p:tgtEl>
                                          <p:spTgt spid="5">
                                            <p:bg/>
                                          </p:spTgt>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anim calcmode="lin" valueType="num">
                                      <p:cBhvr>
                                        <p:cTn id="24"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5">
                                            <p:txEl>
                                              <p:pRg st="1" end="1"/>
                                            </p:txEl>
                                          </p:spTgt>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2000"/>
                                        <p:tgtEl>
                                          <p:spTgt spid="5">
                                            <p:txEl>
                                              <p:pRg st="2" end="2"/>
                                            </p:txEl>
                                          </p:spTgt>
                                        </p:tgtEl>
                                      </p:cBhvr>
                                    </p:animEffect>
                                    <p:anim calcmode="lin" valueType="num">
                                      <p:cBhvr>
                                        <p:cTn id="30"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1"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2" dur="2000" fill="hold"/>
                                        <p:tgtEl>
                                          <p:spTgt spid="5">
                                            <p:txEl>
                                              <p:pRg st="2" end="2"/>
                                            </p:txEl>
                                          </p:spTgt>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2000"/>
                                        <p:tgtEl>
                                          <p:spTgt spid="5">
                                            <p:txEl>
                                              <p:pRg st="3" end="3"/>
                                            </p:txEl>
                                          </p:spTgt>
                                        </p:tgtEl>
                                      </p:cBhvr>
                                    </p:animEffect>
                                    <p:anim calcmode="lin" valueType="num">
                                      <p:cBhvr>
                                        <p:cTn id="36" dur="2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7"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5">
                                            <p:txEl>
                                              <p:pRg st="3" end="3"/>
                                            </p:txEl>
                                          </p:spTgt>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2000"/>
                                        <p:tgtEl>
                                          <p:spTgt spid="5">
                                            <p:txEl>
                                              <p:pRg st="4" end="4"/>
                                            </p:txEl>
                                          </p:spTgt>
                                        </p:tgtEl>
                                      </p:cBhvr>
                                    </p:animEffect>
                                    <p:anim calcmode="lin" valueType="num">
                                      <p:cBhvr>
                                        <p:cTn id="42" dur="2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3" dur="2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4" dur="2000" fill="hold"/>
                                        <p:tgtEl>
                                          <p:spTgt spid="5">
                                            <p:txEl>
                                              <p:pRg st="4" end="4"/>
                                            </p:txEl>
                                          </p:spTgt>
                                        </p:tgtEl>
                                        <p:attrNameLst>
                                          <p:attrName>ppt_w</p:attrName>
                                        </p:attrNameLst>
                                      </p:cBhvr>
                                      <p:tavLst>
                                        <p:tav tm="0">
                                          <p:val>
                                            <p:fltVal val="0"/>
                                          </p:val>
                                        </p:tav>
                                        <p:tav tm="100000">
                                          <p:val>
                                            <p:strVal val="#ppt_w"/>
                                          </p:val>
                                        </p:tav>
                                      </p:tavLst>
                                    </p:anim>
                                  </p:childTnLst>
                                </p:cTn>
                              </p:par>
                              <p:par>
                                <p:cTn id="45" presetID="35" presetClass="entr" presetSubtype="0" fill="hold" grpId="0"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2000"/>
                                        <p:tgtEl>
                                          <p:spTgt spid="5">
                                            <p:txEl>
                                              <p:pRg st="5" end="5"/>
                                            </p:txEl>
                                          </p:spTgt>
                                        </p:tgtEl>
                                      </p:cBhvr>
                                    </p:animEffect>
                                    <p:anim calcmode="lin" valueType="num">
                                      <p:cBhvr>
                                        <p:cTn id="48" dur="2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49" dur="2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5">
                                            <p:txEl>
                                              <p:pRg st="5" end="5"/>
                                            </p:txEl>
                                          </p:spTgt>
                                        </p:tgtEl>
                                        <p:attrNameLst>
                                          <p:attrName>ppt_w</p:attrName>
                                        </p:attrNameLst>
                                      </p:cBhvr>
                                      <p:tavLst>
                                        <p:tav tm="0">
                                          <p:val>
                                            <p:fltVal val="0"/>
                                          </p:val>
                                        </p:tav>
                                        <p:tav tm="100000">
                                          <p:val>
                                            <p:strVal val="#ppt_w"/>
                                          </p:val>
                                        </p:tav>
                                      </p:tavLst>
                                    </p:anim>
                                  </p:childTnLst>
                                </p:cTn>
                              </p:par>
                              <p:par>
                                <p:cTn id="51" presetID="35" presetClass="entr" presetSubtype="0" fill="hold" grpId="0" nodeType="with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Effect transition="in" filter="fade">
                                      <p:cBhvr>
                                        <p:cTn id="53" dur="2000"/>
                                        <p:tgtEl>
                                          <p:spTgt spid="5">
                                            <p:txEl>
                                              <p:pRg st="6" end="6"/>
                                            </p:txEl>
                                          </p:spTgt>
                                        </p:tgtEl>
                                      </p:cBhvr>
                                    </p:animEffect>
                                    <p:anim calcmode="lin" valueType="num">
                                      <p:cBhvr>
                                        <p:cTn id="54" dur="2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55" dur="2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6" dur="2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35" presetClass="entr" presetSubtype="0" fill="hold" grpId="0" nodeType="click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animEffect transition="in" filter="fade">
                                      <p:cBhvr>
                                        <p:cTn id="61" dur="2000"/>
                                        <p:tgtEl>
                                          <p:spTgt spid="5">
                                            <p:txEl>
                                              <p:pRg st="7" end="7"/>
                                            </p:txEl>
                                          </p:spTgt>
                                        </p:tgtEl>
                                      </p:cBhvr>
                                    </p:animEffect>
                                    <p:anim calcmode="lin" valueType="num">
                                      <p:cBhvr>
                                        <p:cTn id="62" dur="2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63" dur="2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4" dur="2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65" fill="hold">
                      <p:stCondLst>
                        <p:cond delay="indefinite"/>
                      </p:stCondLst>
                      <p:childTnLst>
                        <p:par>
                          <p:cTn id="66" fill="hold">
                            <p:stCondLst>
                              <p:cond delay="0"/>
                            </p:stCondLst>
                            <p:childTnLst>
                              <p:par>
                                <p:cTn id="67" presetID="35" presetClass="entr" presetSubtype="0" fill="hold" grpId="0" nodeType="clickEffect">
                                  <p:stCondLst>
                                    <p:cond delay="0"/>
                                  </p:stCondLst>
                                  <p:childTnLst>
                                    <p:set>
                                      <p:cBhvr>
                                        <p:cTn id="68" dur="1" fill="hold">
                                          <p:stCondLst>
                                            <p:cond delay="0"/>
                                          </p:stCondLst>
                                        </p:cTn>
                                        <p:tgtEl>
                                          <p:spTgt spid="5">
                                            <p:txEl>
                                              <p:pRg st="8" end="8"/>
                                            </p:txEl>
                                          </p:spTgt>
                                        </p:tgtEl>
                                        <p:attrNameLst>
                                          <p:attrName>style.visibility</p:attrName>
                                        </p:attrNameLst>
                                      </p:cBhvr>
                                      <p:to>
                                        <p:strVal val="visible"/>
                                      </p:to>
                                    </p:set>
                                    <p:animEffect transition="in" filter="fade">
                                      <p:cBhvr>
                                        <p:cTn id="69" dur="2000"/>
                                        <p:tgtEl>
                                          <p:spTgt spid="5">
                                            <p:txEl>
                                              <p:pRg st="8" end="8"/>
                                            </p:txEl>
                                          </p:spTgt>
                                        </p:tgtEl>
                                      </p:cBhvr>
                                    </p:animEffect>
                                    <p:anim calcmode="lin" valueType="num">
                                      <p:cBhvr>
                                        <p:cTn id="70" dur="2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71" dur="2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2" dur="2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fontScale="85000" lnSpcReduction="10000"/>
          </a:bodyPr>
          <a:lstStyle/>
          <a:p>
            <a:pPr lvl="0">
              <a:buNone/>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Jesus Caught Them There …</a:t>
            </a:r>
          </a:p>
          <a:p>
            <a:pPr lvl="0">
              <a:buNone/>
            </a:pPr>
            <a:r>
              <a:rPr lang="en-US" sz="4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Lord Came To His Own” </a:t>
            </a:r>
            <a:br>
              <a:rPr lang="en-US" sz="1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Verses 24-27 tell us much about the presence of God: “But the boat was already a considerable distance from land, buffeted by the waves because the winds were against it. During the fourth watch of the night, Jesus went out to them, walking on the lake. When the disciples saw him walking on the lake, they were terrified. ‘It’s a ghost,’ they said, and cried out in fear. But Jesus immediately said to them: ‘Take courage! It is I. Don’t be afraid.’”</a:t>
            </a:r>
            <a:br>
              <a:rPr lang="en-US" sz="1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br>
              <a:rPr lang="en-US" sz="1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have to admire these disciples. They could have turned around and headed back to shore. They had been out there for nine hours. They were tired, wet, and cold—just trying to hang on.</a:t>
            </a:r>
            <a:br>
              <a:rPr lang="en-US" sz="1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br>
              <a:rPr lang="en-US" sz="1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Its midnight and still no Jesus. Suddenly they see Him—walking, instead of riding. At first they don’t recognize Him. Why not? Perhaps they are too busy complaining or fighting the storm in their own strength. Could it be that they are just not looking for Him? This gives rise to a most important truth: THE LORD ALWAYS COMES TO US IN OUR DARKEST HOUR. For example, someone knocks on our door with a meal; an encouraging note or card comes in the mail at just the right time; a friend telephones us saying that he’s praying for us; while in a worship service, something in the message or in a song touches us and we feel strengthened. In each case, it is Jesus coming to us.</a:t>
            </a:r>
            <a:endPar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anim calcmode="lin" valueType="num">
                                      <p:cBhvr>
                                        <p:cTn id="12" dur="2000" fill="hold"/>
                                        <p:tgtEl>
                                          <p:spTgt spid="5">
                                            <p:bg/>
                                          </p:spTgt>
                                        </p:tgtEl>
                                        <p:attrNameLst>
                                          <p:attrName>style.rotation</p:attrName>
                                        </p:attrNameLst>
                                      </p:cBhvr>
                                      <p:tavLst>
                                        <p:tav tm="0">
                                          <p:val>
                                            <p:fltVal val="720"/>
                                          </p:val>
                                        </p:tav>
                                        <p:tav tm="100000">
                                          <p:val>
                                            <p:fltVal val="0"/>
                                          </p:val>
                                        </p:tav>
                                      </p:tavLst>
                                    </p:anim>
                                    <p:anim calcmode="lin" valueType="num">
                                      <p:cBhvr>
                                        <p:cTn id="13" dur="2000" fill="hold"/>
                                        <p:tgtEl>
                                          <p:spTgt spid="5">
                                            <p:bg/>
                                          </p:spTgt>
                                        </p:tgtEl>
                                        <p:attrNameLst>
                                          <p:attrName>ppt_h</p:attrName>
                                        </p:attrNameLst>
                                      </p:cBhvr>
                                      <p:tavLst>
                                        <p:tav tm="0">
                                          <p:val>
                                            <p:fltVal val="0"/>
                                          </p:val>
                                        </p:tav>
                                        <p:tav tm="100000">
                                          <p:val>
                                            <p:strVal val="#ppt_h"/>
                                          </p:val>
                                        </p:tav>
                                      </p:tavLst>
                                    </p:anim>
                                    <p:anim calcmode="lin" valueType="num">
                                      <p:cBhvr>
                                        <p:cTn id="14" dur="2000" fill="hold"/>
                                        <p:tgtEl>
                                          <p:spTgt spid="5">
                                            <p:bg/>
                                          </p:spTgt>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anim calcmode="lin" valueType="num">
                                      <p:cBhvr>
                                        <p:cTn id="24"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0" descr="http://ts1.mm.bing.net/images/thumbnail.aspx?q=1222323212924&amp;id=9e727690edb5ae65222575b6a6cc9f26&amp;url=http%3a%2f%2fwww.zigzagwallpapers.com%2fwp-content%2fuploads%2f2011%2f01%2fStorm-Wallpapers-2.jpg"/>
          <p:cNvPicPr>
            <a:picLocks noChangeAspect="1" noChangeArrowheads="1"/>
          </p:cNvPicPr>
          <p:nvPr/>
        </p:nvPicPr>
        <p:blipFill>
          <a:blip r:embed="rId2" cstate="print"/>
          <a:srcRect/>
          <a:stretch>
            <a:fillRect/>
          </a:stretch>
        </p:blipFill>
        <p:spPr bwMode="auto">
          <a:xfrm>
            <a:off x="609600" y="1752600"/>
            <a:ext cx="8001000" cy="4876799"/>
          </a:xfrm>
          <a:prstGeom prst="rect">
            <a:avLst/>
          </a:prstGeom>
          <a:noFill/>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Five Assurances in Our Storms </a:t>
            </a:r>
          </a:p>
        </p:txBody>
      </p:sp>
      <p:sp>
        <p:nvSpPr>
          <p:cNvPr id="5" name="Content Placeholder 4"/>
          <p:cNvSpPr>
            <a:spLocks noGrp="1"/>
          </p:cNvSpPr>
          <p:nvPr>
            <p:ph idx="1"/>
          </p:nvPr>
        </p:nvSpPr>
        <p:spPr>
          <a:xfrm>
            <a:off x="457200" y="1600200"/>
            <a:ext cx="8229600" cy="5105400"/>
          </a:xfrm>
          <a:solidFill>
            <a:schemeClr val="bg1">
              <a:alpha val="88000"/>
            </a:schemeClr>
          </a:solidFill>
        </p:spPr>
        <p:txBody>
          <a:bodyPr>
            <a:normAutofit fontScale="70000" lnSpcReduction="20000"/>
          </a:bodyPr>
          <a:lstStyle/>
          <a:p>
            <a:pPr lvl="0">
              <a:buNone/>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Jesus Caught Them There …</a:t>
            </a:r>
          </a:p>
          <a:p>
            <a:r>
              <a:rPr lang="en-US" sz="40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Lord Came To His Own” </a:t>
            </a:r>
            <a:br>
              <a:rPr lang="en-US" sz="1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1600" dirty="0"/>
              <a:t> A. </a:t>
            </a:r>
            <a:r>
              <a:rPr lang="en-US" sz="1600" b="1" u="sng" dirty="0"/>
              <a:t>He Comes In The Face Of Darkness</a:t>
            </a:r>
            <a:r>
              <a:rPr lang="en-US" sz="1600" dirty="0"/>
              <a:t> - The Bible says that Jesus came to them in "the fourth watch". Sometime between 3 AM and 6 AM, during the darkest hours of the night, Jesus came walking on the water!</a:t>
            </a:r>
          </a:p>
          <a:p>
            <a:r>
              <a:rPr lang="en-US" sz="1600" dirty="0"/>
              <a:t>(Ill. You may be walking in darkness this evening and wondering where Jesus is. You may be facing some of the darkest days of your life right now. Let me remind you that our God is ever with you, </a:t>
            </a:r>
            <a:r>
              <a:rPr lang="en-US" sz="1600" b="1" dirty="0"/>
              <a:t>Heb. 13:5</a:t>
            </a:r>
            <a:r>
              <a:rPr lang="en-US" sz="1600" dirty="0"/>
              <a:t>! Let me remind you that even in the darkest hours of life God is still God and He is still in control of your life.</a:t>
            </a:r>
            <a:r>
              <a:rPr lang="en-US" sz="1600" b="1" dirty="0"/>
              <a:t> 1 Kings 8:12</a:t>
            </a:r>
            <a:r>
              <a:rPr lang="en-US" sz="1600" dirty="0"/>
              <a:t>, "</a:t>
            </a:r>
            <a:r>
              <a:rPr lang="en-US" sz="1600" b="1" i="1" dirty="0"/>
              <a:t>Then </a:t>
            </a:r>
            <a:r>
              <a:rPr lang="en-US" sz="1600" b="1" i="1" dirty="0" err="1"/>
              <a:t>spake</a:t>
            </a:r>
            <a:r>
              <a:rPr lang="en-US" sz="1600" b="1" i="1" dirty="0"/>
              <a:t> Solomon, The LORD said that he would dwell in the thick darkness.</a:t>
            </a:r>
            <a:r>
              <a:rPr lang="en-US" sz="1600" dirty="0"/>
              <a:t>"; </a:t>
            </a:r>
            <a:r>
              <a:rPr lang="en-US" sz="1600" b="1" dirty="0"/>
              <a:t>Psalm 139:11-12</a:t>
            </a:r>
            <a:r>
              <a:rPr lang="en-US" sz="1600" dirty="0"/>
              <a:t>, "</a:t>
            </a:r>
            <a:r>
              <a:rPr lang="en-US" sz="1600" b="1" i="1" dirty="0"/>
              <a:t>If I say, Surely the darkness shall cover me; even the night shall be light about </a:t>
            </a:r>
            <a:r>
              <a:rPr lang="en-US" sz="1600" b="1" i="1" dirty="0" err="1"/>
              <a:t>me.Yea</a:t>
            </a:r>
            <a:r>
              <a:rPr lang="en-US" sz="1600" b="1" i="1" dirty="0"/>
              <a:t>, the darkness </a:t>
            </a:r>
            <a:r>
              <a:rPr lang="en-US" sz="1600" b="1" i="1" dirty="0" err="1"/>
              <a:t>hideth</a:t>
            </a:r>
            <a:r>
              <a:rPr lang="en-US" sz="1600" b="1" i="1" dirty="0"/>
              <a:t> not from thee; but the night </a:t>
            </a:r>
            <a:r>
              <a:rPr lang="en-US" sz="1600" b="1" i="1" dirty="0" err="1"/>
              <a:t>shineth</a:t>
            </a:r>
            <a:r>
              <a:rPr lang="en-US" sz="1600" b="1" i="1" dirty="0"/>
              <a:t> as the day: the darkness and the light are both alike to thee</a:t>
            </a:r>
            <a:r>
              <a:rPr lang="en-US" sz="1600" dirty="0"/>
              <a:t>." Even the darkest hours of life cannot hide you from the face of God. He is there even when you cannot see Him.)</a:t>
            </a:r>
          </a:p>
          <a:p>
            <a:r>
              <a:rPr lang="en-US" sz="1600" dirty="0"/>
              <a:t>B. </a:t>
            </a:r>
            <a:r>
              <a:rPr lang="en-US" sz="1600" b="1" u="sng" dirty="0"/>
              <a:t>He Comes In The Face Of Disaster</a:t>
            </a:r>
            <a:r>
              <a:rPr lang="en-US" sz="1600" dirty="0"/>
              <a:t> - The disciples were in a fight for their lives. </a:t>
            </a:r>
            <a:r>
              <a:rPr lang="en-US" sz="1600" b="1" dirty="0"/>
              <a:t>Mark 6:48</a:t>
            </a:r>
            <a:r>
              <a:rPr lang="en-US" sz="1600" dirty="0"/>
              <a:t> says that they were "</a:t>
            </a:r>
            <a:r>
              <a:rPr lang="en-US" sz="1600" b="1" i="1" dirty="0"/>
              <a:t>toiling in rowing</a:t>
            </a:r>
            <a:r>
              <a:rPr lang="en-US" sz="1600" dirty="0"/>
              <a:t>". That is, they were struggling against the storm. I get the impression that these men were afraid for their lives. When they thought all hope was gone and that they were doomed, Jesus came walking on the waves!</a:t>
            </a:r>
          </a:p>
          <a:p>
            <a:r>
              <a:rPr lang="en-US" sz="1600" dirty="0"/>
              <a:t>(Ill. There are times when we all feel like we have lost the battle with our storm, but may I remind you that just as surely as the Lord is in control of your blessings, He is also in charge of your storms? When things look the bleakest, just look around, Jesus is about to show up! Remember, He may not keep you from going into the storm, but He will keep you in the midst of the storm! Think of the 3 Hebrews, Daniel, and Noah. God did not prevent any of these from going into the storm, but He saved them all in the midst of their storm. What He did for them, He will do for you!)</a:t>
            </a:r>
          </a:p>
          <a:p>
            <a:r>
              <a:rPr lang="en-US" sz="1600" dirty="0"/>
              <a:t>C. </a:t>
            </a:r>
            <a:r>
              <a:rPr lang="en-US" sz="1600" b="1" u="sng" dirty="0"/>
              <a:t>He Comes On The Face Of The Deep</a:t>
            </a:r>
            <a:r>
              <a:rPr lang="en-US" sz="1600" dirty="0"/>
              <a:t> - The very thing the disciples feared, the raging sea, was the very thing God used as His vehicle to come to them. What a testimony this was! He was not telling them that the storm was not fierce, He was telling them that He was greater than the storm!</a:t>
            </a:r>
          </a:p>
          <a:p>
            <a:r>
              <a:rPr lang="en-US" sz="1600" dirty="0"/>
              <a:t>(Ill. That is still His word to you this evening! Regardless of what you are facing in life, remember that Jesus is greater than that storm you may be facing. If you will be patient and wait for Him, He will show up right on time. You will see that the storm was used by the Lord to make Himself clear to you. The very thing you fear will be the vehicle He uses to show up in your life!)</a:t>
            </a:r>
          </a:p>
          <a:p>
            <a:r>
              <a:rPr lang="en-US" sz="1600" dirty="0"/>
              <a:t>(Ill. The Apostle Paul - </a:t>
            </a:r>
            <a:r>
              <a:rPr lang="en-US" sz="1600" b="1" dirty="0"/>
              <a:t>2 Cor. 12:1-10</a:t>
            </a:r>
            <a:r>
              <a:rPr lang="en-US" sz="1600" dirty="0"/>
              <a:t>. God used Paul's storm, a thorn in the flesh, to show up in and on Paul's life.)</a:t>
            </a:r>
          </a:p>
          <a:p>
            <a:r>
              <a:rPr lang="en-US" sz="1600" dirty="0"/>
              <a:t>(Ill. What I am trying to tell you is this: "Do not fear the storms of Life! They have been designed by the Lord as a means of bringing Him closer to you. He planned them and they are for your good -</a:t>
            </a:r>
            <a:r>
              <a:rPr lang="en-US" sz="1600" b="1" dirty="0"/>
              <a:t> Rom. 8:28</a:t>
            </a:r>
            <a:r>
              <a:rPr lang="en-US" sz="160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anim calcmode="lin" valueType="num">
                                      <p:cBhvr>
                                        <p:cTn id="12" dur="2000" fill="hold"/>
                                        <p:tgtEl>
                                          <p:spTgt spid="5">
                                            <p:bg/>
                                          </p:spTgt>
                                        </p:tgtEl>
                                        <p:attrNameLst>
                                          <p:attrName>style.rotation</p:attrName>
                                        </p:attrNameLst>
                                      </p:cBhvr>
                                      <p:tavLst>
                                        <p:tav tm="0">
                                          <p:val>
                                            <p:fltVal val="720"/>
                                          </p:val>
                                        </p:tav>
                                        <p:tav tm="100000">
                                          <p:val>
                                            <p:fltVal val="0"/>
                                          </p:val>
                                        </p:tav>
                                      </p:tavLst>
                                    </p:anim>
                                    <p:anim calcmode="lin" valueType="num">
                                      <p:cBhvr>
                                        <p:cTn id="13" dur="2000" fill="hold"/>
                                        <p:tgtEl>
                                          <p:spTgt spid="5">
                                            <p:bg/>
                                          </p:spTgt>
                                        </p:tgtEl>
                                        <p:attrNameLst>
                                          <p:attrName>ppt_h</p:attrName>
                                        </p:attrNameLst>
                                      </p:cBhvr>
                                      <p:tavLst>
                                        <p:tav tm="0">
                                          <p:val>
                                            <p:fltVal val="0"/>
                                          </p:val>
                                        </p:tav>
                                        <p:tav tm="100000">
                                          <p:val>
                                            <p:strVal val="#ppt_h"/>
                                          </p:val>
                                        </p:tav>
                                      </p:tavLst>
                                    </p:anim>
                                    <p:anim calcmode="lin" valueType="num">
                                      <p:cBhvr>
                                        <p:cTn id="14" dur="2000" fill="hold"/>
                                        <p:tgtEl>
                                          <p:spTgt spid="5">
                                            <p:bg/>
                                          </p:spTgt>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5">
                                            <p:txEl>
                                              <p:pRg st="0" end="0"/>
                                            </p:txEl>
                                          </p:spTgt>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anim calcmode="lin" valueType="num">
                                      <p:cBhvr>
                                        <p:cTn id="24"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5">
                                            <p:txEl>
                                              <p:pRg st="1" end="1"/>
                                            </p:txEl>
                                          </p:spTgt>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2000"/>
                                        <p:tgtEl>
                                          <p:spTgt spid="5">
                                            <p:txEl>
                                              <p:pRg st="2" end="2"/>
                                            </p:txEl>
                                          </p:spTgt>
                                        </p:tgtEl>
                                      </p:cBhvr>
                                    </p:animEffect>
                                    <p:anim calcmode="lin" valueType="num">
                                      <p:cBhvr>
                                        <p:cTn id="30"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1"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2" dur="2000" fill="hold"/>
                                        <p:tgtEl>
                                          <p:spTgt spid="5">
                                            <p:txEl>
                                              <p:pRg st="2" end="2"/>
                                            </p:txEl>
                                          </p:spTgt>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2000"/>
                                        <p:tgtEl>
                                          <p:spTgt spid="5">
                                            <p:txEl>
                                              <p:pRg st="3" end="3"/>
                                            </p:txEl>
                                          </p:spTgt>
                                        </p:tgtEl>
                                      </p:cBhvr>
                                    </p:animEffect>
                                    <p:anim calcmode="lin" valueType="num">
                                      <p:cBhvr>
                                        <p:cTn id="36" dur="2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7"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5">
                                            <p:txEl>
                                              <p:pRg st="3" end="3"/>
                                            </p:txEl>
                                          </p:spTgt>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2000"/>
                                        <p:tgtEl>
                                          <p:spTgt spid="5">
                                            <p:txEl>
                                              <p:pRg st="4" end="4"/>
                                            </p:txEl>
                                          </p:spTgt>
                                        </p:tgtEl>
                                      </p:cBhvr>
                                    </p:animEffect>
                                    <p:anim calcmode="lin" valueType="num">
                                      <p:cBhvr>
                                        <p:cTn id="42" dur="2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3" dur="2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4" dur="2000" fill="hold"/>
                                        <p:tgtEl>
                                          <p:spTgt spid="5">
                                            <p:txEl>
                                              <p:pRg st="4" end="4"/>
                                            </p:txEl>
                                          </p:spTgt>
                                        </p:tgtEl>
                                        <p:attrNameLst>
                                          <p:attrName>ppt_w</p:attrName>
                                        </p:attrNameLst>
                                      </p:cBhvr>
                                      <p:tavLst>
                                        <p:tav tm="0">
                                          <p:val>
                                            <p:fltVal val="0"/>
                                          </p:val>
                                        </p:tav>
                                        <p:tav tm="100000">
                                          <p:val>
                                            <p:strVal val="#ppt_w"/>
                                          </p:val>
                                        </p:tav>
                                      </p:tavLst>
                                    </p:anim>
                                  </p:childTnLst>
                                </p:cTn>
                              </p:par>
                              <p:par>
                                <p:cTn id="45" presetID="35" presetClass="entr" presetSubtype="0" fill="hold" grpId="0"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2000"/>
                                        <p:tgtEl>
                                          <p:spTgt spid="5">
                                            <p:txEl>
                                              <p:pRg st="5" end="5"/>
                                            </p:txEl>
                                          </p:spTgt>
                                        </p:tgtEl>
                                      </p:cBhvr>
                                    </p:animEffect>
                                    <p:anim calcmode="lin" valueType="num">
                                      <p:cBhvr>
                                        <p:cTn id="48" dur="2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49" dur="2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5">
                                            <p:txEl>
                                              <p:pRg st="5" end="5"/>
                                            </p:txEl>
                                          </p:spTgt>
                                        </p:tgtEl>
                                        <p:attrNameLst>
                                          <p:attrName>ppt_w</p:attrName>
                                        </p:attrNameLst>
                                      </p:cBhvr>
                                      <p:tavLst>
                                        <p:tav tm="0">
                                          <p:val>
                                            <p:fltVal val="0"/>
                                          </p:val>
                                        </p:tav>
                                        <p:tav tm="100000">
                                          <p:val>
                                            <p:strVal val="#ppt_w"/>
                                          </p:val>
                                        </p:tav>
                                      </p:tavLst>
                                    </p:anim>
                                  </p:childTnLst>
                                </p:cTn>
                              </p:par>
                              <p:par>
                                <p:cTn id="51" presetID="35" presetClass="entr" presetSubtype="0" fill="hold" grpId="0" nodeType="with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Effect transition="in" filter="fade">
                                      <p:cBhvr>
                                        <p:cTn id="53" dur="2000"/>
                                        <p:tgtEl>
                                          <p:spTgt spid="5">
                                            <p:txEl>
                                              <p:pRg st="6" end="6"/>
                                            </p:txEl>
                                          </p:spTgt>
                                        </p:tgtEl>
                                      </p:cBhvr>
                                    </p:animEffect>
                                    <p:anim calcmode="lin" valueType="num">
                                      <p:cBhvr>
                                        <p:cTn id="54" dur="2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55" dur="2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6" dur="2000" fill="hold"/>
                                        <p:tgtEl>
                                          <p:spTgt spid="5">
                                            <p:txEl>
                                              <p:pRg st="6" end="6"/>
                                            </p:txEl>
                                          </p:spTgt>
                                        </p:tgtEl>
                                        <p:attrNameLst>
                                          <p:attrName>ppt_w</p:attrName>
                                        </p:attrNameLst>
                                      </p:cBhvr>
                                      <p:tavLst>
                                        <p:tav tm="0">
                                          <p:val>
                                            <p:fltVal val="0"/>
                                          </p:val>
                                        </p:tav>
                                        <p:tav tm="100000">
                                          <p:val>
                                            <p:strVal val="#ppt_w"/>
                                          </p:val>
                                        </p:tav>
                                      </p:tavLst>
                                    </p:anim>
                                  </p:childTnLst>
                                </p:cTn>
                              </p:par>
                              <p:par>
                                <p:cTn id="57" presetID="35" presetClass="entr" presetSubtype="0" fill="hold" grpId="0"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animEffect transition="in" filter="fade">
                                      <p:cBhvr>
                                        <p:cTn id="59" dur="2000"/>
                                        <p:tgtEl>
                                          <p:spTgt spid="5">
                                            <p:txEl>
                                              <p:pRg st="7" end="7"/>
                                            </p:txEl>
                                          </p:spTgt>
                                        </p:tgtEl>
                                      </p:cBhvr>
                                    </p:animEffect>
                                    <p:anim calcmode="lin" valueType="num">
                                      <p:cBhvr>
                                        <p:cTn id="60" dur="2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61" dur="2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2" dur="2000" fill="hold"/>
                                        <p:tgtEl>
                                          <p:spTgt spid="5">
                                            <p:txEl>
                                              <p:pRg st="7" end="7"/>
                                            </p:txEl>
                                          </p:spTgt>
                                        </p:tgtEl>
                                        <p:attrNameLst>
                                          <p:attrName>ppt_w</p:attrName>
                                        </p:attrNameLst>
                                      </p:cBhvr>
                                      <p:tavLst>
                                        <p:tav tm="0">
                                          <p:val>
                                            <p:fltVal val="0"/>
                                          </p:val>
                                        </p:tav>
                                        <p:tav tm="100000">
                                          <p:val>
                                            <p:strVal val="#ppt_w"/>
                                          </p:val>
                                        </p:tav>
                                      </p:tavLst>
                                    </p:anim>
                                  </p:childTnLst>
                                </p:cTn>
                              </p:par>
                              <p:par>
                                <p:cTn id="63" presetID="35" presetClass="entr" presetSubtype="0" fill="hold" grpId="0" nodeType="withEffect">
                                  <p:stCondLst>
                                    <p:cond delay="0"/>
                                  </p:stCondLst>
                                  <p:childTnLst>
                                    <p:set>
                                      <p:cBhvr>
                                        <p:cTn id="64" dur="1" fill="hold">
                                          <p:stCondLst>
                                            <p:cond delay="0"/>
                                          </p:stCondLst>
                                        </p:cTn>
                                        <p:tgtEl>
                                          <p:spTgt spid="5">
                                            <p:txEl>
                                              <p:pRg st="8" end="8"/>
                                            </p:txEl>
                                          </p:spTgt>
                                        </p:tgtEl>
                                        <p:attrNameLst>
                                          <p:attrName>style.visibility</p:attrName>
                                        </p:attrNameLst>
                                      </p:cBhvr>
                                      <p:to>
                                        <p:strVal val="visible"/>
                                      </p:to>
                                    </p:set>
                                    <p:animEffect transition="in" filter="fade">
                                      <p:cBhvr>
                                        <p:cTn id="65" dur="2000"/>
                                        <p:tgtEl>
                                          <p:spTgt spid="5">
                                            <p:txEl>
                                              <p:pRg st="8" end="8"/>
                                            </p:txEl>
                                          </p:spTgt>
                                        </p:tgtEl>
                                      </p:cBhvr>
                                    </p:animEffect>
                                    <p:anim calcmode="lin" valueType="num">
                                      <p:cBhvr>
                                        <p:cTn id="66" dur="2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67" dur="2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68" dur="2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868362"/>
          </a:xfrm>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Matthew 14</a:t>
            </a:r>
          </a:p>
        </p:txBody>
      </p:sp>
      <p:sp>
        <p:nvSpPr>
          <p:cNvPr id="5" name="Content Placeholder 4"/>
          <p:cNvSpPr>
            <a:spLocks noGrp="1"/>
          </p:cNvSpPr>
          <p:nvPr>
            <p:ph idx="1"/>
          </p:nvPr>
        </p:nvSpPr>
        <p:spPr>
          <a:xfrm>
            <a:off x="152400" y="1600200"/>
            <a:ext cx="8534400" cy="5105400"/>
          </a:xfrm>
          <a:solidFill>
            <a:schemeClr val="bg1">
              <a:alpha val="88000"/>
            </a:schemeClr>
          </a:solidFill>
          <a:effectLst>
            <a:softEdge rad="50800"/>
          </a:effectLst>
        </p:spPr>
        <p:txBody>
          <a:bodyPr>
            <a:normAutofit lnSpcReduction="10000"/>
          </a:bodyPr>
          <a:lstStyle/>
          <a:p>
            <a:pPr lvl="0">
              <a:lnSpc>
                <a:spcPct val="12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This Passage Speaks of Unstable Times…</a:t>
            </a:r>
          </a:p>
          <a:p>
            <a:pPr lvl="1">
              <a:lnSpc>
                <a:spcPct val="120000"/>
              </a:lnSpc>
              <a:spcBef>
                <a:spcPts val="0"/>
              </a:spcBef>
              <a:buFont typeface="Courier New"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Vision = Obscure</a:t>
            </a:r>
          </a:p>
          <a:p>
            <a:pPr lvl="1">
              <a:lnSpc>
                <a:spcPct val="120000"/>
              </a:lnSpc>
              <a:spcBef>
                <a:spcPts val="0"/>
              </a:spcBef>
              <a:buFont typeface="Courier New"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Footing = Unsure </a:t>
            </a:r>
          </a:p>
          <a:p>
            <a:pPr lvl="1">
              <a:lnSpc>
                <a:spcPct val="120000"/>
              </a:lnSpc>
              <a:spcBef>
                <a:spcPts val="0"/>
              </a:spcBef>
              <a:buFont typeface="Courier New"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Security = Insecure</a:t>
            </a:r>
          </a:p>
          <a:p>
            <a:pPr lvl="3">
              <a:lnSpc>
                <a:spcPct val="120000"/>
              </a:lnSpc>
              <a:spcBef>
                <a:spcPts val="0"/>
              </a:spcBef>
              <a:buSzPct val="145000"/>
              <a:buFont typeface="Wingdings" pitchFamily="2" charset="2"/>
              <a:buChar char="q"/>
            </a:pPr>
            <a:r>
              <a:rPr lang="en-US" sz="2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Ship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“Collective”</a:t>
            </a:r>
          </a:p>
          <a:p>
            <a:pPr lvl="3">
              <a:lnSpc>
                <a:spcPct val="120000"/>
              </a:lnSpc>
              <a:spcBef>
                <a:spcPts val="0"/>
              </a:spcBef>
              <a:buFont typeface="Wingdings" pitchFamily="2" charset="2"/>
              <a:buChar char="q"/>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Peter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“Individual”</a:t>
            </a:r>
          </a:p>
          <a:p>
            <a:pPr>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Bottom had Dropped Out …</a:t>
            </a:r>
          </a:p>
          <a:p>
            <a:pPr lvl="0">
              <a:lnSpc>
                <a:spcPct val="12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…2 Storms that Day at Same Time</a:t>
            </a:r>
          </a:p>
          <a:p>
            <a:pPr lvl="2">
              <a:lnSpc>
                <a:spcPct val="120000"/>
              </a:lnSpc>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Circumstances on Outside </a:t>
            </a:r>
          </a:p>
          <a:p>
            <a:pPr lvl="2">
              <a:lnSpc>
                <a:spcPct val="120000"/>
              </a:lnSpc>
              <a:spcBef>
                <a:spcPts val="0"/>
              </a:spcBef>
              <a:buFont typeface="Wingdings"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Disrupted Peace on Inside </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dissolve">
                                      <p:cBhvr>
                                        <p:cTn id="20" dur="1000"/>
                                        <p:tgtEl>
                                          <p:spTgt spid="5">
                                            <p:txEl>
                                              <p:pRg st="1" end="1"/>
                                            </p:txEl>
                                          </p:spTgt>
                                        </p:tgtEl>
                                      </p:cBhvr>
                                    </p:animEffect>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28" fill="hold">
                            <p:stCondLst>
                              <p:cond delay="3000"/>
                            </p:stCondLst>
                            <p:childTnLst>
                              <p:par>
                                <p:cTn id="29" presetID="35" presetClass="entr" presetSubtype="0" fill="hold" grpId="0"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3"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par>
                          <p:cTn id="35" fill="hold">
                            <p:stCondLst>
                              <p:cond delay="4000"/>
                            </p:stCondLst>
                            <p:childTnLst>
                              <p:par>
                                <p:cTn id="36" presetID="38" presetClass="path" presetSubtype="0" accel="50000" decel="50000" fill="hold" nodeType="afterEffect">
                                  <p:stCondLst>
                                    <p:cond delay="0"/>
                                  </p:stCondLst>
                                  <p:childTnLst>
                                    <p:animMotion origin="layout" path="M -0.25 -1.85185E-6 L -0.23403 0.13171 L -0.21892 -1.85185E-6 L -0.20295 0.13171 L -0.18698 -1.85185E-6 L -0.17205 0.13171 L -0.15608 -1.85185E-6 L -0.14097 0.13171 L -0.125 -1.85185E-6 L -0.10903 0.13171 L -0.09392 -1.85185E-6 L -0.07795 0.13171 L -0.06302 -1.85185E-6 L -0.04705 0.13171 L -0.03108 -1.85185E-6 L -0.01597 0.13171 L 2.77778E-7 -1.85185E-6 " pathEditMode="relative" rAng="0" ptsTypes="AAAAAAAAAAAAAAAAA">
                                      <p:cBhvr>
                                        <p:cTn id="37" dur="1000" fill="hold"/>
                                        <p:tgtEl>
                                          <p:spTgt spid="5">
                                            <p:txEl>
                                              <p:pRg st="3" end="3"/>
                                            </p:txEl>
                                          </p:spTgt>
                                        </p:tgtEl>
                                        <p:attrNameLst>
                                          <p:attrName>ppt_x</p:attrName>
                                          <p:attrName>ppt_y</p:attrName>
                                        </p:attrNameLst>
                                      </p:cBhvr>
                                      <p:rCtr x="12500" y="6574"/>
                                    </p:animMotion>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46" fill="hold">
                            <p:stCondLst>
                              <p:cond delay="1000"/>
                            </p:stCondLst>
                            <p:childTnLst>
                              <p:par>
                                <p:cTn id="47" presetID="35" presetClass="entr" presetSubtype="0" fill="hold" grpId="0" nodeType="after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1"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grpId="0"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fade">
                                      <p:cBhvr>
                                        <p:cTn id="57" dur="1000"/>
                                        <p:tgtEl>
                                          <p:spTgt spid="5">
                                            <p:txEl>
                                              <p:pRg st="6" end="6"/>
                                            </p:txEl>
                                          </p:spTgt>
                                        </p:tgtEl>
                                      </p:cBhvr>
                                    </p:animEffect>
                                    <p:anim calcmode="lin" valueType="num">
                                      <p:cBhvr>
                                        <p:cTn id="58"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59"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par>
                          <p:cTn id="61" fill="hold">
                            <p:stCondLst>
                              <p:cond delay="1000"/>
                            </p:stCondLst>
                            <p:childTnLst>
                              <p:par>
                                <p:cTn id="62" presetID="35" presetClass="entr" presetSubtype="0" fill="hold" grpId="0" nodeType="afterEffect">
                                  <p:stCondLst>
                                    <p:cond delay="0"/>
                                  </p:stCondLst>
                                  <p:childTnLst>
                                    <p:set>
                                      <p:cBhvr>
                                        <p:cTn id="63" dur="1" fill="hold">
                                          <p:stCondLst>
                                            <p:cond delay="0"/>
                                          </p:stCondLst>
                                        </p:cTn>
                                        <p:tgtEl>
                                          <p:spTgt spid="5">
                                            <p:txEl>
                                              <p:pRg st="7" end="7"/>
                                            </p:txEl>
                                          </p:spTgt>
                                        </p:tgtEl>
                                        <p:attrNameLst>
                                          <p:attrName>style.visibility</p:attrName>
                                        </p:attrNameLst>
                                      </p:cBhvr>
                                      <p:to>
                                        <p:strVal val="visible"/>
                                      </p:to>
                                    </p:set>
                                    <p:animEffect transition="in" filter="fade">
                                      <p:cBhvr>
                                        <p:cTn id="64" dur="1000"/>
                                        <p:tgtEl>
                                          <p:spTgt spid="5">
                                            <p:txEl>
                                              <p:pRg st="7" end="7"/>
                                            </p:txEl>
                                          </p:spTgt>
                                        </p:tgtEl>
                                      </p:cBhvr>
                                    </p:animEffect>
                                    <p:anim calcmode="lin" valueType="num">
                                      <p:cBhvr>
                                        <p:cTn id="65"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66"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7"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68" fill="hold">
                      <p:stCondLst>
                        <p:cond delay="indefinite"/>
                      </p:stCondLst>
                      <p:childTnLst>
                        <p:par>
                          <p:cTn id="69" fill="hold">
                            <p:stCondLst>
                              <p:cond delay="0"/>
                            </p:stCondLst>
                            <p:childTnLst>
                              <p:par>
                                <p:cTn id="70" presetID="35" presetClass="entr" presetSubtype="0" fill="hold" grpId="0" nodeType="clickEffect">
                                  <p:stCondLst>
                                    <p:cond delay="0"/>
                                  </p:stCondLst>
                                  <p:childTnLst>
                                    <p:set>
                                      <p:cBhvr>
                                        <p:cTn id="71" dur="1" fill="hold">
                                          <p:stCondLst>
                                            <p:cond delay="0"/>
                                          </p:stCondLst>
                                        </p:cTn>
                                        <p:tgtEl>
                                          <p:spTgt spid="5">
                                            <p:txEl>
                                              <p:pRg st="8" end="8"/>
                                            </p:txEl>
                                          </p:spTgt>
                                        </p:tgtEl>
                                        <p:attrNameLst>
                                          <p:attrName>style.visibility</p:attrName>
                                        </p:attrNameLst>
                                      </p:cBhvr>
                                      <p:to>
                                        <p:strVal val="visible"/>
                                      </p:to>
                                    </p:set>
                                    <p:animEffect transition="in" filter="fade">
                                      <p:cBhvr>
                                        <p:cTn id="72" dur="1000"/>
                                        <p:tgtEl>
                                          <p:spTgt spid="5">
                                            <p:txEl>
                                              <p:pRg st="8" end="8"/>
                                            </p:txEl>
                                          </p:spTgt>
                                        </p:tgtEl>
                                      </p:cBhvr>
                                    </p:animEffect>
                                    <p:anim calcmode="lin" valueType="num">
                                      <p:cBhvr>
                                        <p:cTn id="73"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74"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5"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par>
                          <p:cTn id="76" fill="hold">
                            <p:stCondLst>
                              <p:cond delay="1000"/>
                            </p:stCondLst>
                            <p:childTnLst>
                              <p:par>
                                <p:cTn id="77" presetID="35" presetClass="entr" presetSubtype="0" fill="hold" grpId="0" nodeType="afterEffect">
                                  <p:stCondLst>
                                    <p:cond delay="0"/>
                                  </p:stCondLst>
                                  <p:childTnLst>
                                    <p:set>
                                      <p:cBhvr>
                                        <p:cTn id="78" dur="1" fill="hold">
                                          <p:stCondLst>
                                            <p:cond delay="0"/>
                                          </p:stCondLst>
                                        </p:cTn>
                                        <p:tgtEl>
                                          <p:spTgt spid="5">
                                            <p:txEl>
                                              <p:pRg st="9" end="9"/>
                                            </p:txEl>
                                          </p:spTgt>
                                        </p:tgtEl>
                                        <p:attrNameLst>
                                          <p:attrName>style.visibility</p:attrName>
                                        </p:attrNameLst>
                                      </p:cBhvr>
                                      <p:to>
                                        <p:strVal val="visible"/>
                                      </p:to>
                                    </p:set>
                                    <p:animEffect transition="in" filter="fade">
                                      <p:cBhvr>
                                        <p:cTn id="79" dur="1000"/>
                                        <p:tgtEl>
                                          <p:spTgt spid="5">
                                            <p:txEl>
                                              <p:pRg st="9" end="9"/>
                                            </p:txEl>
                                          </p:spTgt>
                                        </p:tgtEl>
                                      </p:cBhvr>
                                    </p:animEffect>
                                    <p:anim calcmode="lin" valueType="num">
                                      <p:cBhvr>
                                        <p:cTn id="80" dur="1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81"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82" dur="1000" fill="hold"/>
                                        <p:tgtEl>
                                          <p:spTgt spid="5">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1600" y="274638"/>
            <a:ext cx="3505200" cy="944562"/>
          </a:xfrm>
          <a:solidFill>
            <a:schemeClr val="bg1"/>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Matthew 14</a:t>
            </a:r>
          </a:p>
        </p:txBody>
      </p:sp>
      <p:sp>
        <p:nvSpPr>
          <p:cNvPr id="5" name="Content Placeholder 4"/>
          <p:cNvSpPr>
            <a:spLocks noGrp="1"/>
          </p:cNvSpPr>
          <p:nvPr>
            <p:ph idx="1"/>
          </p:nvPr>
        </p:nvSpPr>
        <p:spPr>
          <a:xfrm>
            <a:off x="457200" y="990600"/>
            <a:ext cx="8229600" cy="5257800"/>
          </a:xfrm>
          <a:solidFill>
            <a:schemeClr val="bg1">
              <a:alpha val="88000"/>
            </a:schemeClr>
          </a:solidFill>
          <a:effectLst>
            <a:softEdge rad="50800"/>
          </a:effectLst>
        </p:spPr>
        <p:txBody>
          <a:bodyPr>
            <a:normAutofit lnSpcReduction="10000"/>
          </a:bodyPr>
          <a:lstStyle/>
          <a:p>
            <a:pPr lvl="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 These Times…</a:t>
            </a:r>
          </a:p>
          <a:p>
            <a:pPr lvl="0">
              <a:buFont typeface="Wingdings"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is Useless to… </a:t>
            </a:r>
          </a:p>
          <a:p>
            <a:pPr lvl="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Focus on the Unsure Things</a:t>
            </a:r>
          </a:p>
          <a:p>
            <a:pPr lvl="0">
              <a:spcBef>
                <a:spcPts val="600"/>
              </a:spcBef>
              <a:buNone/>
            </a:pP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Brings Fear, Frustration, No Hope</a:t>
            </a:r>
          </a:p>
          <a:p>
            <a:pPr lvl="0">
              <a:spcBef>
                <a:spcPts val="1200"/>
              </a:spcBef>
              <a:buFont typeface="Wingdings"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is Useful to… </a:t>
            </a:r>
          </a:p>
          <a:p>
            <a:pPr lvl="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Focus on the Sure Things</a:t>
            </a:r>
          </a:p>
          <a:p>
            <a:pPr lvl="0">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Calms Fear, Frustration, Brings Hope</a:t>
            </a:r>
            <a:endPar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There Were 5 Things…</a:t>
            </a:r>
          </a:p>
          <a:p>
            <a:pPr lvl="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…that Were Sure Things </a:t>
            </a:r>
          </a:p>
          <a:p>
            <a:pPr lvl="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Let Us Focus on Them</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35"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par>
                          <p:cTn id="24" fill="hold">
                            <p:stCondLst>
                              <p:cond delay="2000"/>
                            </p:stCondLst>
                            <p:childTnLst>
                              <p:par>
                                <p:cTn id="25" presetID="35" presetClass="entr" presetSubtype="0" fill="hold" grpId="0"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9"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additive="base">
                                        <p:cTn id="34" dur="2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44" fill="hold">
                            <p:stCondLst>
                              <p:cond delay="1000"/>
                            </p:stCondLst>
                            <p:childTnLst>
                              <p:par>
                                <p:cTn id="45" presetID="35" presetClass="entr" presetSubtype="0" fill="hold" grpId="0" nodeType="after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49"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0"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par>
                          <p:cTn id="51" fill="hold">
                            <p:stCondLst>
                              <p:cond delay="2000"/>
                            </p:stCondLst>
                            <p:childTnLst>
                              <p:par>
                                <p:cTn id="52" presetID="2" presetClass="entr" presetSubtype="2" fill="hold" nodeType="after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 calcmode="lin" valueType="num">
                                      <p:cBhvr additive="base">
                                        <p:cTn id="54" dur="20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55" dur="2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5">
                                            <p:txEl>
                                              <p:pRg st="7" end="7"/>
                                            </p:txEl>
                                          </p:spTgt>
                                        </p:tgtEl>
                                        <p:attrNameLst>
                                          <p:attrName>style.visibility</p:attrName>
                                        </p:attrNameLst>
                                      </p:cBhvr>
                                      <p:to>
                                        <p:strVal val="visible"/>
                                      </p:to>
                                    </p:set>
                                    <p:animEffect transition="in" filter="fade">
                                      <p:cBhvr>
                                        <p:cTn id="60" dur="1000"/>
                                        <p:tgtEl>
                                          <p:spTgt spid="5">
                                            <p:txEl>
                                              <p:pRg st="7" end="7"/>
                                            </p:txEl>
                                          </p:spTgt>
                                        </p:tgtEl>
                                      </p:cBhvr>
                                    </p:animEffect>
                                    <p:anim calcmode="lin" valueType="num">
                                      <p:cBhvr>
                                        <p:cTn id="61"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62"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3"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par>
                          <p:cTn id="64" fill="hold">
                            <p:stCondLst>
                              <p:cond delay="1000"/>
                            </p:stCondLst>
                            <p:childTnLst>
                              <p:par>
                                <p:cTn id="65" presetID="35" presetClass="entr" presetSubtype="0" fill="hold" grpId="0" nodeType="afterEffect">
                                  <p:stCondLst>
                                    <p:cond delay="0"/>
                                  </p:stCondLst>
                                  <p:childTnLst>
                                    <p:set>
                                      <p:cBhvr>
                                        <p:cTn id="66" dur="1" fill="hold">
                                          <p:stCondLst>
                                            <p:cond delay="0"/>
                                          </p:stCondLst>
                                        </p:cTn>
                                        <p:tgtEl>
                                          <p:spTgt spid="5">
                                            <p:txEl>
                                              <p:pRg st="8" end="8"/>
                                            </p:txEl>
                                          </p:spTgt>
                                        </p:tgtEl>
                                        <p:attrNameLst>
                                          <p:attrName>style.visibility</p:attrName>
                                        </p:attrNameLst>
                                      </p:cBhvr>
                                      <p:to>
                                        <p:strVal val="visible"/>
                                      </p:to>
                                    </p:set>
                                    <p:animEffect transition="in" filter="fade">
                                      <p:cBhvr>
                                        <p:cTn id="67" dur="1000"/>
                                        <p:tgtEl>
                                          <p:spTgt spid="5">
                                            <p:txEl>
                                              <p:pRg st="8" end="8"/>
                                            </p:txEl>
                                          </p:spTgt>
                                        </p:tgtEl>
                                      </p:cBhvr>
                                    </p:animEffect>
                                    <p:anim calcmode="lin" valueType="num">
                                      <p:cBhvr>
                                        <p:cTn id="68"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69"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0"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par>
                          <p:cTn id="71" fill="hold">
                            <p:stCondLst>
                              <p:cond delay="2000"/>
                            </p:stCondLst>
                            <p:childTnLst>
                              <p:par>
                                <p:cTn id="72" presetID="35" presetClass="entr" presetSubtype="0" fill="hold" grpId="0" nodeType="afterEffect">
                                  <p:stCondLst>
                                    <p:cond delay="0"/>
                                  </p:stCondLst>
                                  <p:childTnLst>
                                    <p:set>
                                      <p:cBhvr>
                                        <p:cTn id="73" dur="1" fill="hold">
                                          <p:stCondLst>
                                            <p:cond delay="0"/>
                                          </p:stCondLst>
                                        </p:cTn>
                                        <p:tgtEl>
                                          <p:spTgt spid="5">
                                            <p:txEl>
                                              <p:pRg st="9" end="9"/>
                                            </p:txEl>
                                          </p:spTgt>
                                        </p:tgtEl>
                                        <p:attrNameLst>
                                          <p:attrName>style.visibility</p:attrName>
                                        </p:attrNameLst>
                                      </p:cBhvr>
                                      <p:to>
                                        <p:strVal val="visible"/>
                                      </p:to>
                                    </p:set>
                                    <p:animEffect transition="in" filter="fade">
                                      <p:cBhvr>
                                        <p:cTn id="74" dur="1000"/>
                                        <p:tgtEl>
                                          <p:spTgt spid="5">
                                            <p:txEl>
                                              <p:pRg st="9" end="9"/>
                                            </p:txEl>
                                          </p:spTgt>
                                        </p:tgtEl>
                                      </p:cBhvr>
                                    </p:animEffect>
                                    <p:anim calcmode="lin" valueType="num">
                                      <p:cBhvr>
                                        <p:cTn id="75" dur="1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76"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77" dur="1000" fill="hold"/>
                                        <p:tgtEl>
                                          <p:spTgt spid="5">
                                            <p:txEl>
                                              <p:pRg st="9" end="9"/>
                                            </p:txEl>
                                          </p:spTgt>
                                        </p:tgtEl>
                                        <p:attrNameLst>
                                          <p:attrName>ppt_w</p:attrName>
                                        </p:attrNameLst>
                                      </p:cBhvr>
                                      <p:tavLst>
                                        <p:tav tm="0">
                                          <p:val>
                                            <p:fltVal val="0"/>
                                          </p:val>
                                        </p:tav>
                                        <p:tav tm="100000">
                                          <p:val>
                                            <p:strVal val="#ppt_w"/>
                                          </p:val>
                                        </p:tav>
                                      </p:tavLst>
                                    </p:anim>
                                  </p:childTnLst>
                                </p:cTn>
                              </p:par>
                            </p:childTnLst>
                          </p:cTn>
                        </p:par>
                        <p:par>
                          <p:cTn id="78" fill="hold">
                            <p:stCondLst>
                              <p:cond delay="3000"/>
                            </p:stCondLst>
                            <p:childTnLst>
                              <p:par>
                                <p:cTn id="79" presetID="6" presetClass="emph" presetSubtype="0" fill="hold" nodeType="afterEffect">
                                  <p:stCondLst>
                                    <p:cond delay="0"/>
                                  </p:stCondLst>
                                  <p:childTnLst>
                                    <p:animScale>
                                      <p:cBhvr>
                                        <p:cTn id="80" dur="2000" fill="hold"/>
                                        <p:tgtEl>
                                          <p:spTgt spid="5">
                                            <p:txEl>
                                              <p:pRg st="7" end="7"/>
                                            </p:txEl>
                                          </p:spTgt>
                                        </p:tgtEl>
                                      </p:cBhvr>
                                      <p:by x="150000" y="150000"/>
                                    </p:animScale>
                                  </p:childTnLst>
                                </p:cTn>
                              </p:par>
                            </p:childTnLst>
                          </p:cTn>
                        </p:par>
                        <p:par>
                          <p:cTn id="81" fill="hold">
                            <p:stCondLst>
                              <p:cond delay="5000"/>
                            </p:stCondLst>
                            <p:childTnLst>
                              <p:par>
                                <p:cTn id="82" presetID="6" presetClass="emph" presetSubtype="0" fill="hold" nodeType="afterEffect">
                                  <p:stCondLst>
                                    <p:cond delay="0"/>
                                  </p:stCondLst>
                                  <p:childTnLst>
                                    <p:animScale>
                                      <p:cBhvr>
                                        <p:cTn id="83" dur="2000" fill="hold"/>
                                        <p:tgtEl>
                                          <p:spTgt spid="5">
                                            <p:txEl>
                                              <p:pRg st="8" end="8"/>
                                            </p:txEl>
                                          </p:spTgt>
                                        </p:tgtEl>
                                      </p:cBhvr>
                                      <p:by x="150000" y="150000"/>
                                    </p:animScale>
                                  </p:childTnLst>
                                </p:cTn>
                              </p:par>
                            </p:childTnLst>
                          </p:cTn>
                        </p:par>
                        <p:par>
                          <p:cTn id="84" fill="hold">
                            <p:stCondLst>
                              <p:cond delay="7000"/>
                            </p:stCondLst>
                            <p:childTnLst>
                              <p:par>
                                <p:cTn id="85" presetID="6" presetClass="emph" presetSubtype="0" fill="hold" nodeType="afterEffect">
                                  <p:stCondLst>
                                    <p:cond delay="0"/>
                                  </p:stCondLst>
                                  <p:childTnLst>
                                    <p:animScale>
                                      <p:cBhvr>
                                        <p:cTn id="86" dur="2000" fill="hold"/>
                                        <p:tgtEl>
                                          <p:spTgt spid="5">
                                            <p:txEl>
                                              <p:pRg st="9" end="9"/>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bg1"/>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Five Assurances in Our Storms </a:t>
            </a:r>
          </a:p>
        </p:txBody>
      </p:sp>
      <p:sp>
        <p:nvSpPr>
          <p:cNvPr id="5" name="Content Placeholder 4"/>
          <p:cNvSpPr>
            <a:spLocks noGrp="1"/>
          </p:cNvSpPr>
          <p:nvPr>
            <p:ph idx="1"/>
          </p:nvPr>
        </p:nvSpPr>
        <p:spPr>
          <a:xfrm>
            <a:off x="304800" y="1676400"/>
            <a:ext cx="8534400" cy="5029200"/>
          </a:xfrm>
          <a:solidFill>
            <a:schemeClr val="bg1">
              <a:alpha val="88000"/>
            </a:schemeClr>
          </a:solidFill>
          <a:effectLst>
            <a:softEdge rad="50800"/>
          </a:effectLst>
        </p:spPr>
        <p:txBody>
          <a:bodyPr>
            <a:normAutofit/>
          </a:bodyPr>
          <a:lstStyle/>
          <a:p>
            <a:pPr lvl="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 The Lord Brought Them There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(22)</a:t>
            </a:r>
          </a:p>
          <a:p>
            <a:pPr lvl="0">
              <a:spcBef>
                <a:spcPts val="0"/>
              </a:spcBef>
              <a:buNone/>
            </a:pPr>
            <a:r>
              <a:rPr lang="en-US" sz="36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Immediately Jesus made the disciples get into the boat and go on ahead of him to the other side, while he dismissed the crowd.”</a:t>
            </a:r>
          </a:p>
          <a:p>
            <a:pPr lvl="1">
              <a:spcBef>
                <a:spcPts val="0"/>
              </a:spcBef>
              <a:buFont typeface="Wingdings" pitchFamily="2" charset="2"/>
              <a:buChar char="q"/>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 Accident, No Blind Move</a:t>
            </a:r>
          </a:p>
          <a:p>
            <a:pPr lvl="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Timing of the Storm</a:t>
            </a:r>
            <a:b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Jesus knew:</a:t>
            </a:r>
          </a:p>
          <a:p>
            <a:pPr lvl="1">
              <a:spcBef>
                <a:spcPts val="0"/>
              </a:spcBef>
              <a:buFont typeface="Wingdings"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Opportunity</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was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Present </a:t>
            </a:r>
          </a:p>
          <a:p>
            <a:pPr lvl="1">
              <a:spcBef>
                <a:spcPts val="0"/>
              </a:spcBef>
              <a:buFont typeface="Wingdings"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Storm</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was About to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Strike</a:t>
            </a:r>
          </a:p>
          <a:p>
            <a:pPr lvl="1">
              <a:spcBef>
                <a:spcPts val="0"/>
              </a:spcBef>
              <a:buFont typeface="Wingdings" pitchFamily="2" charset="2"/>
              <a:buChar char="§"/>
            </a:pP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was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Test Time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after the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Lesson </a:t>
            </a:r>
          </a:p>
          <a:p>
            <a:pPr lvl="0">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35"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par>
                          <p:cTn id="40" fill="hold">
                            <p:stCondLst>
                              <p:cond delay="1000"/>
                            </p:stCondLst>
                            <p:childTnLst>
                              <p:par>
                                <p:cTn id="41" presetID="35" presetClass="entr" presetSubtype="0" fill="hold" grpId="0" nodeType="after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1000"/>
                                        <p:tgtEl>
                                          <p:spTgt spid="5">
                                            <p:txEl>
                                              <p:pRg st="4" end="4"/>
                                            </p:txEl>
                                          </p:spTgt>
                                        </p:tgtEl>
                                      </p:cBhvr>
                                    </p:animEffect>
                                    <p:anim calcmode="lin" valueType="num">
                                      <p:cBhvr>
                                        <p:cTn id="44"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5"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47" fill="hold">
                            <p:stCondLst>
                              <p:cond delay="2000"/>
                            </p:stCondLst>
                            <p:childTnLst>
                              <p:par>
                                <p:cTn id="48" presetID="35" presetClass="entr" presetSubtype="0" fill="hold" grpId="0" nodeType="after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1000"/>
                                        <p:tgtEl>
                                          <p:spTgt spid="5">
                                            <p:txEl>
                                              <p:pRg st="5" end="5"/>
                                            </p:txEl>
                                          </p:spTgt>
                                        </p:tgtEl>
                                      </p:cBhvr>
                                    </p:animEffect>
                                    <p:anim calcmode="lin" valueType="num">
                                      <p:cBhvr>
                                        <p:cTn id="51"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par>
                          <p:cTn id="54" fill="hold">
                            <p:stCondLst>
                              <p:cond delay="3000"/>
                            </p:stCondLst>
                            <p:childTnLst>
                              <p:par>
                                <p:cTn id="55" presetID="35" presetClass="entr" presetSubtype="0" fill="hold" grpId="0" nodeType="after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fade">
                                      <p:cBhvr>
                                        <p:cTn id="57" dur="1000"/>
                                        <p:tgtEl>
                                          <p:spTgt spid="5">
                                            <p:txEl>
                                              <p:pRg st="6" end="6"/>
                                            </p:txEl>
                                          </p:spTgt>
                                        </p:tgtEl>
                                      </p:cBhvr>
                                    </p:animEffect>
                                    <p:anim calcmode="lin" valueType="num">
                                      <p:cBhvr>
                                        <p:cTn id="58"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59"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bg1">
              <a:alpha val="80000"/>
            </a:schemeClr>
          </a:solidFill>
          <a:effectLst>
            <a:softEdge rad="508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Storms of Life Reveal…</a:t>
            </a:r>
          </a:p>
        </p:txBody>
      </p:sp>
      <p:sp>
        <p:nvSpPr>
          <p:cNvPr id="5" name="Content Placeholder 4"/>
          <p:cNvSpPr>
            <a:spLocks noGrp="1"/>
          </p:cNvSpPr>
          <p:nvPr>
            <p:ph idx="1"/>
          </p:nvPr>
        </p:nvSpPr>
        <p:spPr>
          <a:xfrm>
            <a:off x="381000" y="1371600"/>
            <a:ext cx="8534400" cy="5029200"/>
          </a:xfrm>
          <a:solidFill>
            <a:schemeClr val="bg1">
              <a:alpha val="88000"/>
            </a:schemeClr>
          </a:solidFill>
          <a:effectLst>
            <a:softEdge rad="50800"/>
          </a:effectLst>
        </p:spPr>
        <p:txBody>
          <a:bodyPr>
            <a:normAutofit lnSpcReduction="10000"/>
          </a:bodyPr>
          <a:lstStyle/>
          <a:p>
            <a:pPr marL="514350" lvl="0" indent="-51435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God’s Great Love for Us!</a:t>
            </a:r>
          </a:p>
          <a:p>
            <a:pPr marL="514350" lvl="0" indent="-51435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Knows that Some Things Can Only…</a:t>
            </a:r>
          </a:p>
          <a:p>
            <a:pPr marL="514350" lvl="0" indent="-51435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…Be Learned in the Storm!!!</a:t>
            </a:r>
          </a:p>
          <a:p>
            <a:pPr marL="514350" lvl="0" indent="-514350">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During These Seasons...</a:t>
            </a:r>
          </a:p>
          <a:p>
            <a:pPr marL="514350" lvl="0" indent="-51435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Remember…</a:t>
            </a:r>
          </a:p>
          <a:p>
            <a:r>
              <a:rPr lang="en-US" b="1" dirty="0">
                <a:effectLst>
                  <a:outerShdw blurRad="38100" dist="38100" dir="2700000" algn="tl">
                    <a:srgbClr val="000000">
                      <a:alpha val="43137"/>
                    </a:srgbClr>
                  </a:outerShdw>
                </a:effectLst>
                <a:latin typeface="Arial Rounded MT Bold" panose="020F0704030504030204" pitchFamily="34" charset="0"/>
              </a:rPr>
              <a:t>James 1:12 (KJV)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12 </a:t>
            </a:r>
            <a:r>
              <a:rPr lang="en-US" i="1" dirty="0">
                <a:effectLst>
                  <a:outerShdw blurRad="38100" dist="38100" dir="2700000" algn="tl">
                    <a:srgbClr val="000000">
                      <a:alpha val="43137"/>
                    </a:srgbClr>
                  </a:outerShdw>
                </a:effectLst>
                <a:latin typeface="Arial Rounded MT Bold" panose="020F0704030504030204" pitchFamily="34" charset="0"/>
              </a:rPr>
              <a:t>Blessed is the man that </a:t>
            </a:r>
            <a:r>
              <a:rPr lang="en-US" i="1" dirty="0" err="1">
                <a:effectLst>
                  <a:outerShdw blurRad="38100" dist="38100" dir="2700000" algn="tl">
                    <a:srgbClr val="000000">
                      <a:alpha val="43137"/>
                    </a:srgbClr>
                  </a:outerShdw>
                </a:effectLst>
                <a:latin typeface="Arial Rounded MT Bold" panose="020F0704030504030204" pitchFamily="34" charset="0"/>
              </a:rPr>
              <a:t>endureth</a:t>
            </a:r>
            <a:r>
              <a:rPr lang="en-US" i="1" dirty="0">
                <a:effectLst>
                  <a:outerShdw blurRad="38100" dist="38100" dir="2700000" algn="tl">
                    <a:srgbClr val="000000">
                      <a:alpha val="43137"/>
                    </a:srgbClr>
                  </a:outerShdw>
                </a:effectLst>
                <a:latin typeface="Arial Rounded MT Bold" panose="020F0704030504030204" pitchFamily="34" charset="0"/>
              </a:rPr>
              <a:t> temptation: for when he is tried, he shall receive the crown of life, which the Lord hath promised to them that love him. </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par>
                          <p:cTn id="25" fill="hold">
                            <p:stCondLst>
                              <p:cond delay="0"/>
                            </p:stCondLst>
                            <p:childTnLst>
                              <p:par>
                                <p:cTn id="26" presetID="35" presetClass="entr" presetSubtype="0" fill="hold" grpId="0"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par>
                          <p:cTn id="40" fill="hold">
                            <p:stCondLst>
                              <p:cond delay="0"/>
                            </p:stCondLst>
                            <p:childTnLst>
                              <p:par>
                                <p:cTn id="41" presetID="35" presetClass="entr" presetSubtype="0" fill="hold" grpId="0" nodeType="after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1000"/>
                                        <p:tgtEl>
                                          <p:spTgt spid="5">
                                            <p:txEl>
                                              <p:pRg st="4" end="4"/>
                                            </p:txEl>
                                          </p:spTgt>
                                        </p:tgtEl>
                                      </p:cBhvr>
                                    </p:animEffect>
                                    <p:anim calcmode="lin" valueType="num">
                                      <p:cBhvr>
                                        <p:cTn id="44"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5"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47" fill="hold">
                            <p:stCondLst>
                              <p:cond delay="1000"/>
                            </p:stCondLst>
                            <p:childTnLst>
                              <p:par>
                                <p:cTn id="48" presetID="2" presetClass="entr" presetSubtype="4" fill="hold" nodeType="after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 calcmode="lin" valueType="num">
                                      <p:cBhvr additive="base">
                                        <p:cTn id="5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96" y="3517"/>
            <a:ext cx="8957603" cy="758483"/>
          </a:xfrm>
          <a:solidFill>
            <a:schemeClr val="bg1">
              <a:alpha val="80000"/>
            </a:schemeClr>
          </a:solidFill>
        </p:spPr>
        <p:txBody>
          <a:bodyPr>
            <a:normAutofit fontScale="90000"/>
          </a:bodyPr>
          <a:lstStyle/>
          <a:p>
            <a:br>
              <a:rPr lang="en-US" b="1" dirty="0">
                <a:latin typeface="Arial Unicode MS" pitchFamily="34" charset="-128"/>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Six Purposes for Storms in Our Life:</a:t>
            </a:r>
            <a:br>
              <a:rPr lang="en-US" dirty="0">
                <a:effectLst>
                  <a:outerShdw blurRad="38100" dist="38100" dir="2700000" algn="tl">
                    <a:srgbClr val="000000">
                      <a:alpha val="43137"/>
                    </a:srgbClr>
                  </a:outerShdw>
                </a:effectLst>
                <a:latin typeface="Arial Rounded MT Bold" panose="020F0704030504030204" pitchFamily="34" charset="0"/>
              </a:rPr>
            </a:b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304800" y="914400"/>
            <a:ext cx="8458200" cy="5486400"/>
          </a:xfrm>
          <a:solidFill>
            <a:schemeClr val="bg1">
              <a:alpha val="88000"/>
            </a:schemeClr>
          </a:solidFill>
        </p:spPr>
        <p:txBody>
          <a:bodyPr>
            <a:normAutofit fontScale="92500" lnSpcReduction="10000"/>
          </a:bodyPr>
          <a:lstStyle/>
          <a:p>
            <a:pPr>
              <a:buFont typeface="Wingdings" panose="05000000000000000000" pitchFamily="2" charset="2"/>
              <a:buChar char="ü"/>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Cleansing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gets our attention </a:t>
            </a:r>
          </a:p>
          <a:p>
            <a:pPr marL="0" indent="0">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67Before I was afflicted I went astray, But now I keep Your word…71It is good for me that I have been afflicted, That I may learn Your statutes.</a:t>
            </a:r>
          </a:p>
          <a:p>
            <a:pPr>
              <a:spcBef>
                <a:spcPts val="600"/>
              </a:spcBef>
              <a:buFont typeface="Wingdings" panose="05000000000000000000" pitchFamily="2" charset="2"/>
              <a:buChar char="ü"/>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Companionship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intimate relationship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marL="0" indent="0">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1Be merciful to me, O God, be merciful to me! For my soul trusts in You; And in the shadow of Your wings I will make my refuge, Until these calamities have passed by.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Psa 57:1</a:t>
            </a:r>
          </a:p>
          <a:p>
            <a:pPr>
              <a:spcBef>
                <a:spcPts val="600"/>
              </a:spcBef>
              <a:buFont typeface="Wingdings" panose="05000000000000000000" pitchFamily="2" charset="2"/>
              <a:buChar char="ü"/>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Conformity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conforming our image</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Rom 8:29-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For whom He foreknew, He also predestined to be conformed to the image of His Son, that He might be the firstborn among many brethren.</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style.rotation</p:attrName>
                                        </p:attrNameLst>
                                      </p:cBhvr>
                                      <p:tavLst>
                                        <p:tav tm="0">
                                          <p:val>
                                            <p:fltVal val="720"/>
                                          </p:val>
                                        </p:tav>
                                        <p:tav tm="100000">
                                          <p:val>
                                            <p:fltVal val="0"/>
                                          </p:val>
                                        </p:tav>
                                      </p:tavLst>
                                    </p:anim>
                                    <p:anim calcmode="lin" valueType="num">
                                      <p:cBhvr>
                                        <p:cTn id="9" dur="1000" fill="hold"/>
                                        <p:tgtEl>
                                          <p:spTgt spid="3">
                                            <p:bg/>
                                          </p:spTgt>
                                        </p:tgtEl>
                                        <p:attrNameLst>
                                          <p:attrName>ppt_h</p:attrName>
                                        </p:attrNameLst>
                                      </p:cBhvr>
                                      <p:tavLst>
                                        <p:tav tm="0">
                                          <p:val>
                                            <p:fltVal val="0"/>
                                          </p:val>
                                        </p:tav>
                                        <p:tav tm="100000">
                                          <p:val>
                                            <p:strVal val="#ppt_h"/>
                                          </p:val>
                                        </p:tav>
                                      </p:tavLst>
                                    </p:anim>
                                    <p:anim calcmode="lin" valueType="num">
                                      <p:cBhvr>
                                        <p:cTn id="10" dur="1000" fill="hold"/>
                                        <p:tgtEl>
                                          <p:spTgt spid="3">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childTnLst>
                                </p:cTn>
                              </p:par>
                              <p:par>
                                <p:cTn id="31" presetID="35"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childTnLst>
                                </p:cTn>
                              </p:par>
                              <p:par>
                                <p:cTn id="45" presetID="35" presetClass="entr" presetSubtype="0" fill="hold" grpId="0"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599"/>
            <a:ext cx="8610600" cy="4114801"/>
          </a:xfrm>
          <a:solidFill>
            <a:schemeClr val="bg1">
              <a:alpha val="88000"/>
            </a:schemeClr>
          </a:solidFill>
        </p:spPr>
        <p:txBody>
          <a:bodyPr>
            <a:normAutofit fontScale="25000" lnSpcReduction="20000"/>
          </a:bodyPr>
          <a:lstStyle/>
          <a:p>
            <a:pPr>
              <a:spcBef>
                <a:spcPts val="0"/>
              </a:spcBef>
              <a:buFont typeface="Wingdings" panose="05000000000000000000" pitchFamily="2" charset="2"/>
              <a:buChar char="ü"/>
            </a:pPr>
            <a:r>
              <a:rPr lang="en-US" sz="1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Comfort</a:t>
            </a:r>
            <a:r>
              <a:rPr lang="en-US" sz="1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doesn’t always just do something</a:t>
            </a:r>
          </a:p>
          <a:p>
            <a:pPr>
              <a:spcBef>
                <a:spcPts val="0"/>
              </a:spcBef>
              <a:buNone/>
            </a:pP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IN</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us, but often He does something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THROUGH</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us. </a:t>
            </a:r>
          </a:p>
          <a:p>
            <a:pPr marL="0" indent="0">
              <a:buNone/>
            </a:pP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if you want to be a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Blessing</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to others, you have to be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Broken</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 vessel that's unbroken has very limited use</a:t>
            </a:r>
            <a:r>
              <a:rPr lang="en-US" sz="11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Cor 1:3-4</a:t>
            </a:r>
          </a:p>
          <a:p>
            <a:pPr>
              <a:lnSpc>
                <a:spcPct val="120000"/>
              </a:lnSpc>
              <a:spcBef>
                <a:spcPts val="600"/>
              </a:spcBef>
              <a:buFont typeface="Wingdings" panose="05000000000000000000" pitchFamily="2" charset="2"/>
              <a:buChar char="ü"/>
            </a:pPr>
            <a:r>
              <a:rPr lang="en-US" sz="1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Convictions</a:t>
            </a:r>
            <a:r>
              <a:rPr lang="en-US" sz="1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Pain Solidifies </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your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Conviction</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that God is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Sufficient</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will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Take Care </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of you.</a:t>
            </a:r>
          </a:p>
          <a:p>
            <a:pPr>
              <a:lnSpc>
                <a:spcPct val="120000"/>
              </a:lnSpc>
              <a:spcBef>
                <a:spcPts val="600"/>
              </a:spcBef>
              <a:buFont typeface="Wingdings" panose="05000000000000000000" pitchFamily="2" charset="2"/>
              <a:buChar char="ü"/>
            </a:pPr>
            <a:r>
              <a:rPr lang="en-US" sz="1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Change</a:t>
            </a:r>
            <a:r>
              <a:rPr lang="en-US" sz="1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Paul is a great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Example</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of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Change</a:t>
            </a:r>
          </a:p>
          <a:p>
            <a:pPr>
              <a:spcBef>
                <a:spcPts val="0"/>
              </a:spcBef>
              <a:buNone/>
            </a:pP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God got his Attention on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Damascus Road</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p:txBody>
      </p:sp>
      <p:sp>
        <p:nvSpPr>
          <p:cNvPr id="8" name="Title 1">
            <a:extLst>
              <a:ext uri="{FF2B5EF4-FFF2-40B4-BE49-F238E27FC236}">
                <a16:creationId xmlns:a16="http://schemas.microsoft.com/office/drawing/2014/main" id="{D0E42838-4F2F-4EF7-B4BD-CFEFE68FACC5}"/>
              </a:ext>
            </a:extLst>
          </p:cNvPr>
          <p:cNvSpPr>
            <a:spLocks noGrp="1"/>
          </p:cNvSpPr>
          <p:nvPr>
            <p:ph type="title"/>
          </p:nvPr>
        </p:nvSpPr>
        <p:spPr>
          <a:xfrm>
            <a:off x="33996" y="3517"/>
            <a:ext cx="8957603" cy="758483"/>
          </a:xfrm>
          <a:solidFill>
            <a:schemeClr val="bg1">
              <a:alpha val="80000"/>
            </a:schemeClr>
          </a:solidFill>
        </p:spPr>
        <p:txBody>
          <a:bodyPr>
            <a:normAutofit fontScale="90000"/>
          </a:bodyPr>
          <a:lstStyle/>
          <a:p>
            <a:br>
              <a:rPr lang="en-US" b="1" dirty="0">
                <a:latin typeface="Arial Unicode MS" pitchFamily="34" charset="-128"/>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Six Purposes for Storms in Our Life:</a:t>
            </a:r>
            <a:br>
              <a:rPr lang="en-US" dirty="0">
                <a:effectLst>
                  <a:outerShdw blurRad="38100" dist="38100" dir="2700000" algn="tl">
                    <a:srgbClr val="000000">
                      <a:alpha val="43137"/>
                    </a:srgbClr>
                  </a:outerShdw>
                </a:effectLst>
                <a:latin typeface="Arial Rounded MT Bold" panose="020F0704030504030204" pitchFamily="34" charset="0"/>
              </a:rPr>
            </a:b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style.rotation</p:attrName>
                                        </p:attrNameLst>
                                      </p:cBhvr>
                                      <p:tavLst>
                                        <p:tav tm="0">
                                          <p:val>
                                            <p:fltVal val="720"/>
                                          </p:val>
                                        </p:tav>
                                        <p:tav tm="100000">
                                          <p:val>
                                            <p:fltVal val="0"/>
                                          </p:val>
                                        </p:tav>
                                      </p:tavLst>
                                    </p:anim>
                                    <p:anim calcmode="lin" valueType="num">
                                      <p:cBhvr>
                                        <p:cTn id="9" dur="1000" fill="hold"/>
                                        <p:tgtEl>
                                          <p:spTgt spid="3">
                                            <p:bg/>
                                          </p:spTgt>
                                        </p:tgtEl>
                                        <p:attrNameLst>
                                          <p:attrName>ppt_h</p:attrName>
                                        </p:attrNameLst>
                                      </p:cBhvr>
                                      <p:tavLst>
                                        <p:tav tm="0">
                                          <p:val>
                                            <p:fltVal val="0"/>
                                          </p:val>
                                        </p:tav>
                                        <p:tav tm="100000">
                                          <p:val>
                                            <p:strVal val="#ppt_h"/>
                                          </p:val>
                                        </p:tav>
                                      </p:tavLst>
                                    </p:anim>
                                    <p:anim calcmode="lin" valueType="num">
                                      <p:cBhvr>
                                        <p:cTn id="10" dur="1000" fill="hold"/>
                                        <p:tgtEl>
                                          <p:spTgt spid="3">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par>
                          <p:cTn id="23" fill="hold">
                            <p:stCondLst>
                              <p:cond delay="1000"/>
                            </p:stCondLst>
                            <p:childTnLst>
                              <p:par>
                                <p:cTn id="24" presetID="35"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par>
                          <p:cTn id="46" fill="hold">
                            <p:stCondLst>
                              <p:cond delay="1000"/>
                            </p:stCondLst>
                            <p:childTnLst>
                              <p:par>
                                <p:cTn id="47" presetID="35" presetClass="entr" presetSubtype="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5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13294</TotalTime>
  <Words>1936</Words>
  <Application>Microsoft Office PowerPoint</Application>
  <PresentationFormat>On-screen Show (4:3)</PresentationFormat>
  <Paragraphs>221</Paragraphs>
  <Slides>33</Slides>
  <Notes>0</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Rounded MT Bold</vt:lpstr>
      <vt:lpstr>Arial Unicode MS</vt:lpstr>
      <vt:lpstr>Calibri</vt:lpstr>
      <vt:lpstr>Courier New</vt:lpstr>
      <vt:lpstr>Wingdings</vt:lpstr>
      <vt:lpstr>Office Theme</vt:lpstr>
      <vt:lpstr>PowerPoint Presentation</vt:lpstr>
      <vt:lpstr>When the Bottom Drops Out -pt1</vt:lpstr>
      <vt:lpstr>PowerPoint Presentation</vt:lpstr>
      <vt:lpstr>Matthew 14</vt:lpstr>
      <vt:lpstr>Matthew 14</vt:lpstr>
      <vt:lpstr>Five Assurances in Our Storms </vt:lpstr>
      <vt:lpstr>The Storms of Life Reveal…</vt:lpstr>
      <vt:lpstr> Six Purposes for Storms in Our Life: </vt:lpstr>
      <vt:lpstr> Six Purposes for Storms in Our Life: </vt:lpstr>
      <vt:lpstr>PowerPoint Presentation</vt:lpstr>
      <vt:lpstr>PowerPoint Presentation</vt:lpstr>
      <vt:lpstr>PowerPoint Presentation</vt:lpstr>
      <vt:lpstr>PowerPoint Presentation</vt:lpstr>
      <vt:lpstr>Five Assurances in Our Storms </vt:lpstr>
      <vt:lpstr>Luke 22:31-32 “Our Great Example”</vt:lpstr>
      <vt:lpstr>Five Assurances in Our Storms </vt:lpstr>
      <vt:lpstr>Five Assurances in Our Storms </vt:lpstr>
      <vt:lpstr>PowerPoint Presentation</vt:lpstr>
      <vt:lpstr>Five Assurances in Our Storms </vt:lpstr>
      <vt:lpstr>Water Walking</vt:lpstr>
      <vt:lpstr>Water Walking</vt:lpstr>
      <vt:lpstr>Five Assurances in Our Storms </vt:lpstr>
      <vt:lpstr>Four Truths about  Bottom Dropping Out </vt:lpstr>
      <vt:lpstr>PowerPoint Presentation</vt:lpstr>
      <vt:lpstr>PowerPoint Presentation</vt:lpstr>
      <vt:lpstr>Five Assurances in Our Storms </vt:lpstr>
      <vt:lpstr>Five Assurances in Our Storms </vt:lpstr>
      <vt:lpstr>Bible Speaks of Three Primary Kinds of Storms from God</vt:lpstr>
      <vt:lpstr>The Storms of Life Reveal…</vt:lpstr>
      <vt:lpstr> Six Purposes for God Allowing Storms in Our life: </vt:lpstr>
      <vt:lpstr>Luke 22:31-32</vt:lpstr>
      <vt:lpstr>Five Assurances in Our Storms </vt:lpstr>
      <vt:lpstr>Five Assurances in Our Storms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God of the Storm -1</dc:title>
  <dc:creator>David Linton</dc:creator>
  <cp:lastModifiedBy>David Linton</cp:lastModifiedBy>
  <cp:revision>261</cp:revision>
  <dcterms:created xsi:type="dcterms:W3CDTF">2011-08-27T03:08:33Z</dcterms:created>
  <dcterms:modified xsi:type="dcterms:W3CDTF">2019-07-27T23:12:05Z</dcterms:modified>
</cp:coreProperties>
</file>