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287" r:id="rId4"/>
    <p:sldId id="257" r:id="rId5"/>
    <p:sldId id="259" r:id="rId6"/>
    <p:sldId id="260" r:id="rId7"/>
    <p:sldId id="281" r:id="rId8"/>
    <p:sldId id="263" r:id="rId9"/>
    <p:sldId id="264" r:id="rId10"/>
    <p:sldId id="265" r:id="rId11"/>
    <p:sldId id="266" r:id="rId12"/>
    <p:sldId id="270" r:id="rId13"/>
    <p:sldId id="273" r:id="rId14"/>
    <p:sldId id="274" r:id="rId15"/>
    <p:sldId id="275" r:id="rId16"/>
    <p:sldId id="272" r:id="rId17"/>
    <p:sldId id="283" r:id="rId18"/>
    <p:sldId id="276" r:id="rId19"/>
    <p:sldId id="258" r:id="rId20"/>
    <p:sldId id="277" r:id="rId21"/>
    <p:sldId id="278" r:id="rId22"/>
    <p:sldId id="279" r:id="rId23"/>
    <p:sldId id="280" r:id="rId24"/>
    <p:sldId id="282" r:id="rId25"/>
    <p:sldId id="262" r:id="rId26"/>
    <p:sldId id="267" r:id="rId27"/>
    <p:sldId id="284" r:id="rId28"/>
    <p:sldId id="286" r:id="rId29"/>
    <p:sldId id="261" r:id="rId30"/>
    <p:sldId id="268" r:id="rId31"/>
    <p:sldId id="26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897-9E23-47BB-845D-BC7365734A1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1457-5FA3-486D-9B9E-A97910A9845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897-9E23-47BB-845D-BC7365734A1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1457-5FA3-486D-9B9E-A97910A9845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897-9E23-47BB-845D-BC7365734A1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1457-5FA3-486D-9B9E-A97910A9845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897-9E23-47BB-845D-BC7365734A1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1457-5FA3-486D-9B9E-A97910A9845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897-9E23-47BB-845D-BC7365734A1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1457-5FA3-486D-9B9E-A97910A9845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897-9E23-47BB-845D-BC7365734A1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1457-5FA3-486D-9B9E-A97910A9845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897-9E23-47BB-845D-BC7365734A15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1457-5FA3-486D-9B9E-A97910A9845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897-9E23-47BB-845D-BC7365734A1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1457-5FA3-486D-9B9E-A97910A9845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897-9E23-47BB-845D-BC7365734A15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1457-5FA3-486D-9B9E-A97910A9845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897-9E23-47BB-845D-BC7365734A1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1457-5FA3-486D-9B9E-A97910A9845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897-9E23-47BB-845D-BC7365734A15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1457-5FA3-486D-9B9E-A97910A9845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91897-9E23-47BB-845D-BC7365734A15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1457-5FA3-486D-9B9E-A97910A9845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8336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careful consideration and endless debate, The Perfect Man has finally been named: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 POTATO HEAD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He's tan.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He's cute.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knows the importance of accessorizing.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he looks at another girl, you can rearrange his face.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28600"/>
            <a:ext cx="2819401" cy="79184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Past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467600" cy="31242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Came from Behind…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Not to Life of Excuses But…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…to Excel in Life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742950" lvl="0" indent="-285750" algn="l" defTabSz="914400" latinLnBrk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Among the 400 at Adullam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742950" lvl="0" indent="-285750" algn="l" defTabSz="914400" latinLnBrk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Focus was Ahead Not Behind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742950" lvl="0" indent="-285750" algn="l" defTabSz="914400" latinLnBrk="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Past Didn’t Prevent But Propelled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8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He Had Grip on His Present</a:t>
            </a:r>
            <a:endParaRPr lang="ko-KR" altLang="en-US" sz="44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7435" cy="5257800"/>
          </a:xfrm>
          <a:solidFill>
            <a:schemeClr val="bg1">
              <a:lumMod val="95000"/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was on a Field of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Harvest –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“Lentils”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John 4:35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Say not ye, there are yet four months, /cometh  harvest? behold, .Lift up your eyes/ look on the fields; for they are  white already to harvest.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Matt 9:37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…the harvest truly [is] plenteous, but the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labourers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[are] few;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Battle –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“Pasdammin”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Boundary of Blood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Grip on His Weapon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10)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7467600" cy="5181600"/>
          </a:xfrm>
          <a:solidFill>
            <a:schemeClr val="bg2">
              <a:alpha val="80000"/>
            </a:schemeClr>
          </a:solidFill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Sure Weapon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Sword -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short 2-edged- curved up -12”…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ClrTx/>
              <a:buSzPct val="100000"/>
              <a:buFont typeface="Wingdings 2" pitchFamily="18" charset="2"/>
              <a:buNone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…used in hand / hand combat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Prominent in Infantry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Powerful Weapon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Eph 6:17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Sword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Spirit”- “machete”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Rhema Word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Word in Season …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God’s Word Applied to my Situation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 50:4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“word in season to weary..”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ClrTx/>
              <a:buSzPct val="100000"/>
              <a:buFont typeface="Wingdings 2" pitchFamily="18" charset="2"/>
              <a:buNone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 of Hope and Guidance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5486400"/>
          </a:xfrm>
          <a:solidFill>
            <a:schemeClr val="bg2">
              <a:alpha val="79999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spcBef>
                <a:spcPts val="0"/>
              </a:spcBef>
              <a:buClrTx/>
              <a:buSzPct val="100000"/>
              <a:buNone/>
              <a:defRPr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Grasp was Made Firmer…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…by the Conflict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1200"/>
              </a:spcBef>
              <a:buClrTx/>
              <a:buSzPct val="100000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Heb 10:35,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“Cast not away therefore your 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spcBef>
                <a:spcPts val="0"/>
              </a:spcBef>
              <a:buClrTx/>
              <a:buSzPct val="100000"/>
              <a:buNone/>
              <a:defRPr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confidence, which hath great </a:t>
            </a:r>
            <a:r>
              <a:rPr lang="en-US" sz="3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recompence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of </a:t>
            </a:r>
            <a:endParaRPr lang="en-US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spcBef>
                <a:spcPts val="0"/>
              </a:spcBef>
              <a:buClrTx/>
              <a:buSzPct val="100000"/>
              <a:buNone/>
              <a:defRPr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reward.”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SzPct val="100000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Psa 78:9, </a:t>
            </a: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“children of Ephraim, being armed, /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 2" pitchFamily="18" charset="2"/>
              <a:buNone/>
              <a:defRPr/>
            </a:pP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carrying bows, turned back in the day of battle.” </a:t>
            </a:r>
            <a:endParaRPr lang="en-US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Eph 6:13-14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“having done all to stand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exhaust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spcBef>
                <a:spcPts val="0"/>
              </a:spcBef>
              <a:buNone/>
              <a:defRPr/>
            </a:pP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  self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)….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hold ground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/>
            </a:br>
            <a:endParaRPr lang="en-US" sz="2800" dirty="0"/>
          </a:p>
          <a:p>
            <a:pPr marL="514350" indent="-514350" eaLnBrk="1" hangingPunct="1">
              <a:spcBef>
                <a:spcPts val="0"/>
              </a:spcBef>
              <a:defRPr/>
            </a:pP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Grip on His Weapon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10)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5486400"/>
          </a:xfrm>
          <a:solidFill>
            <a:schemeClr val="bg2">
              <a:alpha val="79999"/>
            </a:schemeClr>
          </a:solidFill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Refusal to Let Go “Grip”…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…Made his Sword Cleave to him!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Principles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#1 -Whatever we Cling to Shapes our Grasp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#2 -When we Cling to the Right Thing…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…It Will Get us Beyond the Bad Things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#3 -the Word is the Right Thing… it has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Unique Staying Power…it Clings Back!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buClrTx/>
              <a:buSzPct val="99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Luke 21:33,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“Heaven and earth shall pass away: but my words shall not pass away”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Grip on His Weapon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10)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His Weapon </a:t>
            </a:r>
            <a:endParaRPr lang="ko-KR" altLang="en-US" sz="4400" b="1" dirty="0">
              <a:latin typeface="Arial Unicode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/>
          <a:lstStyle/>
          <a:p>
            <a:pPr>
              <a:buNone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http://www.theswordbearer.org/images/wallpapers/W007_salute_st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3400" y="152400"/>
            <a:ext cx="8153400" cy="647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000">
        <p15:prstTrans prst="crush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210" y="2760980"/>
            <a:ext cx="2966720" cy="799465"/>
          </a:xfrm>
        </p:spPr>
        <p:txBody>
          <a:bodyPr>
            <a:noAutofit/>
          </a:bodyPr>
          <a:p>
            <a:r>
              <a:rPr lang="en-US" sz="4800"/>
              <a:t>End Part 2</a:t>
            </a:r>
            <a:endParaRPr lang="en-US" sz="4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Samuel 23:9-10 (MSG)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Eleazar son of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Ahohite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the next of the elite Three. He was with David when the Philistines poked fun at them at Pas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Dammim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When the Philistines drew up for battle, Israel retreated.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But Eleazar stood his ground and killed Philistines right and left until he was exhausted—but he never let go of his sword! A big win for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day. The army then rejoined Eleazar, but all there was left to do was the clean-up.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thecityofzion.com/images/David%27s%20Mighty%20Me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81600" y="1295400"/>
            <a:ext cx="396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93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1 Chronicles 11:12-14 (KJV) </a:t>
            </a:r>
            <a:br>
              <a:rPr lang="en-US" dirty="0"/>
            </a:br>
            <a:r>
              <a:rPr lang="en-US" baseline="30000" dirty="0"/>
              <a:t>12 </a:t>
            </a:r>
            <a:r>
              <a:rPr lang="en-US" dirty="0"/>
              <a:t>And after him </a:t>
            </a:r>
            <a:r>
              <a:rPr lang="en-US" i="1" dirty="0"/>
              <a:t>was</a:t>
            </a:r>
            <a:r>
              <a:rPr lang="en-US" dirty="0"/>
              <a:t> Eleazar the son of Dodo, the Ahohite, who </a:t>
            </a:r>
            <a:r>
              <a:rPr lang="en-US" i="1" dirty="0"/>
              <a:t>was one</a:t>
            </a:r>
            <a:r>
              <a:rPr lang="en-US" dirty="0"/>
              <a:t> of the three mighties. </a:t>
            </a:r>
            <a:br>
              <a:rPr lang="en-US" dirty="0"/>
            </a:br>
            <a:r>
              <a:rPr lang="en-US" baseline="30000" dirty="0"/>
              <a:t>13 </a:t>
            </a:r>
            <a:r>
              <a:rPr lang="en-US" dirty="0"/>
              <a:t>He was with David at Pasdammim, and there the Philistines were gathered together to battle, where was a parcel of ground full of barley; and the people fled from before the Philistines. </a:t>
            </a:r>
            <a:br>
              <a:rPr lang="en-US" dirty="0"/>
            </a:br>
            <a:r>
              <a:rPr lang="en-US" baseline="30000" dirty="0"/>
              <a:t>14 </a:t>
            </a:r>
            <a:r>
              <a:rPr lang="en-US" dirty="0"/>
              <a:t>And they set themselves in the midst of </a:t>
            </a:r>
            <a:r>
              <a:rPr lang="en-US" i="1" dirty="0"/>
              <a:t>that</a:t>
            </a:r>
            <a:r>
              <a:rPr lang="en-US" dirty="0"/>
              <a:t> parcel, and delivered it, and slew the Philistines; and the LORD saved </a:t>
            </a:r>
            <a:r>
              <a:rPr lang="en-US" i="1" dirty="0"/>
              <a:t>them</a:t>
            </a:r>
            <a:r>
              <a:rPr lang="en-US" dirty="0"/>
              <a:t> by a great deliverance.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endoftheworld.net/Jesus/wp-content/uploads/2010/03/Battl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953000" y="1600200"/>
            <a:ext cx="4191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thecityofzion.com/images/David%27s%20Mighty%20Me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81600" y="1600200"/>
            <a:ext cx="396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 Present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v9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620000" cy="5105400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#3- His Courage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-look @ situation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a- the Surge of Demonic Activity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41350" lvl="1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Phil.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gathered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 bring destruction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ClrTx/>
              <a:buSzPct val="100000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battle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engage in actual warfare…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…</a:t>
            </a:r>
            <a:r>
              <a:rPr lang="en-US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just talk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b- the Surrender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0"/>
              </a:spcBef>
              <a:buClrTx/>
              <a:buSzPct val="100000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Army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gone away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move to higher ground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-"/>
              <a:defRPr/>
            </a:pP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163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thecityofzion.com/images/David%27s%20Mighty%20Me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81600" y="1447800"/>
            <a:ext cx="396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 Present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v9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620000" cy="5105400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a- the Surge of Demonic Activity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b- the Surrender of God’s People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c- the Stamina of God’s Man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ClrTx/>
              <a:buSzPct val="10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Intent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buClrTx/>
              <a:buSzPct val="100000"/>
              <a:buFont typeface="Wingdings 2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-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Defied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expose…to bring down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1200"/>
              </a:spcBef>
              <a:buClrTx/>
              <a:buSzPct val="10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Extent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600"/>
              </a:spcBef>
              <a:buClrTx/>
              <a:buSzPct val="100000"/>
              <a:buFont typeface="Wingdings 2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-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Arose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arise w/ purpose –again -estab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-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Smote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 forward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strike severely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163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hors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1"/>
            <a:ext cx="2609850" cy="1981200"/>
          </a:xfrm>
          <a:prstGeom prst="rect">
            <a:avLst/>
          </a:prstGeom>
        </p:spPr>
      </p:pic>
      <p:pic>
        <p:nvPicPr>
          <p:cNvPr id="5" name="Picture 4" descr="A picture containing outdoor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>
          <a:xfrm>
            <a:off x="2895600" y="152401"/>
            <a:ext cx="2971800" cy="1981200"/>
          </a:xfrm>
          <a:prstGeom prst="rect">
            <a:avLst/>
          </a:prstGeom>
        </p:spPr>
      </p:pic>
      <p:pic>
        <p:nvPicPr>
          <p:cNvPr id="7" name="Picture 6" descr="A picture containing outdoor, tree, grass, mamma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"/>
            <a:ext cx="2209800" cy="190500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0"/>
            <a:ext cx="1737360" cy="1787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1"/>
          <a:stretch>
            <a:fillRect/>
          </a:stretch>
        </p:blipFill>
        <p:spPr>
          <a:xfrm>
            <a:off x="2057400" y="2362200"/>
            <a:ext cx="3619500" cy="1590675"/>
          </a:xfrm>
          <a:prstGeom prst="rect">
            <a:avLst/>
          </a:prstGeom>
        </p:spPr>
      </p:pic>
      <p:pic>
        <p:nvPicPr>
          <p:cNvPr id="13" name="Picture 12" descr="A group of people posing for the camera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2286000"/>
            <a:ext cx="2676525" cy="1590675"/>
          </a:xfrm>
          <a:prstGeom prst="rect">
            <a:avLst/>
          </a:prstGeom>
        </p:spPr>
      </p:pic>
      <p:pic>
        <p:nvPicPr>
          <p:cNvPr id="14" name="Picture 4" descr="http://4.bp.blogspot.com/_H1iZ0osNp3U/SRMTJgCUiZI/AAAAAAAAASQ/xTX5T1XvSAw/s400/hpqscan0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4038600"/>
            <a:ext cx="1524000" cy="2743200"/>
          </a:xfrm>
          <a:prstGeom prst="rect">
            <a:avLst/>
          </a:prstGeom>
          <a:noFill/>
        </p:spPr>
      </p:pic>
      <p:pic>
        <p:nvPicPr>
          <p:cNvPr id="16" name="Picture 15" descr="A close up of a sign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97171"/>
            <a:ext cx="3481388" cy="19050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428.photobucket.com/albums/qq3/Speeluunjuur/Celtwarrio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24400" y="1295399"/>
            <a:ext cx="4419600" cy="5562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wrap="square" lIns="0" tIns="0" rIns="0" bIns="0" anchor="ctr">
            <a:normAutofit/>
          </a:bodyPr>
          <a:lstStyle/>
          <a:p>
            <a:pPr marL="0" indent="0" algn="ctr" defTabSz="914400" latinLnBrk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Eleazar's Moment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6915"/>
          </a:xfrm>
          <a:solidFill>
            <a:schemeClr val="bg1">
              <a:alpha val="88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407035" lvl="0" indent="-407035" algn="l" defTabSz="914400" latinLnBrk="0"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Font typeface="Wingdings" panose="05000000000000000000"/>
              <a:buChar char="u"/>
            </a:pPr>
            <a:r>
              <a:rPr lang="en-US" altLang="ko-KR" sz="2800" b="1" dirty="0">
                <a:solidFill>
                  <a:srgbClr val="000000"/>
                </a:solidFill>
                <a:latin typeface="굴림" charset="0"/>
                <a:ea typeface="굴림" charset="0"/>
              </a:rPr>
              <a:t> 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Surge of Demonic Activity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07035" lvl="0" indent="-407035" algn="l" defTabSz="914400" latinLnBrk="0"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Font typeface="Wingdings" panose="05000000000000000000"/>
              <a:buChar char="u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Surrender of God’s People </a:t>
            </a:r>
            <a:r>
              <a:rPr lang="en-US" altLang="ko-KR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gideon moment</a:t>
            </a:r>
            <a:endParaRPr lang="ko-KR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07035" lvl="0" indent="-407035" algn="l" defTabSz="914400" latinLnBrk="0"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Font typeface="Wingdings" panose="05000000000000000000"/>
              <a:buChar char="u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Stamina of God’s Man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35000" indent="-241300" algn="l" defTabSz="914400" latinLnBrk="0">
              <a:spcBef>
                <a:spcPts val="0"/>
              </a:spcBef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Intent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232535" lvl="0" indent="-407035" algn="l" defTabSz="914400" latinLnBrk="0"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Defied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expose…to bring down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35000" indent="-241300" algn="l" defTabSz="914400" latinLnBrk="0">
              <a:spcBef>
                <a:spcPts val="600"/>
              </a:spcBef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Extent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232535" lvl="0" indent="-407035" algn="l" defTabSz="914400" latinLnBrk="0">
              <a:spcBef>
                <a:spcPts val="0"/>
              </a:spcBef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Arose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arise w/ purpose -again -</a:t>
            </a:r>
            <a:r>
              <a:rPr lang="en-US" altLang="ko-KR" sz="28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est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270635" lvl="0" indent="-407035" algn="l" defTabSz="914400" latinLnBrk="0">
              <a:spcBef>
                <a:spcPts val="600"/>
              </a:spcBef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Smote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 forward 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strike severely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Present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9)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447800"/>
            <a:ext cx="5486400" cy="472440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Name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74370" lvl="1" indent="-27432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Eleazar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is Helper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74370" lvl="1" indent="-27432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El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“Almighty”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“to surround”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74370" lvl="1" indent="-27432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Dodo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burning love-passion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74370" lvl="1" indent="-27432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son of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builder -to carry 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Position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74370" lvl="1" indent="-27432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2nd of David’s Mightiest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741680"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Tribe of Benjamin…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163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…Most Warlike Tribe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6" descr="http://i428.photobucket.com/albums/qq3/Speeluunjuur/Celtwarrio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38800" y="1295399"/>
            <a:ext cx="3505200" cy="5562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167639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Hebrews 10:35 (KJV)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35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Cast not away therefore your confidence, which hath great recompence of reward.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Hebrews 10:35 (KJV) </a:t>
            </a:r>
            <a:br>
              <a:rPr lang="en-US" dirty="0"/>
            </a:br>
            <a:r>
              <a:rPr lang="en-US" baseline="30000" dirty="0"/>
              <a:t>35 </a:t>
            </a:r>
            <a:r>
              <a:rPr lang="en-US" dirty="0"/>
              <a:t> Cast not away therefore your confidence, which hath great recompence of reward. </a:t>
            </a:r>
            <a:br>
              <a:rPr lang="en-US" dirty="0"/>
            </a:br>
            <a:r>
              <a:rPr lang="en-US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wrap="square" lIns="0" tIns="0" rIns="0" bIns="0" anchor="ctr">
            <a:normAutofit/>
          </a:bodyPr>
          <a:lstStyle/>
          <a:p>
            <a:pPr marL="0" indent="0" algn="ctr" defTabSz="914400" latinLnBrk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Eleazar's Moment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6915"/>
          </a:xfrm>
        </p:spPr>
        <p:txBody>
          <a:bodyPr wrap="square" lIns="91440" tIns="45720" rIns="91440" bIns="45720" anchor="t">
            <a:normAutofit/>
          </a:bodyPr>
          <a:lstStyle/>
          <a:p>
            <a:pPr marL="342900" lvl="0" indent="-34290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u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 look @ situation </a:t>
            </a:r>
            <a:r>
              <a:rPr lang="en-US" altLang="ko-KR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his time..stand in gap/watch God move or refuse to stand /watch satan win</a:t>
            </a:r>
            <a:endParaRPr lang="ko-KR" altLang="en-US" sz="1200" b="1" dirty="0">
              <a:latin typeface="Arial Unicode MS" charset="0"/>
            </a:endParaRPr>
          </a:p>
          <a:p>
            <a:pPr marL="342900" lvl="0" indent="-342900" algn="l" defTabSz="914400" latinLnBrk="0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u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 the Surge of Demonic Activity</a:t>
            </a:r>
            <a:endParaRPr lang="ko-KR" altLang="en-US" sz="3200" b="1" dirty="0">
              <a:latin typeface="Arial Unicode MS" charset="0"/>
            </a:endParaRPr>
          </a:p>
          <a:p>
            <a:pPr marL="742950" lvl="0" indent="-342900" algn="l" defTabSz="914400" latinLnBrk="0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Phil. </a:t>
            </a:r>
            <a:r>
              <a:rPr lang="en-US" altLang="ko-KR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gathered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(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come to bring destruction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)</a:t>
            </a:r>
            <a:endParaRPr lang="ko-KR" altLang="en-US" sz="2800" b="1" dirty="0">
              <a:latin typeface="Arial Unicode MS" charset="0"/>
            </a:endParaRPr>
          </a:p>
          <a:p>
            <a:pPr marL="742950" lvl="0" indent="-342900" algn="l" defTabSz="914400" latinLnBrk="0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to </a:t>
            </a:r>
            <a:r>
              <a:rPr lang="en-US" altLang="ko-KR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battle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(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to engage in actual warfare…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)</a:t>
            </a:r>
            <a:endParaRPr lang="ko-KR" altLang="en-US" sz="2800" b="1" dirty="0">
              <a:latin typeface="Arial Unicode MS" charset="0"/>
            </a:endParaRPr>
          </a:p>
          <a:p>
            <a:pPr marL="342900" lvl="0" indent="-342900" algn="l" defTabSz="914400" latinLnBrk="0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u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 the Surrender</a:t>
            </a:r>
            <a:endParaRPr lang="ko-KR" altLang="en-US" sz="3200" b="1" dirty="0">
              <a:latin typeface="Arial Unicode MS" charset="0"/>
            </a:endParaRPr>
          </a:p>
          <a:p>
            <a:pPr marL="742950" lvl="0" indent="-28575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Army </a:t>
            </a:r>
            <a:r>
              <a:rPr lang="en-US" altLang="ko-KR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gone away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(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move to higher ground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) </a:t>
            </a:r>
            <a:endParaRPr lang="ko-KR" altLang="en-US" sz="2800" b="1" dirty="0">
              <a:latin typeface="Arial Unicode MS" charset="0"/>
            </a:endParaRPr>
          </a:p>
          <a:p>
            <a:pPr marL="342900" indent="-342900" algn="l" defTabSz="914400" latinLnBrk="0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b="1" dirty="0">
              <a:latin typeface="Arial Unicode MS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His Example</a:t>
            </a:r>
            <a:endParaRPr lang="ko-KR" altLang="en-US" sz="4400" b="1" dirty="0">
              <a:latin typeface="Arial Unicode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715000" cy="3200400"/>
          </a:xfrm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Had a Great Example "David</a:t>
            </a:r>
            <a:r>
              <a:rPr lang="en-US" altLang="ko-K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”</a:t>
            </a:r>
            <a:endParaRPr lang="en-US" altLang="ko-KR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charset="0"/>
            </a:endParaRPr>
          </a:p>
          <a:p>
            <a:pPr marL="342900" indent="-342900" algn="l" defTabSz="914400" latinLnBrk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Not Afraid of Challenge</a:t>
            </a:r>
            <a:endParaRPr lang="en-US" altLang="ko-KR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charset="0"/>
            </a:endParaRPr>
          </a:p>
          <a:p>
            <a:pPr marL="342900" indent="-342900" algn="l" defTabSz="914400" latinLnBrk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Put It All On The Line...</a:t>
            </a:r>
            <a:endParaRPr lang="en-US" altLang="ko-KR" sz="2800" b="1" dirty="0">
              <a:latin typeface="Arial Unicode MS" charset="0"/>
            </a:endParaRPr>
          </a:p>
          <a:p>
            <a:pPr marL="342900" indent="-342900" algn="l" defTabSz="914400" latinLnBrk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Gave It All to God</a:t>
            </a:r>
            <a:endParaRPr lang="en-US" altLang="ko-KR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charset="0"/>
            </a:endParaRPr>
          </a:p>
          <a:p>
            <a:pPr marL="342900" indent="-342900" algn="l" defTabSz="914400" latinLnBrk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Gave It All He Had</a:t>
            </a:r>
            <a:endParaRPr lang="ko-KR" altLang="en-US" sz="2800" b="1" dirty="0">
              <a:latin typeface="Arial Unicode MS" charset="0"/>
            </a:endParaRPr>
          </a:p>
          <a:p>
            <a:pPr marL="457200" indent="0" algn="l" defTabSz="914400" latinLnBrk="0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b="1" dirty="0">
              <a:latin typeface="Arial Unicode MS" charset="0"/>
            </a:endParaRPr>
          </a:p>
          <a:p>
            <a:pPr marL="342900" indent="-342900" algn="l" defTabSz="914400" latinLnBrk="0">
              <a:lnSpc>
                <a:spcPct val="104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panose="020F0502020204030204" charset="0"/>
            </a:endParaRPr>
          </a:p>
        </p:txBody>
      </p:sp>
      <p:pic>
        <p:nvPicPr>
          <p:cNvPr id="4" name="Picture 6" descr="http://4.bp.blogspot.com/-aIiYY_BjjmM/URWT1Q5PMqI/AAAAAAAAG2g/sIxpus-tSS8/s1600/David-and-Goliath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91000" y="3124199"/>
            <a:ext cx="4953000" cy="3733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 Samuel 23:9-10 (KJV)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after him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Eleazar the son of Dodo the Ahohite,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the three mighty men with David, when they defied the Philistines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were there gathered together to battle, and the men of Israel were gone away: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arose, and smote the Philistines until his hand was weary, and his hand clave unto the sword: and the LORD wrought a great victory that day; and the people returned after him only to spoil.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Example</a:t>
            </a:r>
            <a:endParaRPr lang="ko-KR" altLang="en-US" sz="4400" b="1" dirty="0">
              <a:latin typeface="Arial Unicode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526280"/>
          </a:xfrm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1st- You Follow Example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96620" lvl="0" indent="-46482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David-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“ran toward giant”</a:t>
            </a:r>
            <a:endParaRPr lang="ko-KR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96620" lvl="0" indent="-46482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Saul-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“ran from giant”</a:t>
            </a:r>
            <a:endParaRPr lang="ko-KR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2nd- You Become an Example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96620" lvl="0" indent="-46482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Stood Ground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896620" lvl="0" indent="-46482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Refused to Quit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0" algn="l" defTabSz="914400" latinLnBrk="0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b="1" dirty="0">
              <a:latin typeface="Arial Unicode MS" charset="0"/>
            </a:endParaRPr>
          </a:p>
          <a:p>
            <a:pPr marL="342900" indent="-342900" algn="l" defTabSz="914400" latinLnBrk="0">
              <a:lnSpc>
                <a:spcPct val="104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panose="020F0502020204030204" charset="0"/>
            </a:endParaRPr>
          </a:p>
        </p:txBody>
      </p:sp>
      <p:pic>
        <p:nvPicPr>
          <p:cNvPr id="4" name="Picture 6" descr="http://4.bp.blogspot.com/-aIiYY_BjjmM/URWT1Q5PMqI/AAAAAAAAG2g/sIxpus-tSS8/s1600/David-and-Goliath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10200" y="1905000"/>
            <a:ext cx="3733800" cy="4953000"/>
          </a:xfrm>
          <a:prstGeom prst="rect">
            <a:avLst/>
          </a:prstGeom>
          <a:noFill/>
        </p:spPr>
      </p:pic>
      <p:pic>
        <p:nvPicPr>
          <p:cNvPr id="5" name="Picture 6" descr="http://i428.photobucket.com/albums/qq3/Speeluunjuur/Celtwar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95399"/>
            <a:ext cx="3733800" cy="5562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swordbearer.org/images/wallpapers/W014_alone_ws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152400"/>
            <a:ext cx="82296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5975"/>
            <a:ext cx="4876800" cy="1165225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Getting a Grip…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4038600" cy="609600"/>
          </a:xfrm>
          <a:noFill/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II Sam 23:9-10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477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21, 2019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210716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2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5664200" cy="838200"/>
          </a:xfrm>
          <a:solidFill>
            <a:schemeClr val="bg1">
              <a:lumMod val="95000"/>
              <a:alpha val="79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David’s Mighty Men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924800" cy="5257800"/>
          </a:xfrm>
          <a:solidFill>
            <a:schemeClr val="bg2">
              <a:alpha val="92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They Refused To Join The Crowd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…They stood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They Refused To Be Beat By The Odds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…alone if necessary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They Refused To Sit There And Do Nothing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…and succeeded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They Saw God’s Hand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…for God gave them the Victory!!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They Stood, Alone if Necessary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…and Succeeded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…for God Gave Them the Victory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5715000"/>
            <a:ext cx="5791835" cy="961390"/>
          </a:xfrm>
          <a:noFill/>
        </p:spPr>
        <p:txBody>
          <a:bodyPr wrap="square" lIns="0" tIns="0" rIns="0" bIns="0" anchor="ctr">
            <a:normAutofit/>
          </a:bodyPr>
          <a:lstStyle/>
          <a:p>
            <a:pPr marL="0" indent="0" algn="ctr" defTabSz="914400" latinLnBrk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Eleazar's Moment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001000" cy="2819400"/>
          </a:xfrm>
          <a:solidFill>
            <a:schemeClr val="bg1">
              <a:alpha val="88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342900" lvl="0" indent="-342900" algn="l" defTabSz="914400" latinLnBrk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u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  <a:t> 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Surge of Demonic Activity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742950" lvl="0" indent="-342900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Phil. G</a:t>
            </a:r>
            <a:r>
              <a:rPr lang="en-US" altLang="ko-KR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athered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come to bring destruction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742950" lvl="0" indent="-342900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</a:t>
            </a:r>
            <a:r>
              <a:rPr lang="en-US" altLang="ko-KR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Battle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engage in actual warfare…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42900" lvl="0" indent="-342900" algn="l" defTabSz="914400" latinLnBrk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u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Surrender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742950" lvl="0" indent="-285750" algn="l" defTabSz="914400" latinLnBrk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Army </a:t>
            </a:r>
            <a:r>
              <a:rPr lang="en-US" altLang="ko-KR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Gone Away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move to higher ground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42900" indent="-342900" algn="l" defTabSz="914400" latinLnBrk="0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b="1" dirty="0">
              <a:latin typeface="Arial Unicode M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i428.photobucket.com/albums/qq3/Speeluunjuur/Celtwarrio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24400" y="1295399"/>
            <a:ext cx="4419600" cy="55626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wrap="square" lIns="0" tIns="0" rIns="0" bIns="0" anchor="ctr">
            <a:normAutofit/>
          </a:bodyPr>
          <a:lstStyle/>
          <a:p>
            <a:pPr marL="0" indent="0" algn="ctr" defTabSz="914400" latinLnBrk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Eleazar's Moment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200400" cy="4526915"/>
          </a:xfrm>
        </p:spPr>
        <p:txBody>
          <a:bodyPr wrap="square" lIns="91440" tIns="45720" rIns="91440" bIns="45720" anchor="t">
            <a:normAutofit/>
          </a:bodyPr>
          <a:lstStyle/>
          <a:p>
            <a:pPr marL="407035" indent="-407035">
              <a:lnSpc>
                <a:spcPct val="91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altLang="ko-K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Stood</a:t>
            </a:r>
            <a:endParaRPr lang="en-US" altLang="ko-K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07035" indent="-407035">
              <a:lnSpc>
                <a:spcPct val="91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altLang="ko-K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Alone</a:t>
            </a:r>
            <a:endParaRPr lang="en-US" altLang="ko-K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07035" indent="-407035">
              <a:lnSpc>
                <a:spcPct val="91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altLang="ko-K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Fought 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http://www.theswordbearer.org/images/wallpapers/W014_alone_ws.jpg"/>
          <p:cNvPicPr>
            <a:picLocks noChangeAspect="1" noChangeArrowheads="1"/>
          </p:cNvPicPr>
          <p:nvPr/>
        </p:nvPicPr>
        <p:blipFill>
          <a:blip r:embed="rId2" cstate="print">
            <a:lum bright="2000" contrast="-23000"/>
          </a:blip>
          <a:srcRect/>
          <a:stretch>
            <a:fillRect/>
          </a:stretch>
        </p:blipFill>
        <p:spPr bwMode="auto">
          <a:xfrm>
            <a:off x="3581400" y="1219200"/>
            <a:ext cx="5562600" cy="563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955"/>
            <a:ext cx="5334000" cy="1143635"/>
          </a:xfrm>
        </p:spPr>
        <p:txBody>
          <a:bodyPr wrap="square" lIns="0" tIns="0" rIns="0" bIns="0" anchor="ctr">
            <a:normAutofit/>
          </a:bodyPr>
          <a:lstStyle/>
          <a:p>
            <a:pPr marL="0" indent="0" algn="ctr" defTabSz="914400" latinLnBrk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Eleazar's Moment</a:t>
            </a:r>
            <a:endParaRPr lang="ko-KR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7772400" cy="4982845"/>
          </a:xfrm>
          <a:solidFill>
            <a:schemeClr val="bg1">
              <a:alpha val="80000"/>
            </a:schemeClr>
          </a:solidFill>
        </p:spPr>
        <p:txBody>
          <a:bodyPr wrap="square" lIns="91440" tIns="45720" rIns="91440" bIns="45720" anchor="t">
            <a:normAutofit fontScale="92500" lnSpcReduction="20000"/>
          </a:bodyPr>
          <a:lstStyle/>
          <a:p>
            <a:pPr marL="464820" lvl="0" indent="-464820" algn="l" defTabSz="508000" latinLnBrk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/>
              <a:buChar char="u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Grew Tired </a:t>
            </a: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-“Weary”</a:t>
            </a:r>
            <a:endParaRPr lang="ko-KR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64820" lvl="0" indent="-464820" algn="l" defTabSz="508000" latinLnBrk="0">
              <a:lnSpc>
                <a:spcPct val="110000"/>
              </a:lnSpc>
              <a:spcBef>
                <a:spcPts val="600"/>
              </a:spcBef>
              <a:spcAft>
                <a:spcPts val="700"/>
              </a:spcAft>
              <a:buClr>
                <a:srgbClr val="000000"/>
              </a:buClr>
              <a:buFont typeface="Wingdings" panose="05000000000000000000"/>
              <a:buChar char="u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Grew Trust - </a:t>
            </a: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Refused to Give Up!</a:t>
            </a:r>
            <a:endParaRPr lang="ko-KR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77900" lvl="0" indent="-241300" algn="l" defTabSz="50800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q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Jer 12:5 -</a:t>
            </a:r>
            <a:r>
              <a:rPr lang="en-US" altLang="ko-KR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footmen wearied…</a:t>
            </a:r>
            <a:endParaRPr lang="ko-KR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77900" lvl="0" indent="-241300" algn="l" defTabSz="5080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q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II Cor 4:16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543685" lvl="0" indent="-407035" algn="l" defTabSz="50800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Faint Not (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quit, give up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543685" lvl="0" indent="-407035" algn="l" defTabSz="50800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Renewed (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intense radical renovation</a:t>
            </a: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64820" lvl="0" indent="-464820" algn="l" defTabSz="508000" latinLnBrk="0">
              <a:lnSpc>
                <a:spcPct val="110000"/>
              </a:lnSpc>
              <a:spcBef>
                <a:spcPts val="12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/>
              <a:buChar char="u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Each Step 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defTabSz="508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Invited </a:t>
            </a:r>
            <a:endParaRPr lang="en-US" altLang="ko-K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defTabSz="508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Attack</a:t>
            </a:r>
            <a:endParaRPr lang="en-US" altLang="ko-K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defTabSz="5080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257300" lvl="0" indent="-457200" algn="l" defTabSz="508000" latinLnBrk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Romans 5:20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u"/>
      </p:transition>
    </mc:Choice>
    <mc:Fallback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8" presetClass="entr" presetSubtype="0" ac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955"/>
            <a:ext cx="3048000" cy="791845"/>
          </a:xfrm>
        </p:spPr>
        <p:txBody>
          <a:bodyPr wrap="square" lIns="0" tIns="0" rIns="0" bIns="0" anchor="ctr">
            <a:normAutofit/>
          </a:bodyPr>
          <a:lstStyle/>
          <a:p>
            <a:pPr marL="0" indent="0" algn="ctr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Eleazer</a:t>
            </a:r>
            <a:endParaRPr lang="ko-KR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6934200" cy="4267200"/>
          </a:xfrm>
          <a:solidFill>
            <a:schemeClr val="bg1">
              <a:alpha val="87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Refused to...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896620" lvl="0" indent="-46482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Quit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896620" lvl="0" indent="-46482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Go 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896620" lvl="0" indent="-46482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Fight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896620" indent="-46482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did He Accomplish So Much?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ko-K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had a Grip on…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newsflash/>
      </p:transition>
    </mc:Choice>
    <mc:Fallback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5943</Words>
  <Application>WPS Presentation</Application>
  <PresentationFormat>On-screen Show (4:3)</PresentationFormat>
  <Paragraphs>224</Paragraphs>
  <Slides>30</Slides>
  <Notes>0</Notes>
  <HiddenSlides>4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SimSun</vt:lpstr>
      <vt:lpstr>Wingdings</vt:lpstr>
      <vt:lpstr>Arial Rounded MT Bold</vt:lpstr>
      <vt:lpstr>Arial Unicode MS</vt:lpstr>
      <vt:lpstr>Wingdings 2</vt:lpstr>
      <vt:lpstr>Wingdings</vt:lpstr>
      <vt:lpstr>Arial Unicode MS</vt:lpstr>
      <vt:lpstr>Courier New</vt:lpstr>
      <vt:lpstr>Calibri</vt:lpstr>
      <vt:lpstr>Microsoft YaHei</vt:lpstr>
      <vt:lpstr>Wingdings</vt:lpstr>
      <vt:lpstr>Wingdings 2</vt:lpstr>
      <vt:lpstr>굴림</vt:lpstr>
      <vt:lpstr>Malgun Gothic</vt:lpstr>
      <vt:lpstr>Office Theme</vt:lpstr>
      <vt:lpstr>PowerPoint 演示文稿</vt:lpstr>
      <vt:lpstr>PowerPoint 演示文稿</vt:lpstr>
      <vt:lpstr>PowerPoint 演示文稿</vt:lpstr>
      <vt:lpstr>Getting a Grip…</vt:lpstr>
      <vt:lpstr>David’s Mighty Men</vt:lpstr>
      <vt:lpstr>Eleazar's Moment</vt:lpstr>
      <vt:lpstr>Eleazar's Moment</vt:lpstr>
      <vt:lpstr>Eleazar's Moment</vt:lpstr>
      <vt:lpstr>Eleazer</vt:lpstr>
      <vt:lpstr>His Past</vt:lpstr>
      <vt:lpstr>He Had Grip on His Present</vt:lpstr>
      <vt:lpstr>Grip on His Weapon (10)</vt:lpstr>
      <vt:lpstr>Grip on His Weapon (10)</vt:lpstr>
      <vt:lpstr>Grip on His Weapon (10)</vt:lpstr>
      <vt:lpstr>His Weapon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His Present -v9</vt:lpstr>
      <vt:lpstr>His Present -v9</vt:lpstr>
      <vt:lpstr>PowerPoint 演示文稿</vt:lpstr>
      <vt:lpstr>Eleazar's Moment</vt:lpstr>
      <vt:lpstr>His Present  (9)</vt:lpstr>
      <vt:lpstr>PowerPoint 演示文稿</vt:lpstr>
      <vt:lpstr>PowerPoint 演示文稿</vt:lpstr>
      <vt:lpstr>Eleazar's Moment</vt:lpstr>
      <vt:lpstr>His Example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edwar</cp:lastModifiedBy>
  <cp:revision>131</cp:revision>
  <dcterms:created xsi:type="dcterms:W3CDTF">2013-10-01T01:33:00Z</dcterms:created>
  <dcterms:modified xsi:type="dcterms:W3CDTF">2019-07-21T17:19:23Z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1033-11.2.0.8684</vt:lpwstr>
  </property>
</Properties>
</file>