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1" r:id="rId4"/>
    <p:sldId id="258" r:id="rId5"/>
    <p:sldId id="259" r:id="rId6"/>
    <p:sldId id="261" r:id="rId7"/>
    <p:sldId id="268" r:id="rId8"/>
    <p:sldId id="264" r:id="rId9"/>
    <p:sldId id="265" r:id="rId10"/>
    <p:sldId id="263" r:id="rId11"/>
    <p:sldId id="262" r:id="rId12"/>
    <p:sldId id="270" r:id="rId13"/>
    <p:sldId id="272" r:id="rId14"/>
    <p:sldId id="257" r:id="rId15"/>
    <p:sldId id="26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8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1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5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0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8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1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4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8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7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998A4-F59F-4043-B74F-5CF718A09E4A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1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01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105" y="3103454"/>
            <a:ext cx="6552895" cy="36349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He Lives…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can Face Tomorrow!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Fear is Gone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Know He Holds the Future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is Worth the Living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Just 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154911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660" y="28135"/>
            <a:ext cx="6566962" cy="3761579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May Think God Can’t Use You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…Because Of Your Scars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Wants To Use You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…Because Of Your Scars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Scars Don’t Diminish Your Value…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…It Increases Your Value</a:t>
            </a:r>
          </a:p>
        </p:txBody>
      </p:sp>
    </p:spTree>
    <p:extLst>
      <p:ext uri="{BB962C8B-B14F-4D97-AF65-F5344CB8AC3E}">
        <p14:creationId xmlns:p14="http://schemas.microsoft.com/office/powerpoint/2010/main" val="451216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85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04F5-0C9C-4534-BB74-C70763D8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ECDE3-7A96-4D37-B280-B4AA5B751793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anose="030604020304060B0204" pitchFamily="66" charset="0"/>
            </a:endParaRPr>
          </a:p>
          <a:p>
            <a:pPr marL="0" indent="0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 God Never Wastes Our Pain</a:t>
            </a:r>
          </a:p>
        </p:txBody>
      </p:sp>
    </p:spTree>
    <p:extLst>
      <p:ext uri="{BB962C8B-B14F-4D97-AF65-F5344CB8AC3E}">
        <p14:creationId xmlns:p14="http://schemas.microsoft.com/office/powerpoint/2010/main" val="427459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85"/>
            <a:ext cx="3516923" cy="3022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/>
          <a:stretch/>
        </p:blipFill>
        <p:spPr>
          <a:xfrm>
            <a:off x="3807911" y="169169"/>
            <a:ext cx="4025348" cy="2829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9169"/>
            <a:ext cx="3678018" cy="2925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0611"/>
          <a:stretch/>
        </p:blipFill>
        <p:spPr>
          <a:xfrm>
            <a:off x="125794" y="3222418"/>
            <a:ext cx="4631736" cy="3317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b="10818"/>
          <a:stretch/>
        </p:blipFill>
        <p:spPr>
          <a:xfrm>
            <a:off x="5100862" y="3325811"/>
            <a:ext cx="2247900" cy="3110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33" y="3890420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8" y="275419"/>
            <a:ext cx="2857500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8638"/>
          <a:stretch/>
        </p:blipFill>
        <p:spPr>
          <a:xfrm>
            <a:off x="4797082" y="813581"/>
            <a:ext cx="151931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239151"/>
            <a:ext cx="5943600" cy="2316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00"/>
          <a:stretch/>
        </p:blipFill>
        <p:spPr>
          <a:xfrm>
            <a:off x="140677" y="2588456"/>
            <a:ext cx="2799471" cy="231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9" r="-7574"/>
          <a:stretch/>
        </p:blipFill>
        <p:spPr>
          <a:xfrm>
            <a:off x="3587260" y="2615421"/>
            <a:ext cx="2654105" cy="231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8" t="-3745" r="2288" b="18724"/>
          <a:stretch/>
        </p:blipFill>
        <p:spPr>
          <a:xfrm>
            <a:off x="-31652" y="4883248"/>
            <a:ext cx="5943600" cy="196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60" y="239151"/>
            <a:ext cx="5525088" cy="3099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3"/>
          <a:stretch/>
        </p:blipFill>
        <p:spPr>
          <a:xfrm>
            <a:off x="6349218" y="3525715"/>
            <a:ext cx="4732606" cy="33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2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5035" y="0"/>
            <a:ext cx="2674914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18, 2019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214338" y="0"/>
            <a:ext cx="2413586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74C6DB-EFF1-429B-A50D-B08D94C1377B}"/>
              </a:ext>
            </a:extLst>
          </p:cNvPr>
          <p:cNvSpPr txBox="1">
            <a:spLocks/>
          </p:cNvSpPr>
          <p:nvPr/>
        </p:nvSpPr>
        <p:spPr>
          <a:xfrm>
            <a:off x="1280160" y="1159844"/>
            <a:ext cx="1069848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God Never Wastes Our Pain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000" t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173DE-1DF4-4C27-9422-ABF5AB1E9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5"/>
            <a:ext cx="3357880" cy="2171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 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Pain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 </a:t>
            </a: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Unwanted</a:t>
            </a: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Unavoidable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ECD5CB-E8CB-49A3-9F88-444A98FF60ED}"/>
              </a:ext>
            </a:extLst>
          </p:cNvPr>
          <p:cNvSpPr txBox="1">
            <a:spLocks/>
          </p:cNvSpPr>
          <p:nvPr/>
        </p:nvSpPr>
        <p:spPr>
          <a:xfrm>
            <a:off x="7848600" y="15240"/>
            <a:ext cx="3723640" cy="2809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Our Pain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anose="030604020304060B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Never Unnoticed</a:t>
            </a: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By God </a:t>
            </a: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By Man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6A6F89-D1AE-4F66-B2D0-956FE8AAF0F4}"/>
              </a:ext>
            </a:extLst>
          </p:cNvPr>
          <p:cNvSpPr txBox="1">
            <a:spLocks/>
          </p:cNvSpPr>
          <p:nvPr/>
        </p:nvSpPr>
        <p:spPr>
          <a:xfrm>
            <a:off x="4196079" y="3972306"/>
            <a:ext cx="3010263" cy="2689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Pain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 </a:t>
            </a: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Common</a:t>
            </a: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Continual</a:t>
            </a: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14664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0"/>
            <a:ext cx="10942983" cy="1020417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God Designed Pain to Produce Scars…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1232452"/>
            <a:ext cx="5721784" cy="5186467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Heaven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…the Only Thing Man Made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…Are The Scars On Jesus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Placed There By Man..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…For Man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Allowed This..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Ordered This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Only Way To Fulfill His Plan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47315" y="1317172"/>
            <a:ext cx="3466011" cy="40089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God </a:t>
            </a:r>
          </a:p>
          <a:p>
            <a:pPr algn="ctr">
              <a:lnSpc>
                <a:spcPct val="150000"/>
              </a:lnSpc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Never Wastes </a:t>
            </a:r>
          </a:p>
          <a:p>
            <a:pPr algn="ctr">
              <a:lnSpc>
                <a:spcPct val="150000"/>
              </a:lnSpc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Our </a:t>
            </a:r>
          </a:p>
          <a:p>
            <a:pPr algn="ctr">
              <a:lnSpc>
                <a:spcPct val="150000"/>
              </a:lnSpc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Pain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1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48" y="553737"/>
            <a:ext cx="9183553" cy="5748589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Had Been Three Days Since…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…The Devastating Events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Arrest 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Trial 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Scourging 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Crucifixion of Jesus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…at Each Place Scars were Placed on Jesus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Saw His Lifeless Body…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taken down from the cross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buried in a tomb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 the Third Day They Would Discover…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3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" y="1"/>
            <a:ext cx="5314941" cy="79513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 the Third 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195" y="1716258"/>
            <a:ext cx="7157805" cy="5135015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Discovered Jesus Had… </a:t>
            </a:r>
          </a:p>
          <a:p>
            <a:pPr lvl="3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Risen</a:t>
            </a:r>
          </a:p>
          <a:p>
            <a:pPr lvl="3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Glorified Body</a:t>
            </a:r>
          </a:p>
          <a:p>
            <a:pPr lvl="3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Things New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…Except - He Still Had the Scars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Why?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Those Scars Had…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Purpose 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Priority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838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0" y="1"/>
            <a:ext cx="5894363" cy="87219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Indicates Identity…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0" y="731520"/>
            <a:ext cx="7301132" cy="595063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…Purpose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Indicated It Was Truly Jesus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….Hands- Feet- Side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Showed He Went Through Something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…Not a Joke, Dream, Game -Real Death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Thomas-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“Unless I see the Scars”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He Did –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He Cried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“My Lord and My God!”</a:t>
            </a:r>
            <a:endParaRPr lang="en-US" sz="2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Same With Us –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Show That We Have Been Thru BUT…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…God was With Us!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r="1779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92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7759701" cy="1020417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Indicates Point of Injury…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490" y="3638028"/>
            <a:ext cx="8775590" cy="3100397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…Power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Point of Injury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Reminder of Pain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Proof You Have Been Through Something…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…But It Didn’t Stop You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3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8128001" cy="1020417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Indicates Point of Healing…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250" y="1140505"/>
            <a:ext cx="7624676" cy="5698435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Priority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…He Never Takes Your Pain Lightly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He’s Been There… 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First…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Survived -He Arose!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Us…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Can Thrive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…Because He Arose..We Can Too!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Others…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they see us Rise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…It Brings Them Hope! 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0440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402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Courier New</vt:lpstr>
      <vt:lpstr>Informal Roman</vt:lpstr>
      <vt:lpstr>Office Theme</vt:lpstr>
      <vt:lpstr>PowerPoint Presentation</vt:lpstr>
      <vt:lpstr>PowerPoint Presentation</vt:lpstr>
      <vt:lpstr>PowerPoint Presentation</vt:lpstr>
      <vt:lpstr>God Designed Pain to Produce Scars…</vt:lpstr>
      <vt:lpstr>PowerPoint Presentation</vt:lpstr>
      <vt:lpstr>On the Third Day…</vt:lpstr>
      <vt:lpstr>Indicates Identity…</vt:lpstr>
      <vt:lpstr>Indicates Point of Injury…</vt:lpstr>
      <vt:lpstr>Indicates Point of Healing…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David Linton</cp:lastModifiedBy>
  <cp:revision>102</cp:revision>
  <dcterms:created xsi:type="dcterms:W3CDTF">2017-01-25T03:41:12Z</dcterms:created>
  <dcterms:modified xsi:type="dcterms:W3CDTF">2019-08-17T17:06:15Z</dcterms:modified>
</cp:coreProperties>
</file>