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3" r:id="rId4"/>
    <p:sldId id="258" r:id="rId5"/>
    <p:sldId id="259" r:id="rId6"/>
    <p:sldId id="272" r:id="rId7"/>
    <p:sldId id="285" r:id="rId8"/>
    <p:sldId id="273" r:id="rId9"/>
    <p:sldId id="274" r:id="rId10"/>
    <p:sldId id="275" r:id="rId11"/>
    <p:sldId id="276" r:id="rId12"/>
    <p:sldId id="277" r:id="rId13"/>
    <p:sldId id="284" r:id="rId14"/>
    <p:sldId id="286" r:id="rId15"/>
    <p:sldId id="278" r:id="rId16"/>
    <p:sldId id="287" r:id="rId17"/>
    <p:sldId id="289" r:id="rId18"/>
    <p:sldId id="281" r:id="rId19"/>
    <p:sldId id="282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9885-7D7A-43FE-A2B0-37C0A0BBCD31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F48A-28EE-4A37-9780-995C98025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-Potential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-Problem</a:t>
            </a: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God Still Has Need of You 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Purpose</a:t>
            </a:r>
          </a:p>
          <a:p>
            <a:pPr lvl="2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Ezk 37:1-14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Dry bones- No Hope –Marrow dried up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Raise up an Army !!! </a:t>
            </a:r>
          </a:p>
          <a:p>
            <a:pPr lvl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300"/>
                            </p:stCondLst>
                            <p:childTnLst>
                              <p:par>
                                <p:cTn id="3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4102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-Potential </a:t>
            </a:r>
          </a:p>
          <a:p>
            <a:pPr lvl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-Problem</a:t>
            </a:r>
          </a:p>
          <a:p>
            <a:pPr lvl="0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God Still Has Need of You -Purpose</a:t>
            </a:r>
          </a:p>
          <a:p>
            <a:pPr lvl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#4- God is Defending You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Zech 4:6-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he answered and spake unto me,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saying, This is the word of the LORD unto 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Zerubbabel, saying, Not by might, nor by power, but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my spirit, saith the LORD of hosts. </a:t>
            </a:r>
          </a:p>
          <a:p>
            <a:pPr lvl="0">
              <a:spcBef>
                <a:spcPts val="180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Cor 4:7 -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we have this treasure in earthen 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vessels, that the excellency of the power may be of 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God, and not of us. </a:t>
            </a:r>
          </a:p>
          <a:p>
            <a:pPr lvl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 Potential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- Problem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God Still Has Need of You  - Purpose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#4- God is Defending You – Power</a:t>
            </a: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#5- Break Thru is On the Way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Promise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Psalms 34:19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are the afflictions of the righteous: but the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LORD delivereth him out of them all.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Psalms 34:19 (KJV)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are the afflictions of the righteous: but the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LORD delivereth him out of them all.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abundant and Increasing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Afflictions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stress- struggles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Righteous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Children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Lord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Self-Existent One - Father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Delivereth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defend, deliver, escape, × without fail, part, pluck, preserve, recover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and Psalms 34:19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81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Delivereth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defend, deliver, escape, × without fail, part, pluck, preserve, recover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Notice: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Promise (same)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 (different)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Steps Up, in Front of, Pulls You Out,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Pulls You Through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(same)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Romans 8:37,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Nay, in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these things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are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conquerors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through him that loved us”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E81A9247-C5AD-4BF7-8E26-7C3E77883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57CA1-F4E3-4AC5-932D-6E87D39B0D18}"/>
              </a:ext>
            </a:extLst>
          </p:cNvPr>
          <p:cNvSpPr txBox="1"/>
          <p:nvPr/>
        </p:nvSpPr>
        <p:spPr>
          <a:xfrm>
            <a:off x="381000" y="1225927"/>
            <a:ext cx="8382000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40:29-31,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giveth power to the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faint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and to them that have no might he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increaseth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strength. </a:t>
            </a:r>
            <a:r>
              <a:rPr lang="en-US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the youths shall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faint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be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weary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the young men shall utterly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fall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that wait upon the LORD shall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renew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their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they shall mount up with wings as eagles; they shall run, and not be weary; and they shall walk, and not faint” </a:t>
            </a:r>
          </a:p>
        </p:txBody>
      </p:sp>
    </p:spTree>
    <p:extLst>
      <p:ext uri="{BB962C8B-B14F-4D97-AF65-F5344CB8AC3E}">
        <p14:creationId xmlns:p14="http://schemas.microsoft.com/office/powerpoint/2010/main" val="21485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7FC7-3CF6-460E-B6A0-C75731A7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7485-CD6B-43FB-93CF-CCC28710A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8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Cor 4:8-10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Pressed, but not Crushed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Something Inside </a:t>
            </a:r>
          </a:p>
          <a:p>
            <a:pPr lvl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“Greater is he that is in you, than he that is in the world”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John 4:4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q"/>
            </a:pPr>
            <a:r>
              <a:rPr lang="en-US" sz="2800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I’m Confused, But I’m Not Freaking Out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is in Control </a:t>
            </a:r>
          </a:p>
          <a:p>
            <a:pPr lvl="0"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“And we know that God causes everything to work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together for the good of those who love God and are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according to his purpose”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 8:28 NLT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Cor 4:8-10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2672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Pursued and Under Attack…</a:t>
            </a: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…Not Left Behind</a:t>
            </a:r>
          </a:p>
          <a:p>
            <a:pPr>
              <a:buNone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“He will never leave me or Forsake me” -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Heb 13:5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Never Abandon me Physically or Emotionally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I’m Knocked Down, Not Knocked Out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can Knock You Down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But it Doesn’t Have to Keep You Down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5943600" cy="4762500"/>
          </a:xfrm>
          <a:prstGeom prst="rect">
            <a:avLst/>
          </a:prstGeom>
          <a:noFill/>
        </p:spPr>
      </p:pic>
      <p:pic>
        <p:nvPicPr>
          <p:cNvPr id="3" name="Picture 2" descr="http://ts2.mm.bing.net/th?id=H.4575180423038329&amp;pid=1.7&amp;w=197&amp;h=148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2590800" cy="361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14567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Numbers 13:23-30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6172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Dealing with Life’s Struggles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80BAE-2CB3-42C4-832E-79EBCCBBC0E4}"/>
              </a:ext>
            </a:extLst>
          </p:cNvPr>
          <p:cNvSpPr txBox="1"/>
          <p:nvPr/>
        </p:nvSpPr>
        <p:spPr>
          <a:xfrm>
            <a:off x="45720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2F026-5300-474C-BFC9-1C1787A45068}"/>
              </a:ext>
            </a:extLst>
          </p:cNvPr>
          <p:cNvSpPr txBox="1"/>
          <p:nvPr/>
        </p:nvSpPr>
        <p:spPr>
          <a:xfrm>
            <a:off x="457200" y="63421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13 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021B-4E27-454E-AA10-44CF9C16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EB6A7-0947-40C5-9E3D-6880D08D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1b</a:t>
            </a:r>
          </a:p>
        </p:txBody>
      </p:sp>
    </p:spTree>
    <p:extLst>
      <p:ext uri="{BB962C8B-B14F-4D97-AF65-F5344CB8AC3E}">
        <p14:creationId xmlns:p14="http://schemas.microsoft.com/office/powerpoint/2010/main" val="244693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43" y="2057400"/>
            <a:ext cx="8229600" cy="3886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Christian Life Requires Us to…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…Walk by Faith Not by Sight (2 Cor 5:7)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Move Beyond Our: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Feelings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Limitations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Prepare for Battle: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Major Events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Expected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Everyday Struggles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Unexpected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When We Choose to Walk by Faith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Met with Resistance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Resistance = Struggle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Without Struggle…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…Faith is Hindered 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Don’t Want to…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Experience Struggle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Can’t Walk by Faith Without It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6" descr="http://deborahedlerbrown.files.wordpress.com/2012/05/no-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 Without Struggle is…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429000"/>
          </a:xfrm>
        </p:spPr>
        <p:txBody>
          <a:bodyPr>
            <a:normAutofit/>
          </a:bodyPr>
          <a:lstStyle/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Weak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Puny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Ineffective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Wishful thinking</a:t>
            </a:r>
          </a:p>
        </p:txBody>
      </p:sp>
      <p:pic>
        <p:nvPicPr>
          <p:cNvPr id="4" name="Picture 6" descr="http://24.media.tumblr.com/tumblr_m4osdeSoQu1rodauu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Whenever God Gives Us a Promise…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Also…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…Gives Us a Problem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…Problems Produce Struggle 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Abraham</a:t>
            </a:r>
          </a:p>
          <a:p>
            <a:pPr lvl="3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 Causes Us to Grasp the Promise…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…Problems Cause the Promise to Grab Back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http://24.media.tumblr.com/tumblr_m4osdeSoQu1rodauu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Struggle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God Given You a Promise…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Your Facing…?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Loss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Hurt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Problems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Remember…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http://24.media.tumblr.com/tumblr_m4osdeSoQu1rodauu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#1- There is Still Life in You!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Potential </a:t>
            </a:r>
          </a:p>
          <a:p>
            <a:pPr lvl="0">
              <a:spcBef>
                <a:spcPts val="18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Cor 4:8-10-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troubled on every side, yet not distressed; we are perplexed, but not in despair;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Persecuted, but not forsaken; cast down, but not destroyed; </a:t>
            </a: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Always bearing about in the body the dying of the Lord Jesus, that the life also of Jesus might be made manifest in our body.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ongallery.co.uk/images/uploads/Power_Strug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9436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Struggle is a Sign…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#1- There is Still Life in You! -Potential </a:t>
            </a:r>
          </a:p>
          <a:p>
            <a:pPr lv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#2- Satan Does Not Have You Yet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</a:t>
            </a:r>
          </a:p>
          <a:p>
            <a:pPr>
              <a:spcBef>
                <a:spcPts val="18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Cor 10:13,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“There hath no temptation taken you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such as is common to man: but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is Faithful,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 will not suffer you to be tempted above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ye are able; but will with the temptation also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a way to escape, that ye may be able to bear it”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4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817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Arial Unicode MS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The Struggle Principle</vt:lpstr>
      <vt:lpstr>The Struggle Principle</vt:lpstr>
      <vt:lpstr> Faith Without Struggle is…  </vt:lpstr>
      <vt:lpstr>The Struggle Principle</vt:lpstr>
      <vt:lpstr>The Struggle Principle</vt:lpstr>
      <vt:lpstr> Struggle is a Sign… </vt:lpstr>
      <vt:lpstr> Struggle is a Sign… </vt:lpstr>
      <vt:lpstr> Struggle is a Sign… </vt:lpstr>
      <vt:lpstr> Struggle is a Sign… </vt:lpstr>
      <vt:lpstr> Struggle is a Sign… </vt:lpstr>
      <vt:lpstr> Struggle is a Sign… </vt:lpstr>
      <vt:lpstr>Struggle and Psalms 34:19 </vt:lpstr>
      <vt:lpstr>PowerPoint Presentation</vt:lpstr>
      <vt:lpstr>PowerPoint Presentation</vt:lpstr>
      <vt:lpstr>PowerPoint Presentation</vt:lpstr>
      <vt:lpstr>  2 Cor 4:8-10 </vt:lpstr>
      <vt:lpstr>  2 Cor 4:8-10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104</cp:revision>
  <dcterms:created xsi:type="dcterms:W3CDTF">2013-01-24T13:01:14Z</dcterms:created>
  <dcterms:modified xsi:type="dcterms:W3CDTF">2019-10-12T19:16:57Z</dcterms:modified>
</cp:coreProperties>
</file>