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2" r:id="rId2"/>
    <p:sldId id="256" r:id="rId3"/>
    <p:sldId id="257" r:id="rId4"/>
    <p:sldId id="258" r:id="rId5"/>
    <p:sldId id="259" r:id="rId6"/>
    <p:sldId id="260" r:id="rId7"/>
    <p:sldId id="261" r:id="rId8"/>
    <p:sldId id="262" r:id="rId9"/>
    <p:sldId id="263" r:id="rId10"/>
    <p:sldId id="264" r:id="rId11"/>
    <p:sldId id="265" r:id="rId12"/>
    <p:sldId id="266" r:id="rId13"/>
    <p:sldId id="267" r:id="rId14"/>
    <p:sldId id="281" r:id="rId15"/>
    <p:sldId id="280" r:id="rId16"/>
    <p:sldId id="279" r:id="rId17"/>
    <p:sldId id="268" r:id="rId18"/>
    <p:sldId id="269" r:id="rId19"/>
    <p:sldId id="270" r:id="rId20"/>
    <p:sldId id="271" r:id="rId21"/>
    <p:sldId id="272" r:id="rId22"/>
    <p:sldId id="273" r:id="rId23"/>
    <p:sldId id="274" r:id="rId24"/>
    <p:sldId id="275" r:id="rId25"/>
    <p:sldId id="276" r:id="rId26"/>
    <p:sldId id="277" r:id="rId27"/>
    <p:sldId id="278"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2" d="100"/>
          <a:sy n="62" d="100"/>
        </p:scale>
        <p:origin x="1400" y="5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78A82FA-8C85-4D18-BD0B-360EF45ED9EF}" type="datetimeFigureOut">
              <a:rPr lang="en-US" smtClean="0"/>
              <a:t>1/25/2020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EBFAF9-BA88-4914-919D-26F0ACF0EEFD}"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8A82FA-8C85-4D18-BD0B-360EF45ED9EF}" type="datetimeFigureOut">
              <a:rPr lang="en-US" smtClean="0"/>
              <a:t>1/25/2020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EBFAF9-BA88-4914-919D-26F0ACF0EEFD}"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8A82FA-8C85-4D18-BD0B-360EF45ED9EF}" type="datetimeFigureOut">
              <a:rPr lang="en-US" smtClean="0"/>
              <a:t>1/25/2020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EBFAF9-BA88-4914-919D-26F0ACF0EEFD}"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8A82FA-8C85-4D18-BD0B-360EF45ED9EF}" type="datetimeFigureOut">
              <a:rPr lang="en-US" smtClean="0"/>
              <a:t>1/25/2020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EBFAF9-BA88-4914-919D-26F0ACF0EEFD}"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8A82FA-8C85-4D18-BD0B-360EF45ED9EF}" type="datetimeFigureOut">
              <a:rPr lang="en-US" smtClean="0"/>
              <a:t>1/25/2020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EBFAF9-BA88-4914-919D-26F0ACF0EEFD}"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78A82FA-8C85-4D18-BD0B-360EF45ED9EF}" type="datetimeFigureOut">
              <a:rPr lang="en-US" smtClean="0"/>
              <a:t>1/25/2020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3EBFAF9-BA88-4914-919D-26F0ACF0EEFD}"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78A82FA-8C85-4D18-BD0B-360EF45ED9EF}" type="datetimeFigureOut">
              <a:rPr lang="en-US" smtClean="0"/>
              <a:t>1/25/2020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3EBFAF9-BA88-4914-919D-26F0ACF0EEFD}"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78A82FA-8C85-4D18-BD0B-360EF45ED9EF}" type="datetimeFigureOut">
              <a:rPr lang="en-US" smtClean="0"/>
              <a:t>1/25/2020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3EBFAF9-BA88-4914-919D-26F0ACF0EEFD}"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8A82FA-8C85-4D18-BD0B-360EF45ED9EF}" type="datetimeFigureOut">
              <a:rPr lang="en-US" smtClean="0"/>
              <a:t>1/25/2020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3EBFAF9-BA88-4914-919D-26F0ACF0EEFD}"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78A82FA-8C85-4D18-BD0B-360EF45ED9EF}" type="datetimeFigureOut">
              <a:rPr lang="en-US" smtClean="0"/>
              <a:t>1/25/2020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3EBFAF9-BA88-4914-919D-26F0ACF0EEFD}"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78A82FA-8C85-4D18-BD0B-360EF45ED9EF}" type="datetimeFigureOut">
              <a:rPr lang="en-US" smtClean="0"/>
              <a:t>1/25/2020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3EBFAF9-BA88-4914-919D-26F0ACF0EEFD}"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8A82FA-8C85-4D18-BD0B-360EF45ED9EF}" type="datetimeFigureOut">
              <a:rPr lang="en-US" smtClean="0"/>
              <a:t>1/25/2020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EBFAF9-BA88-4914-919D-26F0ACF0EEFD}"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image" Target="../media/image12.png"/><Relationship Id="rId7" Type="http://schemas.openxmlformats.org/officeDocument/2006/relationships/image" Target="../media/image16.jpg"/><Relationship Id="rId2" Type="http://schemas.openxmlformats.org/officeDocument/2006/relationships/image" Target="../media/image11.jpg"/><Relationship Id="rId1" Type="http://schemas.openxmlformats.org/officeDocument/2006/relationships/slideLayout" Target="../slideLayouts/slideLayout7.xml"/><Relationship Id="rId6" Type="http://schemas.openxmlformats.org/officeDocument/2006/relationships/image" Target="../media/image15.jpg"/><Relationship Id="rId5" Type="http://schemas.openxmlformats.org/officeDocument/2006/relationships/image" Target="../media/image14.gif"/><Relationship Id="rId4" Type="http://schemas.openxmlformats.org/officeDocument/2006/relationships/image" Target="../media/image13.jpeg"/><Relationship Id="rId9" Type="http://schemas.openxmlformats.org/officeDocument/2006/relationships/image" Target="../media/image18.jpg"/></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4EB78B4-8089-4E32-9168-86A5668E26EE}"/>
              </a:ext>
            </a:extLst>
          </p:cNvPr>
          <p:cNvSpPr>
            <a:spLocks noGrp="1"/>
          </p:cNvSpPr>
          <p:nvPr>
            <p:ph idx="1"/>
          </p:nvPr>
        </p:nvSpPr>
        <p:spPr>
          <a:xfrm>
            <a:off x="152400" y="152400"/>
            <a:ext cx="8915400" cy="6553200"/>
          </a:xfrm>
        </p:spPr>
        <p:txBody>
          <a:bodyPr/>
          <a:lstStyle/>
          <a:p>
            <a:pPr marL="0" indent="0">
              <a:buNone/>
            </a:pPr>
            <a:r>
              <a:rPr lang="en-US" dirty="0">
                <a:effectLst>
                  <a:outerShdw blurRad="38100" dist="38100" dir="2700000" algn="tl">
                    <a:srgbClr val="000000">
                      <a:alpha val="43137"/>
                    </a:srgbClr>
                  </a:outerShdw>
                </a:effectLst>
              </a:rPr>
              <a:t>A condemned prisoner awaiting execution was granted the usual privilege of choosing the dishes he wanted to eat for his last meal. He ordered a large mess of mushrooms.</a:t>
            </a:r>
          </a:p>
          <a:p>
            <a:pPr marL="0" indent="0">
              <a:buNone/>
            </a:pPr>
            <a:r>
              <a:rPr lang="en-US" dirty="0">
                <a:effectLst>
                  <a:outerShdw blurRad="38100" dist="38100" dir="2700000" algn="tl">
                    <a:srgbClr val="000000">
                      <a:alpha val="43137"/>
                    </a:srgbClr>
                  </a:outerShdw>
                </a:effectLst>
              </a:rPr>
              <a:t>"Why all the mushrooms and nothing else?" inquired the guard.</a:t>
            </a:r>
          </a:p>
          <a:p>
            <a:pPr marL="0" indent="0">
              <a:buNone/>
            </a:pPr>
            <a:r>
              <a:rPr lang="en-US" dirty="0">
                <a:effectLst>
                  <a:outerShdw blurRad="38100" dist="38100" dir="2700000" algn="tl">
                    <a:srgbClr val="000000">
                      <a:alpha val="43137"/>
                    </a:srgbClr>
                  </a:outerShdw>
                </a:effectLst>
              </a:rPr>
              <a:t>"Well," replied the prisoner, "I always wanted to try them, but was afraid to eat them before!"</a:t>
            </a:r>
          </a:p>
          <a:p>
            <a:endParaRPr lang="en-US" dirty="0"/>
          </a:p>
        </p:txBody>
      </p:sp>
    </p:spTree>
    <p:extLst>
      <p:ext uri="{BB962C8B-B14F-4D97-AF65-F5344CB8AC3E}">
        <p14:creationId xmlns:p14="http://schemas.microsoft.com/office/powerpoint/2010/main" val="20046234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alpha val="80000"/>
            </a:schemeClr>
          </a:solidFill>
        </p:spPr>
        <p:txBody>
          <a:bodyPr>
            <a:normAutofit fontScale="90000"/>
          </a:bodyPr>
          <a:lstStyle/>
          <a:p>
            <a:b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b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Three Step Process to </a:t>
            </a:r>
            <a:b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b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Overcoming Spiritual Inferiority</a:t>
            </a:r>
            <a:b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br>
            <a:endPar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
        <p:nvSpPr>
          <p:cNvPr id="3" name="Content Placeholder 2"/>
          <p:cNvSpPr>
            <a:spLocks noGrp="1"/>
          </p:cNvSpPr>
          <p:nvPr>
            <p:ph idx="1"/>
          </p:nvPr>
        </p:nvSpPr>
        <p:spPr>
          <a:xfrm>
            <a:off x="304800" y="1676400"/>
            <a:ext cx="8686800" cy="5029200"/>
          </a:xfrm>
          <a:solidFill>
            <a:schemeClr val="bg1">
              <a:alpha val="85000"/>
            </a:schemeClr>
          </a:solidFill>
        </p:spPr>
        <p:txBody>
          <a:bodyPr>
            <a:normAutofit fontScale="55000" lnSpcReduction="20000"/>
          </a:bodyPr>
          <a:lstStyle/>
          <a:p>
            <a:pPr algn="ctr" latinLnBrk="1">
              <a:lnSpc>
                <a:spcPct val="120000"/>
              </a:lnSpc>
              <a:buNone/>
            </a:pPr>
            <a:r>
              <a:rPr lang="en-US" sz="51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Step #1: Know the God Who You Serve</a:t>
            </a:r>
          </a:p>
          <a:p>
            <a:pPr algn="ctr" latinLnBrk="1">
              <a:lnSpc>
                <a:spcPct val="120000"/>
              </a:lnSpc>
              <a:buNone/>
            </a:pPr>
            <a:r>
              <a:rPr lang="en-US" sz="51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(He Knows You and Your Circumstance…</a:t>
            </a:r>
          </a:p>
          <a:p>
            <a:pPr algn="ctr" latinLnBrk="1">
              <a:lnSpc>
                <a:spcPct val="120000"/>
              </a:lnSpc>
              <a:buNone/>
            </a:pPr>
            <a:r>
              <a:rPr lang="en-US" sz="51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…Better than You)</a:t>
            </a:r>
          </a:p>
          <a:p>
            <a:pPr latinLnBrk="1">
              <a:lnSpc>
                <a:spcPct val="120000"/>
              </a:lnSpc>
              <a:spcBef>
                <a:spcPts val="1800"/>
              </a:spcBef>
            </a:pPr>
            <a:r>
              <a:rPr lang="en-US" sz="45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Exodus 6:1-2, </a:t>
            </a:r>
            <a:r>
              <a:rPr lang="en-US" sz="4500" b="1"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a:t>
            </a:r>
            <a:r>
              <a:rPr lang="en-US" sz="4500"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Then the LORD said unto Moses, Now shalt thou see what I will do to Pharaoh: for   with a strong hand shall he let them go, and w- a strong hand shall he drive them out of his land.</a:t>
            </a:r>
          </a:p>
          <a:p>
            <a:pPr latinLnBrk="1">
              <a:lnSpc>
                <a:spcPct val="120000"/>
              </a:lnSpc>
              <a:spcBef>
                <a:spcPts val="0"/>
              </a:spcBef>
              <a:buNone/>
            </a:pPr>
            <a:r>
              <a:rPr lang="en-US" sz="4500" i="1" baseline="30000"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2</a:t>
            </a:r>
            <a:r>
              <a:rPr lang="en-US" sz="4500"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And God spake unto Moses, and said unto him, </a:t>
            </a:r>
          </a:p>
          <a:p>
            <a:pPr latinLnBrk="1">
              <a:lnSpc>
                <a:spcPct val="120000"/>
              </a:lnSpc>
              <a:spcBef>
                <a:spcPts val="0"/>
              </a:spcBef>
              <a:buNone/>
            </a:pPr>
            <a:r>
              <a:rPr lang="en-US" sz="4500"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I am the LORD</a:t>
            </a:r>
            <a:r>
              <a:rPr lang="en-US" sz="45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(Jehovah)</a:t>
            </a:r>
            <a:r>
              <a:rPr lang="en-US" sz="4500"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a:t>
            </a:r>
            <a:r>
              <a:rPr lang="en-US" sz="45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Self Existent One</a:t>
            </a:r>
          </a:p>
          <a:p>
            <a:pPr latinLnBrk="1">
              <a:lnSpc>
                <a:spcPct val="120000"/>
              </a:lnSpc>
              <a:spcBef>
                <a:spcPts val="1800"/>
              </a:spcBef>
            </a:pPr>
            <a:r>
              <a:rPr lang="en-US" sz="44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Hebrews 13:8, </a:t>
            </a:r>
            <a:r>
              <a:rPr lang="en-US" sz="4400"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“Jesus Christ the same yesterday, </a:t>
            </a:r>
          </a:p>
          <a:p>
            <a:pPr latinLnBrk="1">
              <a:lnSpc>
                <a:spcPct val="120000"/>
              </a:lnSpc>
              <a:spcBef>
                <a:spcPts val="0"/>
              </a:spcBef>
              <a:buNone/>
            </a:pPr>
            <a:r>
              <a:rPr lang="en-US" sz="4400"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and to day, and for ever”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3">
                                            <p:bg/>
                                          </p:spTgt>
                                        </p:tgtEl>
                                        <p:attrNameLst>
                                          <p:attrName>style.visibility</p:attrName>
                                        </p:attrNameLst>
                                      </p:cBhvr>
                                      <p:to>
                                        <p:strVal val="visible"/>
                                      </p:to>
                                    </p:set>
                                    <p:animEffect transition="in" filter="wipe(left)">
                                      <p:cBhvr>
                                        <p:cTn id="14" dur="1000"/>
                                        <p:tgtEl>
                                          <p:spTgt spid="3">
                                            <p:bg/>
                                          </p:spTgt>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ipe(left)">
                                      <p:cBhvr>
                                        <p:cTn id="17" dur="1000"/>
                                        <p:tgtEl>
                                          <p:spTgt spid="3">
                                            <p:txEl>
                                              <p:pRg st="0" end="0"/>
                                            </p:txEl>
                                          </p:spTgt>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wipe(left)">
                                      <p:cBhvr>
                                        <p:cTn id="21" dur="1000"/>
                                        <p:tgtEl>
                                          <p:spTgt spid="3">
                                            <p:txEl>
                                              <p:pRg st="1" end="1"/>
                                            </p:txEl>
                                          </p:spTgt>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wipe(left)">
                                      <p:cBhvr>
                                        <p:cTn id="25" dur="1000"/>
                                        <p:tgtEl>
                                          <p:spTgt spid="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wipe(left)">
                                      <p:cBhvr>
                                        <p:cTn id="30" dur="1000"/>
                                        <p:tgtEl>
                                          <p:spTgt spid="3">
                                            <p:txEl>
                                              <p:pRg st="3" end="3"/>
                                            </p:txEl>
                                          </p:spTgt>
                                        </p:tgtEl>
                                      </p:cBhvr>
                                    </p:animEffect>
                                  </p:childTnLst>
                                </p:cTn>
                              </p:par>
                            </p:childTnLst>
                          </p:cTn>
                        </p:par>
                        <p:par>
                          <p:cTn id="31" fill="hold">
                            <p:stCondLst>
                              <p:cond delay="1000"/>
                            </p:stCondLst>
                            <p:childTnLst>
                              <p:par>
                                <p:cTn id="32" presetID="22" presetClass="entr" presetSubtype="8" fill="hold" grpId="0" nodeType="after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wipe(left)">
                                      <p:cBhvr>
                                        <p:cTn id="34" dur="1000"/>
                                        <p:tgtEl>
                                          <p:spTgt spid="3">
                                            <p:txEl>
                                              <p:pRg st="4" end="4"/>
                                            </p:txEl>
                                          </p:spTgt>
                                        </p:tgtEl>
                                      </p:cBhvr>
                                    </p:animEffect>
                                  </p:childTnLst>
                                </p:cTn>
                              </p:par>
                            </p:childTnLst>
                          </p:cTn>
                        </p:par>
                        <p:par>
                          <p:cTn id="35" fill="hold">
                            <p:stCondLst>
                              <p:cond delay="2000"/>
                            </p:stCondLst>
                            <p:childTnLst>
                              <p:par>
                                <p:cTn id="36" presetID="22" presetClass="entr" presetSubtype="8" fill="hold" grpId="0" nodeType="after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wipe(left)">
                                      <p:cBhvr>
                                        <p:cTn id="38" dur="1000"/>
                                        <p:tgtEl>
                                          <p:spTgt spid="3">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wipe(left)">
                                      <p:cBhvr>
                                        <p:cTn id="43" dur="1000"/>
                                        <p:tgtEl>
                                          <p:spTgt spid="3">
                                            <p:txEl>
                                              <p:pRg st="6" end="6"/>
                                            </p:txEl>
                                          </p:spTgt>
                                        </p:tgtEl>
                                      </p:cBhvr>
                                    </p:animEffect>
                                  </p:childTnLst>
                                </p:cTn>
                              </p:par>
                            </p:childTnLst>
                          </p:cTn>
                        </p:par>
                        <p:par>
                          <p:cTn id="44" fill="hold">
                            <p:stCondLst>
                              <p:cond delay="1000"/>
                            </p:stCondLst>
                            <p:childTnLst>
                              <p:par>
                                <p:cTn id="45" presetID="22" presetClass="entr" presetSubtype="8" fill="hold" grpId="0" nodeType="after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wipe(left)">
                                      <p:cBhvr>
                                        <p:cTn id="47"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609600"/>
            <a:ext cx="8839200" cy="4876800"/>
          </a:xfrm>
          <a:solidFill>
            <a:schemeClr val="bg1">
              <a:alpha val="80000"/>
            </a:schemeClr>
          </a:solidFill>
        </p:spPr>
        <p:txBody>
          <a:bodyPr>
            <a:normAutofit fontScale="92500" lnSpcReduction="10000"/>
          </a:bodyPr>
          <a:lstStyle/>
          <a:p>
            <a:pPr algn="ctr" latinLnBrk="1">
              <a:buNone/>
            </a:pPr>
            <a:r>
              <a:rPr lang="en-US" sz="35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Step #2: Know Who You Are…</a:t>
            </a:r>
          </a:p>
          <a:p>
            <a:pPr algn="ctr" latinLnBrk="1">
              <a:spcBef>
                <a:spcPts val="0"/>
              </a:spcBef>
              <a:buNone/>
            </a:pPr>
            <a:r>
              <a:rPr lang="en-US" sz="35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…in the God You Serve </a:t>
            </a:r>
          </a:p>
          <a:p>
            <a:pPr algn="ctr" latinLnBrk="1">
              <a:spcBef>
                <a:spcPts val="600"/>
              </a:spcBef>
              <a:buNone/>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(Focus on Him, not the Enemy) </a:t>
            </a:r>
          </a:p>
          <a:p>
            <a:pPr latinLnBrk="1">
              <a:spcBef>
                <a:spcPts val="600"/>
              </a:spcBef>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Psalms 139:14, </a:t>
            </a:r>
            <a:r>
              <a:rPr lang="en-US" sz="2800"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“I will praise thee; for I am fearfully /wonderfully made: </a:t>
            </a:r>
            <a:r>
              <a:rPr lang="en-US" sz="2800" i="1" dirty="0" err="1">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marvellous</a:t>
            </a:r>
            <a:r>
              <a:rPr lang="en-US" sz="2800"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are thy works / that </a:t>
            </a:r>
          </a:p>
          <a:p>
            <a:pPr latinLnBrk="1">
              <a:spcBef>
                <a:spcPts val="0"/>
              </a:spcBef>
              <a:buNone/>
            </a:pPr>
            <a:r>
              <a:rPr lang="en-US" sz="2800"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my soul knoweth right well.” </a:t>
            </a:r>
          </a:p>
          <a:p>
            <a:pPr latinLnBrk="1">
              <a:spcBef>
                <a:spcPts val="1200"/>
              </a:spcBef>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Rom 8:31</a:t>
            </a:r>
            <a:r>
              <a:rPr lang="en-US" sz="2800"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a:t>
            </a:r>
            <a:r>
              <a:rPr lang="en-US" sz="2800"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“If God be for us, who can be against us?” </a:t>
            </a:r>
          </a:p>
          <a:p>
            <a:pPr>
              <a:spcBef>
                <a:spcPts val="1200"/>
              </a:spcBef>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John 3:16, </a:t>
            </a:r>
            <a:r>
              <a:rPr lang="en-US" sz="2800" b="1"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a:t>
            </a:r>
            <a:r>
              <a:rPr lang="en-US" sz="2800"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For God so loved the world, that he gave his only begotten </a:t>
            </a:r>
            <a:r>
              <a:rPr lang="en-US" sz="2800" i="1" dirty="0" err="1">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Son,.whosoever</a:t>
            </a:r>
            <a:r>
              <a:rPr lang="en-US" sz="2800"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believeth ..” </a:t>
            </a:r>
          </a:p>
          <a:p>
            <a:pPr>
              <a:spcBef>
                <a:spcPts val="1200"/>
              </a:spcBef>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Phil 4:13, </a:t>
            </a:r>
            <a:r>
              <a:rPr lang="en-US" sz="2800" b="1"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a:t>
            </a:r>
            <a:r>
              <a:rPr lang="en-US" sz="2800"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I can do all things through Christ which </a:t>
            </a:r>
            <a:r>
              <a:rPr lang="en-US" sz="2800" i="1" dirty="0" err="1">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strengtheneth</a:t>
            </a:r>
            <a:r>
              <a:rPr lang="en-US" sz="2800"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me”</a:t>
            </a:r>
            <a:endParaRPr lang="en-US" sz="2800" i="1" dirty="0">
              <a:effectLst>
                <a:outerShdw blurRad="38100" dist="38100" dir="2700000" algn="tl">
                  <a:srgbClr val="000000">
                    <a:alpha val="43137"/>
                  </a:srgbClr>
                </a:outerShdw>
              </a:effectLst>
              <a:latin typeface="Arial Rounded MT Bold" panose="020F07040305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425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2000"/>
                                        <p:tgtEl>
                                          <p:spTgt spid="3">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left)">
                                      <p:cBhvr>
                                        <p:cTn id="10" dur="2000"/>
                                        <p:tgtEl>
                                          <p:spTgt spid="3">
                                            <p:txEl>
                                              <p:pRg st="0" end="0"/>
                                            </p:txEl>
                                          </p:spTgt>
                                        </p:tgtEl>
                                      </p:cBhvr>
                                    </p:animEffect>
                                  </p:childTnLst>
                                </p:cTn>
                              </p:par>
                            </p:childTnLst>
                          </p:cTn>
                        </p:par>
                        <p:par>
                          <p:cTn id="11" fill="hold">
                            <p:stCondLst>
                              <p:cond delay="2000"/>
                            </p:stCondLst>
                            <p:childTnLst>
                              <p:par>
                                <p:cTn id="12" presetID="22" presetClass="entr" presetSubtype="8" fill="hold" grpId="0"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wipe(left)">
                                      <p:cBhvr>
                                        <p:cTn id="14" dur="2000"/>
                                        <p:tgtEl>
                                          <p:spTgt spid="3">
                                            <p:txEl>
                                              <p:pRg st="1" end="1"/>
                                            </p:txEl>
                                          </p:spTgt>
                                        </p:tgtEl>
                                      </p:cBhvr>
                                    </p:animEffect>
                                  </p:childTnLst>
                                </p:cTn>
                              </p:par>
                            </p:childTnLst>
                          </p:cTn>
                        </p:par>
                        <p:par>
                          <p:cTn id="15" fill="hold">
                            <p:stCondLst>
                              <p:cond delay="4000"/>
                            </p:stCondLst>
                            <p:childTnLst>
                              <p:par>
                                <p:cTn id="16" presetID="22" presetClass="entr" presetSubtype="8" fill="hold" grpId="0" nodeType="afterEffect">
                                  <p:stCondLst>
                                    <p:cond delay="200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ipe(left)">
                                      <p:cBhvr>
                                        <p:cTn id="18" dur="20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wipe(left)">
                                      <p:cBhvr>
                                        <p:cTn id="23" dur="2000"/>
                                        <p:tgtEl>
                                          <p:spTgt spid="3">
                                            <p:txEl>
                                              <p:pRg st="3" end="3"/>
                                            </p:txEl>
                                          </p:spTgt>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up)">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left)">
                                      <p:cBhvr>
                                        <p:cTn id="42"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609600"/>
            <a:ext cx="8991600" cy="5486400"/>
          </a:xfrm>
          <a:solidFill>
            <a:schemeClr val="bg1">
              <a:alpha val="85000"/>
            </a:schemeClr>
          </a:solidFill>
        </p:spPr>
        <p:txBody>
          <a:bodyPr>
            <a:noAutofit/>
          </a:bodyPr>
          <a:lstStyle/>
          <a:p>
            <a:pPr algn="ctr" latinLnBrk="1">
              <a:lnSpc>
                <a:spcPct val="110000"/>
              </a:lnSpc>
              <a:spcBef>
                <a:spcPts val="0"/>
              </a:spcBef>
              <a:buNone/>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Step #3: Know the Enemy …</a:t>
            </a:r>
          </a:p>
          <a:p>
            <a:pPr algn="ctr" latinLnBrk="1">
              <a:lnSpc>
                <a:spcPct val="110000"/>
              </a:lnSpc>
              <a:spcBef>
                <a:spcPts val="0"/>
              </a:spcBef>
              <a:buNone/>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…of the God You Serve</a:t>
            </a:r>
          </a:p>
          <a:p>
            <a:pPr algn="ctr" latinLnBrk="1">
              <a:lnSpc>
                <a:spcPct val="110000"/>
              </a:lnSpc>
              <a:spcBef>
                <a:spcPts val="0"/>
              </a:spcBef>
              <a:buNone/>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a:t>
            </a: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(Remember He is Powerful not All-Powerful)</a:t>
            </a:r>
            <a:endParaRPr lang="en-US" sz="2800"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latinLnBrk="1">
              <a:spcBef>
                <a:spcPts val="600"/>
              </a:spcBef>
            </a:pPr>
            <a:r>
              <a:rPr lang="en-US" sz="2800"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“Be sober, be vigilant; ..your adversary </a:t>
            </a:r>
          </a:p>
          <a:p>
            <a:pPr latinLnBrk="1">
              <a:spcBef>
                <a:spcPts val="0"/>
              </a:spcBef>
              <a:buNone/>
            </a:pPr>
            <a:r>
              <a:rPr lang="en-US" sz="2800"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the devil, as a roaring lion, walketh about, </a:t>
            </a:r>
          </a:p>
          <a:p>
            <a:pPr latinLnBrk="1">
              <a:spcBef>
                <a:spcPts val="0"/>
              </a:spcBef>
              <a:buNone/>
            </a:pPr>
            <a:r>
              <a:rPr lang="en-US" sz="2800"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seeking whom he may devour:” </a:t>
            </a: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1 Peter 5:8</a:t>
            </a:r>
            <a:endParaRPr lang="en-US" sz="2800"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latinLnBrk="1">
              <a:spcBef>
                <a:spcPts val="1200"/>
              </a:spcBef>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2 Cor 2:11</a:t>
            </a:r>
            <a:r>
              <a:rPr lang="en-US" sz="2800" b="1"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a:t>
            </a:r>
            <a:r>
              <a:rPr lang="en-US" sz="2800"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a:t>
            </a:r>
            <a:r>
              <a:rPr lang="en-US" sz="2800" i="1" baseline="30000"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a:t>
            </a:r>
            <a:r>
              <a:rPr lang="en-US" sz="2800"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Lest Satan should get an advantage </a:t>
            </a:r>
          </a:p>
          <a:p>
            <a:pPr latinLnBrk="1">
              <a:spcBef>
                <a:spcPts val="0"/>
              </a:spcBef>
              <a:buNone/>
            </a:pPr>
            <a:r>
              <a:rPr lang="en-US" sz="2800"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of us: for we are not ignorant of his devices.”</a:t>
            </a:r>
            <a:r>
              <a:rPr lang="en-US" sz="2800"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a:t>
            </a:r>
          </a:p>
          <a:p>
            <a:pPr>
              <a:spcBef>
                <a:spcPts val="1200"/>
              </a:spcBef>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Rev 12:11, </a:t>
            </a:r>
            <a:r>
              <a:rPr lang="en-US" sz="2800" b="1"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a:t>
            </a:r>
            <a:r>
              <a:rPr lang="en-US" sz="2800"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they overcame him by the blood of the Lamb, and by the word of their testimony; and they loved not their lives unto the death” </a:t>
            </a:r>
            <a:endParaRPr lang="en-US" sz="2800" dirty="0">
              <a:latin typeface="Arial Rounded MT Bold" panose="020F07040305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p:transition>
    </mc:Choice>
    <mc:Fallback xmlns="">
      <p:transition spd="slow">
        <p:spli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1000"/>
                                        <p:tgtEl>
                                          <p:spTgt spid="3">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left)">
                                      <p:cBhvr>
                                        <p:cTn id="10" dur="1000"/>
                                        <p:tgtEl>
                                          <p:spTgt spid="3">
                                            <p:txEl>
                                              <p:pRg st="0" end="0"/>
                                            </p:txEl>
                                          </p:spTgt>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wipe(left)">
                                      <p:cBhvr>
                                        <p:cTn id="14" dur="1000"/>
                                        <p:tgtEl>
                                          <p:spTgt spid="3">
                                            <p:txEl>
                                              <p:pRg st="1" end="1"/>
                                            </p:txEl>
                                          </p:spTgt>
                                        </p:tgtEl>
                                      </p:cBhvr>
                                    </p:animEffect>
                                  </p:childTnLst>
                                </p:cTn>
                              </p:par>
                            </p:childTnLst>
                          </p:cTn>
                        </p:par>
                        <p:par>
                          <p:cTn id="15" fill="hold">
                            <p:stCondLst>
                              <p:cond delay="2000"/>
                            </p:stCondLst>
                            <p:childTnLst>
                              <p:par>
                                <p:cTn id="16" presetID="22" presetClass="entr" presetSubtype="8" fill="hold" grpId="0" nodeType="after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ipe(left)">
                                      <p:cBhvr>
                                        <p:cTn id="18" dur="10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wipe(left)">
                                      <p:cBhvr>
                                        <p:cTn id="23" dur="1000"/>
                                        <p:tgtEl>
                                          <p:spTgt spid="3">
                                            <p:txEl>
                                              <p:pRg st="3" end="3"/>
                                            </p:txEl>
                                          </p:spTgt>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1000"/>
                                        <p:tgtEl>
                                          <p:spTgt spid="3">
                                            <p:txEl>
                                              <p:pRg st="4" end="4"/>
                                            </p:txEl>
                                          </p:spTgt>
                                        </p:tgtEl>
                                      </p:cBhvr>
                                    </p:animEffect>
                                  </p:childTnLst>
                                </p:cTn>
                              </p:par>
                            </p:childTnLst>
                          </p:cTn>
                        </p:par>
                        <p:par>
                          <p:cTn id="28" fill="hold">
                            <p:stCondLst>
                              <p:cond delay="2000"/>
                            </p:stCondLst>
                            <p:childTnLst>
                              <p:par>
                                <p:cTn id="29" presetID="22" presetClass="entr" presetSubtype="8" fill="hold" grpId="0"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wipe(left)">
                                      <p:cBhvr>
                                        <p:cTn id="31" dur="1000"/>
                                        <p:tgtEl>
                                          <p:spTgt spid="3">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wipe(left)">
                                      <p:cBhvr>
                                        <p:cTn id="36" dur="1000"/>
                                        <p:tgtEl>
                                          <p:spTgt spid="3">
                                            <p:txEl>
                                              <p:pRg st="6" end="6"/>
                                            </p:txEl>
                                          </p:spTgt>
                                        </p:tgtEl>
                                      </p:cBhvr>
                                    </p:animEffect>
                                  </p:childTnLst>
                                </p:cTn>
                              </p:par>
                            </p:childTnLst>
                          </p:cTn>
                        </p:par>
                        <p:par>
                          <p:cTn id="37" fill="hold">
                            <p:stCondLst>
                              <p:cond delay="1000"/>
                            </p:stCondLst>
                            <p:childTnLst>
                              <p:par>
                                <p:cTn id="38" presetID="22" presetClass="entr" presetSubtype="8" fill="hold" grpId="0" nodeType="after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wipe(left)">
                                      <p:cBhvr>
                                        <p:cTn id="40" dur="1000"/>
                                        <p:tgtEl>
                                          <p:spTgt spid="3">
                                            <p:txEl>
                                              <p:pRg st="7" end="7"/>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Effect transition="in" filter="wipe(down)">
                                      <p:cBhvr>
                                        <p:cTn id="45"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4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7772400" cy="3124199"/>
          </a:xfrm>
          <a:solidFill>
            <a:schemeClr val="bg1">
              <a:alpha val="80000"/>
            </a:schemeClr>
          </a:solidFill>
          <a:effectLst>
            <a:softEdge rad="38100"/>
          </a:effectLst>
        </p:spPr>
        <p:txBody>
          <a:bodyPr>
            <a:normAutofit/>
          </a:bodyPr>
          <a:lstStyle/>
          <a:p>
            <a:pPr marL="0" indent="0">
              <a:buNone/>
            </a:pPr>
            <a:r>
              <a:rPr lang="en-US" b="1" dirty="0">
                <a:effectLst>
                  <a:outerShdw blurRad="38100" dist="38100" dir="2700000" algn="tl">
                    <a:srgbClr val="000000">
                      <a:alpha val="43137"/>
                    </a:srgbClr>
                  </a:outerShdw>
                </a:effectLst>
              </a:rPr>
              <a:t>Philippians 4:13 (AMP) </a:t>
            </a:r>
            <a:br>
              <a:rPr lang="en-US" dirty="0">
                <a:effectLst>
                  <a:outerShdw blurRad="38100" dist="38100" dir="2700000" algn="tl">
                    <a:srgbClr val="000000">
                      <a:alpha val="43137"/>
                    </a:srgbClr>
                  </a:outerShdw>
                </a:effectLst>
              </a:rPr>
            </a:br>
            <a:r>
              <a:rPr lang="en-US" baseline="30000" dirty="0">
                <a:effectLst>
                  <a:outerShdw blurRad="38100" dist="38100" dir="2700000" algn="tl">
                    <a:srgbClr val="000000">
                      <a:alpha val="43137"/>
                    </a:srgbClr>
                  </a:outerShdw>
                </a:effectLst>
              </a:rPr>
              <a:t>13 </a:t>
            </a:r>
            <a:r>
              <a:rPr lang="en-US" dirty="0">
                <a:effectLst>
                  <a:outerShdw blurRad="38100" dist="38100" dir="2700000" algn="tl">
                    <a:srgbClr val="000000">
                      <a:alpha val="43137"/>
                    </a:srgbClr>
                  </a:outerShdw>
                </a:effectLst>
              </a:rPr>
              <a:t> I have strength for all things in Christ Who empowers me [I am ready for anything and equal to anything through Him Who infuses inner strength into me; I am self-sufficient in Christ's sufficiency]. </a:t>
            </a:r>
          </a:p>
        </p:txBody>
      </p:sp>
    </p:spTree>
  </p:cSld>
  <p:clrMapOvr>
    <a:masterClrMapping/>
  </p:clrMapOvr>
  <mc:AlternateContent xmlns:mc="http://schemas.openxmlformats.org/markup-compatibility/2006" xmlns:p14="http://schemas.microsoft.com/office/powerpoint/2010/main">
    <mc:Choice Requires="p14">
      <p:transition spd="slow" p14:dur="3250">
        <p:wedge/>
      </p:transition>
    </mc:Choice>
    <mc:Fallback xmlns="">
      <p:transition spd="slow">
        <p:wedg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500" fill="hold"/>
                                        <p:tgtEl>
                                          <p:spTgt spid="3">
                                            <p:bg/>
                                          </p:spTgt>
                                        </p:tgtEl>
                                        <p:attrNameLst>
                                          <p:attrName>ppt_w</p:attrName>
                                        </p:attrNameLst>
                                      </p:cBhvr>
                                      <p:tavLst>
                                        <p:tav tm="0">
                                          <p:val>
                                            <p:fltVal val="0"/>
                                          </p:val>
                                        </p:tav>
                                        <p:tav tm="100000">
                                          <p:val>
                                            <p:strVal val="#ppt_w"/>
                                          </p:val>
                                        </p:tav>
                                      </p:tavLst>
                                    </p:anim>
                                    <p:anim calcmode="lin" valueType="num">
                                      <p:cBhvr>
                                        <p:cTn id="8" dur="500" fill="hold"/>
                                        <p:tgtEl>
                                          <p:spTgt spid="3">
                                            <p:bg/>
                                          </p:spTgt>
                                        </p:tgtEl>
                                        <p:attrNameLst>
                                          <p:attrName>ppt_h</p:attrName>
                                        </p:attrNameLst>
                                      </p:cBhvr>
                                      <p:tavLst>
                                        <p:tav tm="0">
                                          <p:val>
                                            <p:fltVal val="0"/>
                                          </p:val>
                                        </p:tav>
                                        <p:tav tm="100000">
                                          <p:val>
                                            <p:strVal val="#ppt_h"/>
                                          </p:val>
                                        </p:tav>
                                      </p:tavLst>
                                    </p:anim>
                                    <p:animEffect transition="in" filter="fade">
                                      <p:cBhvr>
                                        <p:cTn id="9" dur="500"/>
                                        <p:tgtEl>
                                          <p:spTgt spid="3">
                                            <p:bg/>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90247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standing on a beach&#10;&#10;Description automatically generated">
            <a:extLst>
              <a:ext uri="{FF2B5EF4-FFF2-40B4-BE49-F238E27FC236}">
                <a16:creationId xmlns:a16="http://schemas.microsoft.com/office/drawing/2014/main" id="{8F4EA592-49FF-472B-9A98-B7CECACDA03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152400"/>
            <a:ext cx="2743200" cy="1866900"/>
          </a:xfrm>
          <a:prstGeom prst="rect">
            <a:avLst/>
          </a:prstGeom>
        </p:spPr>
      </p:pic>
      <p:pic>
        <p:nvPicPr>
          <p:cNvPr id="5" name="Picture 4" descr="A picture containing text, book&#10;&#10;Description automatically generated">
            <a:extLst>
              <a:ext uri="{FF2B5EF4-FFF2-40B4-BE49-F238E27FC236}">
                <a16:creationId xmlns:a16="http://schemas.microsoft.com/office/drawing/2014/main" id="{8D67FD06-D35E-41B7-851D-BBBC50D137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200" y="152400"/>
            <a:ext cx="2743201" cy="1600200"/>
          </a:xfrm>
          <a:prstGeom prst="rect">
            <a:avLst/>
          </a:prstGeom>
        </p:spPr>
      </p:pic>
      <p:pic>
        <p:nvPicPr>
          <p:cNvPr id="7" name="Picture 6" descr="A close up of a mans face&#10;&#10;Description automatically generated">
            <a:extLst>
              <a:ext uri="{FF2B5EF4-FFF2-40B4-BE49-F238E27FC236}">
                <a16:creationId xmlns:a16="http://schemas.microsoft.com/office/drawing/2014/main" id="{E74841A7-A737-4F0A-8087-12118B3EAF6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00800" y="429768"/>
            <a:ext cx="1861713" cy="1322832"/>
          </a:xfrm>
          <a:prstGeom prst="rect">
            <a:avLst/>
          </a:prstGeom>
        </p:spPr>
      </p:pic>
      <p:pic>
        <p:nvPicPr>
          <p:cNvPr id="9" name="Picture 2" descr="http://www.stutteringjack.com/wp-content/uploads/2009/05/fear.gif">
            <a:extLst>
              <a:ext uri="{FF2B5EF4-FFF2-40B4-BE49-F238E27FC236}">
                <a16:creationId xmlns:a16="http://schemas.microsoft.com/office/drawing/2014/main" id="{8AB976AA-8ED5-4007-8013-311D0277FBA8}"/>
              </a:ext>
            </a:extLst>
          </p:cNvPr>
          <p:cNvPicPr>
            <a:picLocks noChangeAspect="1" noChangeArrowheads="1"/>
          </p:cNvPicPr>
          <p:nvPr/>
        </p:nvPicPr>
        <p:blipFill>
          <a:blip r:embed="rId5" cstate="print"/>
          <a:srcRect/>
          <a:stretch>
            <a:fillRect/>
          </a:stretch>
        </p:blipFill>
        <p:spPr bwMode="auto">
          <a:xfrm>
            <a:off x="5499787" y="4038600"/>
            <a:ext cx="3568013" cy="2743200"/>
          </a:xfrm>
          <a:prstGeom prst="rect">
            <a:avLst/>
          </a:prstGeom>
          <a:noFill/>
        </p:spPr>
      </p:pic>
      <p:pic>
        <p:nvPicPr>
          <p:cNvPr id="10" name="Picture 9" descr="A picture containing bottle&#10;&#10;Description automatically generated">
            <a:extLst>
              <a:ext uri="{FF2B5EF4-FFF2-40B4-BE49-F238E27FC236}">
                <a16:creationId xmlns:a16="http://schemas.microsoft.com/office/drawing/2014/main" id="{9F2DCF64-AA19-479C-8BD5-42CEB9FC759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1000" y="2362200"/>
            <a:ext cx="2286000" cy="1514475"/>
          </a:xfrm>
          <a:prstGeom prst="rect">
            <a:avLst/>
          </a:prstGeom>
        </p:spPr>
      </p:pic>
      <p:pic>
        <p:nvPicPr>
          <p:cNvPr id="13" name="Picture 12" descr="A sign on the side of a fence&#10;&#10;Description automatically generated">
            <a:extLst>
              <a:ext uri="{FF2B5EF4-FFF2-40B4-BE49-F238E27FC236}">
                <a16:creationId xmlns:a16="http://schemas.microsoft.com/office/drawing/2014/main" id="{39F1529B-9B97-4753-9F79-7727111279E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24200" y="2363056"/>
            <a:ext cx="1822315" cy="1600200"/>
          </a:xfrm>
          <a:prstGeom prst="rect">
            <a:avLst/>
          </a:prstGeom>
        </p:spPr>
      </p:pic>
      <p:pic>
        <p:nvPicPr>
          <p:cNvPr id="15" name="Picture 14" descr="A picture containing drawing&#10;&#10;Description automatically generated">
            <a:extLst>
              <a:ext uri="{FF2B5EF4-FFF2-40B4-BE49-F238E27FC236}">
                <a16:creationId xmlns:a16="http://schemas.microsoft.com/office/drawing/2014/main" id="{4DCBF10C-6C2A-4D73-8109-2830CA37BA23}"/>
              </a:ext>
            </a:extLst>
          </p:cNvPr>
          <p:cNvPicPr>
            <a:picLocks noChangeAspect="1"/>
          </p:cNvPicPr>
          <p:nvPr/>
        </p:nvPicPr>
        <p:blipFill rotWithShape="1">
          <a:blip r:embed="rId8">
            <a:extLst>
              <a:ext uri="{28A0092B-C50C-407E-A947-70E740481C1C}">
                <a14:useLocalDpi xmlns:a14="http://schemas.microsoft.com/office/drawing/2010/main" val="0"/>
              </a:ext>
            </a:extLst>
          </a:blip>
          <a:srcRect b="15505"/>
          <a:stretch/>
        </p:blipFill>
        <p:spPr>
          <a:xfrm>
            <a:off x="281469" y="3963257"/>
            <a:ext cx="2381250" cy="2132744"/>
          </a:xfrm>
          <a:prstGeom prst="rect">
            <a:avLst/>
          </a:prstGeom>
        </p:spPr>
      </p:pic>
      <p:pic>
        <p:nvPicPr>
          <p:cNvPr id="17" name="Picture 16" descr="A body of water&#10;&#10;Description automatically generated">
            <a:extLst>
              <a:ext uri="{FF2B5EF4-FFF2-40B4-BE49-F238E27FC236}">
                <a16:creationId xmlns:a16="http://schemas.microsoft.com/office/drawing/2014/main" id="{3BED0585-C712-4910-B47A-5CEFA178472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086528" y="4267200"/>
            <a:ext cx="2362200" cy="2132744"/>
          </a:xfrm>
          <a:prstGeom prst="rect">
            <a:avLst/>
          </a:prstGeom>
        </p:spPr>
      </p:pic>
    </p:spTree>
    <p:extLst>
      <p:ext uri="{BB962C8B-B14F-4D97-AF65-F5344CB8AC3E}">
        <p14:creationId xmlns:p14="http://schemas.microsoft.com/office/powerpoint/2010/main" val="3333100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0" fill="hold"/>
                                        <p:tgtEl>
                                          <p:spTgt spid="9"/>
                                        </p:tgtEl>
                                        <p:attrNameLst>
                                          <p:attrName>ppt_w</p:attrName>
                                        </p:attrNameLst>
                                      </p:cBhvr>
                                      <p:tavLst>
                                        <p:tav tm="0">
                                          <p:val>
                                            <p:fltVal val="0"/>
                                          </p:val>
                                        </p:tav>
                                        <p:tav tm="100000">
                                          <p:val>
                                            <p:strVal val="#ppt_w"/>
                                          </p:val>
                                        </p:tav>
                                      </p:tavLst>
                                    </p:anim>
                                    <p:anim calcmode="lin" valueType="num">
                                      <p:cBhvr>
                                        <p:cTn id="8" dur="5000" fill="hold"/>
                                        <p:tgtEl>
                                          <p:spTgt spid="9"/>
                                        </p:tgtEl>
                                        <p:attrNameLst>
                                          <p:attrName>ppt_h</p:attrName>
                                        </p:attrNameLst>
                                      </p:cBhvr>
                                      <p:tavLst>
                                        <p:tav tm="0">
                                          <p:val>
                                            <p:fltVal val="0"/>
                                          </p:val>
                                        </p:tav>
                                        <p:tav tm="100000">
                                          <p:val>
                                            <p:strVal val="#ppt_h"/>
                                          </p:val>
                                        </p:tav>
                                      </p:tavLst>
                                    </p:anim>
                                    <p:anim calcmode="lin" valueType="num">
                                      <p:cBhvr>
                                        <p:cTn id="9" dur="5000" fill="hold"/>
                                        <p:tgtEl>
                                          <p:spTgt spid="9"/>
                                        </p:tgtEl>
                                        <p:attrNameLst>
                                          <p:attrName>style.rotation</p:attrName>
                                        </p:attrNameLst>
                                      </p:cBhvr>
                                      <p:tavLst>
                                        <p:tav tm="0">
                                          <p:val>
                                            <p:fltVal val="360"/>
                                          </p:val>
                                        </p:tav>
                                        <p:tav tm="100000">
                                          <p:val>
                                            <p:fltVal val="0"/>
                                          </p:val>
                                        </p:tav>
                                      </p:tavLst>
                                    </p:anim>
                                    <p:animEffect transition="in" filter="fade">
                                      <p:cBhvr>
                                        <p:cTn id="10" dur="5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A5ED3-E881-4A5D-A62B-B1533E6D4FE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FB0CCCC-6087-449F-8356-1E2F1B0A2AF6}"/>
              </a:ext>
            </a:extLst>
          </p:cNvPr>
          <p:cNvSpPr>
            <a:spLocks noGrp="1"/>
          </p:cNvSpPr>
          <p:nvPr>
            <p:ph idx="1"/>
          </p:nvPr>
        </p:nvSpPr>
        <p:spPr/>
        <p:txBody>
          <a:bodyPr/>
          <a:lstStyle/>
          <a:p>
            <a:r>
              <a:rPr lang="en-US" dirty="0"/>
              <a:t>Have You Ever Felt Inadequate?</a:t>
            </a:r>
          </a:p>
          <a:p>
            <a:endParaRPr lang="en-US" dirty="0"/>
          </a:p>
          <a:p>
            <a:endParaRPr lang="en-US" dirty="0"/>
          </a:p>
        </p:txBody>
      </p:sp>
      <p:pic>
        <p:nvPicPr>
          <p:cNvPr id="6" name="Picture 5" descr="A screen shot of a dog&#10;&#10;Description automatically generated">
            <a:extLst>
              <a:ext uri="{FF2B5EF4-FFF2-40B4-BE49-F238E27FC236}">
                <a16:creationId xmlns:a16="http://schemas.microsoft.com/office/drawing/2014/main" id="{3CC5D0BD-FAE0-4EEF-AE51-713E3C8456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2667000"/>
            <a:ext cx="3019425" cy="3810000"/>
          </a:xfrm>
          <a:prstGeom prst="rect">
            <a:avLst/>
          </a:prstGeom>
        </p:spPr>
      </p:pic>
      <p:pic>
        <p:nvPicPr>
          <p:cNvPr id="8" name="Picture 7" descr="A close up of a lion&#10;&#10;Description automatically generated">
            <a:extLst>
              <a:ext uri="{FF2B5EF4-FFF2-40B4-BE49-F238E27FC236}">
                <a16:creationId xmlns:a16="http://schemas.microsoft.com/office/drawing/2014/main" id="{9CE32938-A4F8-49C9-985B-C578D47FCC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8225" y="2697163"/>
            <a:ext cx="2362200" cy="3429000"/>
          </a:xfrm>
          <a:prstGeom prst="rect">
            <a:avLst/>
          </a:prstGeom>
        </p:spPr>
      </p:pic>
    </p:spTree>
    <p:extLst>
      <p:ext uri="{BB962C8B-B14F-4D97-AF65-F5344CB8AC3E}">
        <p14:creationId xmlns:p14="http://schemas.microsoft.com/office/powerpoint/2010/main" val="34253865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en-US" i="1" dirty="0"/>
              <a:t> “I can do all things through Christ which </a:t>
            </a:r>
            <a:r>
              <a:rPr lang="en-US" i="1" dirty="0" err="1"/>
              <a:t>strengtheneth</a:t>
            </a:r>
            <a:r>
              <a:rPr lang="en-US" i="1" dirty="0"/>
              <a:t> me” (Phil. 4:13). Knowing that God is on our side, we can face our inferiorities and overcome them. We must learn to have an optimistic view of life, not a pessimistic, negative attitude. </a:t>
            </a:r>
          </a:p>
          <a:p>
            <a:r>
              <a:rPr lang="en-US" i="1" dirty="0"/>
              <a:t>“Rejoice in the Lord always: again I say, Rejoice” (Phil. 4:4).</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solidFill>
        </p:spPr>
        <p:txBody>
          <a:bodyPr>
            <a:normAutofit fontScale="90000"/>
          </a:bodyPr>
          <a:lstStyle/>
          <a:p>
            <a:b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br>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II Timothy 1:7</a:t>
            </a:r>
            <a:br>
              <a:rPr lang="en-US" dirty="0"/>
            </a:br>
            <a:endParaRPr lang="en-US" dirty="0"/>
          </a:p>
        </p:txBody>
      </p:sp>
      <p:sp>
        <p:nvSpPr>
          <p:cNvPr id="3" name="Content Placeholder 2"/>
          <p:cNvSpPr>
            <a:spLocks noGrp="1"/>
          </p:cNvSpPr>
          <p:nvPr>
            <p:ph idx="1"/>
          </p:nvPr>
        </p:nvSpPr>
        <p:spPr>
          <a:solidFill>
            <a:schemeClr val="bg2"/>
          </a:solidFill>
        </p:spPr>
        <p:txBody>
          <a:bodyPr>
            <a:normAutofit fontScale="77500" lnSpcReduction="20000"/>
          </a:bodyPr>
          <a:lstStyle/>
          <a:p>
            <a:pPr lvl="0" latinLnBrk="1"/>
            <a:r>
              <a:rPr lang="en-US" sz="33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For God</a:t>
            </a:r>
            <a:r>
              <a:rPr lang="en-US" sz="33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a:t>
            </a:r>
            <a:r>
              <a:rPr lang="en-US" sz="3300"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deity</a:t>
            </a:r>
            <a:r>
              <a:rPr lang="en-US" sz="33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chief </a:t>
            </a:r>
            <a:r>
              <a:rPr lang="en-US" sz="3300"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magistrate</a:t>
            </a:r>
            <a:r>
              <a:rPr lang="en-US" sz="33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t>
            </a:r>
            <a:endParaRPr lang="en-US" sz="3300"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lvl="0" latinLnBrk="1"/>
            <a:r>
              <a:rPr lang="en-US" sz="33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t>
            </a:r>
            <a:r>
              <a:rPr lang="en-US" sz="33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hath not given</a:t>
            </a:r>
            <a:r>
              <a:rPr lang="en-US" sz="33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t>
            </a:r>
            <a:r>
              <a:rPr lang="en-US" sz="3300"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it’s not from God</a:t>
            </a:r>
            <a:endParaRPr lang="en-US" sz="3300"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lvl="0" latinLnBrk="1"/>
            <a:r>
              <a:rPr lang="en-US" sz="33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t>
            </a:r>
            <a:r>
              <a:rPr lang="en-US" sz="33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Spirit</a:t>
            </a:r>
            <a:r>
              <a:rPr lang="en-US" sz="33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Attitude-</a:t>
            </a:r>
            <a:r>
              <a:rPr lang="en-US" sz="3300"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Inward Belief expressed Outward </a:t>
            </a:r>
            <a:endParaRPr lang="en-US" sz="3300"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lvl="0" latinLnBrk="1"/>
            <a:r>
              <a:rPr lang="en-US" sz="33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t>
            </a:r>
            <a:r>
              <a:rPr lang="en-US" sz="33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Fear</a:t>
            </a:r>
            <a:r>
              <a:rPr lang="en-US" sz="33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(deilos); </a:t>
            </a:r>
            <a:r>
              <a:rPr lang="en-US" sz="3300"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timidity</a:t>
            </a:r>
            <a:r>
              <a:rPr lang="en-US" sz="33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 fear –anxiety </a:t>
            </a:r>
            <a:endParaRPr lang="en-US" sz="3300"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lvl="0" latinLnBrk="1"/>
            <a:r>
              <a:rPr lang="en-US" sz="33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t>
            </a:r>
            <a:r>
              <a:rPr lang="en-US" sz="33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Power</a:t>
            </a:r>
            <a:r>
              <a:rPr lang="en-US" sz="33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(dunamai); </a:t>
            </a:r>
            <a:r>
              <a:rPr lang="en-US" sz="3300" u="sng"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force</a:t>
            </a:r>
            <a:r>
              <a:rPr lang="en-US" sz="33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 </a:t>
            </a:r>
            <a:r>
              <a:rPr lang="en-US" sz="3300"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to receive breaking </a:t>
            </a:r>
          </a:p>
          <a:p>
            <a:pPr lvl="0" latinLnBrk="1">
              <a:buNone/>
            </a:pPr>
            <a:r>
              <a:rPr lang="en-US" sz="3300" b="1" i="1" u="sng"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t>
            </a:r>
            <a:r>
              <a:rPr lang="en-US" sz="3300" i="1" u="sng"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blow</a:t>
            </a:r>
            <a:r>
              <a:rPr lang="en-US" sz="3300"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not break!  -</a:t>
            </a:r>
            <a:r>
              <a:rPr lang="en-US" sz="33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vs</a:t>
            </a:r>
            <a:r>
              <a:rPr lang="en-US" sz="3300"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t>
            </a:r>
            <a:r>
              <a:rPr lang="en-US" sz="3300" u="sng"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Weak</a:t>
            </a:r>
            <a:endParaRPr lang="en-US" sz="3300"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lvl="0" latinLnBrk="1"/>
            <a:r>
              <a:rPr lang="en-US" sz="33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t>
            </a:r>
            <a:r>
              <a:rPr lang="en-US" sz="33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Love</a:t>
            </a:r>
            <a:r>
              <a:rPr lang="en-US" sz="33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(agapao); </a:t>
            </a:r>
            <a:r>
              <a:rPr lang="en-US" sz="3300"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ability to love the unlovable</a:t>
            </a:r>
            <a:r>
              <a:rPr lang="en-US" sz="33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-vs </a:t>
            </a:r>
            <a:r>
              <a:rPr lang="en-US" sz="3300" u="sng"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Self-centered</a:t>
            </a:r>
            <a:endParaRPr lang="en-US" sz="3300"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lvl="0" latinLnBrk="1"/>
            <a:r>
              <a:rPr lang="en-US" sz="33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t>
            </a:r>
            <a:r>
              <a:rPr lang="en-US" sz="33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Sound Mind</a:t>
            </a:r>
            <a:r>
              <a:rPr lang="en-US" sz="33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t>
            </a:r>
            <a:r>
              <a:rPr lang="en-US" sz="3300"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discipline</a:t>
            </a:r>
            <a:r>
              <a:rPr lang="en-US" sz="33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i.e. </a:t>
            </a:r>
            <a:r>
              <a:rPr lang="en-US" sz="3300"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self-control</a:t>
            </a:r>
            <a:r>
              <a:rPr lang="en-US" sz="33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t>
            </a:r>
            <a:r>
              <a:rPr lang="en-US" sz="3300"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Ability </a:t>
            </a:r>
          </a:p>
          <a:p>
            <a:pPr lvl="0" latinLnBrk="1">
              <a:buNone/>
            </a:pPr>
            <a:r>
              <a:rPr lang="en-US" sz="3300"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to think under Pressure  -</a:t>
            </a:r>
            <a:r>
              <a:rPr lang="en-US" sz="33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vs</a:t>
            </a:r>
            <a:r>
              <a:rPr lang="en-US" sz="3300"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t>
            </a:r>
            <a:r>
              <a:rPr lang="en-US" sz="3300" u="sng"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Confused</a:t>
            </a:r>
            <a:endParaRPr lang="en-US" sz="3300"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a:solidFill>
            <a:schemeClr val="bg2"/>
          </a:solidFill>
        </p:spPr>
        <p:txBody>
          <a:bodyPr>
            <a:normAutofit fontScale="90000"/>
          </a:bodyPr>
          <a:lstStyle/>
          <a:p>
            <a:br>
              <a:rPr lang="en-US" b="1" dirty="0"/>
            </a:br>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II Timothy 1:6</a:t>
            </a:r>
            <a:br>
              <a:rPr lang="en-US" dirty="0"/>
            </a:br>
            <a:endParaRPr lang="en-US" dirty="0"/>
          </a:p>
        </p:txBody>
      </p:sp>
      <p:sp>
        <p:nvSpPr>
          <p:cNvPr id="3" name="Content Placeholder 2"/>
          <p:cNvSpPr>
            <a:spLocks noGrp="1"/>
          </p:cNvSpPr>
          <p:nvPr>
            <p:ph idx="1"/>
          </p:nvPr>
        </p:nvSpPr>
        <p:spPr>
          <a:xfrm>
            <a:off x="457200" y="1447800"/>
            <a:ext cx="8229600" cy="5410200"/>
          </a:xfrm>
          <a:solidFill>
            <a:schemeClr val="bg2"/>
          </a:solidFill>
        </p:spPr>
        <p:txBody>
          <a:bodyPr>
            <a:normAutofit fontScale="85000" lnSpcReduction="20000"/>
          </a:bodyPr>
          <a:lstStyle/>
          <a:p>
            <a:pPr lvl="0" latinLnBrk="1"/>
            <a:r>
              <a:rPr lang="en-US" sz="30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You</a:t>
            </a:r>
            <a:r>
              <a:rPr lang="en-US" sz="30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t>
            </a:r>
            <a:r>
              <a:rPr lang="en-US" sz="3000" b="1" u="sng"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Personal</a:t>
            </a:r>
            <a:r>
              <a:rPr lang="en-US" sz="30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t>
            </a:r>
          </a:p>
          <a:p>
            <a:pPr lvl="0" latinLnBrk="1"/>
            <a:r>
              <a:rPr lang="en-US" sz="30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speaks of taking </a:t>
            </a:r>
            <a:r>
              <a:rPr lang="en-US" sz="3000" u="sng"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Personal</a:t>
            </a:r>
            <a:r>
              <a:rPr lang="en-US" sz="30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Responsibility</a:t>
            </a:r>
            <a:endParaRPr lang="en-US" sz="3000"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lvl="0" latinLnBrk="1"/>
            <a:r>
              <a:rPr lang="en-US" sz="30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Stir Up</a:t>
            </a:r>
            <a:r>
              <a:rPr lang="en-US" sz="3000"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t>
            </a:r>
            <a:r>
              <a:rPr lang="en-US" sz="30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a:t>
            </a:r>
            <a:r>
              <a:rPr lang="en-US" sz="3000" b="1" u="sng"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Priority</a:t>
            </a:r>
            <a:r>
              <a:rPr lang="en-US" sz="30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t>
            </a:r>
          </a:p>
          <a:p>
            <a:pPr lvl="0" latinLnBrk="1"/>
            <a:r>
              <a:rPr lang="en-US" sz="30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You need to keep </a:t>
            </a:r>
            <a:r>
              <a:rPr lang="en-US" sz="3000" u="sng"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fresh</a:t>
            </a:r>
            <a:r>
              <a:rPr lang="en-US" sz="30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fire alive </a:t>
            </a:r>
          </a:p>
          <a:p>
            <a:pPr lvl="0" latinLnBrk="1">
              <a:buNone/>
            </a:pPr>
            <a:r>
              <a:rPr lang="en-US" sz="30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–don’t wait for me to praise! You!!!</a:t>
            </a:r>
            <a:endParaRPr lang="en-US" sz="3000"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lvl="0" latinLnBrk="1"/>
            <a:r>
              <a:rPr lang="en-US" sz="30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t>
            </a:r>
            <a:r>
              <a:rPr lang="en-US" sz="30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Gift</a:t>
            </a:r>
            <a:r>
              <a:rPr lang="en-US" sz="30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t>
            </a:r>
            <a:r>
              <a:rPr lang="en-US" sz="3000" b="1" u="sng"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Power</a:t>
            </a:r>
            <a:r>
              <a:rPr lang="en-US" sz="30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t>
            </a:r>
          </a:p>
          <a:p>
            <a:pPr lvl="0" latinLnBrk="1"/>
            <a:r>
              <a:rPr lang="en-US" sz="30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This Comes from </a:t>
            </a:r>
            <a:r>
              <a:rPr lang="en-US" sz="3000" u="sng"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God</a:t>
            </a:r>
            <a:r>
              <a:rPr lang="en-US" sz="30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and Not Ourselves- </a:t>
            </a:r>
          </a:p>
          <a:p>
            <a:pPr lvl="0" latinLnBrk="1"/>
            <a:r>
              <a:rPr lang="en-US" sz="30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To Do His </a:t>
            </a:r>
            <a:r>
              <a:rPr lang="en-US" sz="3000" u="sng"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Work</a:t>
            </a:r>
            <a:r>
              <a:rPr lang="en-US" sz="30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t>
            </a:r>
          </a:p>
          <a:p>
            <a:pPr lvl="0" latinLnBrk="1"/>
            <a:r>
              <a:rPr lang="en-US" sz="30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Which is In Thee </a:t>
            </a:r>
            <a:r>
              <a:rPr lang="en-US" sz="30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t>
            </a:r>
            <a:r>
              <a:rPr lang="en-US" sz="3000" b="1" u="sng"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Promise</a:t>
            </a:r>
            <a:r>
              <a:rPr lang="en-US" sz="30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t>
            </a:r>
          </a:p>
          <a:p>
            <a:pPr lvl="0" latinLnBrk="1"/>
            <a:r>
              <a:rPr lang="en-US" sz="30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God Will Not </a:t>
            </a:r>
            <a:r>
              <a:rPr lang="en-US" sz="3000" u="sng"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Leave</a:t>
            </a:r>
            <a:r>
              <a:rPr lang="en-US" sz="30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Us </a:t>
            </a:r>
            <a:r>
              <a:rPr lang="en-US" sz="3000" u="sng"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Helpless</a:t>
            </a:r>
            <a:r>
              <a:rPr lang="en-US" sz="30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t>
            </a:r>
          </a:p>
          <a:p>
            <a:pPr lvl="0" latinLnBrk="1"/>
            <a:r>
              <a:rPr lang="en-US" sz="30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Everybody has a </a:t>
            </a:r>
            <a:r>
              <a:rPr lang="en-US" sz="3000" u="sng"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Divine</a:t>
            </a:r>
            <a:r>
              <a:rPr lang="en-US" sz="30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Gift</a:t>
            </a:r>
            <a:endParaRPr lang="en-US" sz="3000"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lvl="0" latinLnBrk="1"/>
            <a:r>
              <a:rPr lang="en-US" sz="30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by the putting on of my hands</a:t>
            </a:r>
            <a:r>
              <a:rPr lang="en-US" sz="3000"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t>
            </a:r>
            <a:r>
              <a:rPr lang="en-US" sz="3000" b="1" u="sng"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Purpose</a:t>
            </a:r>
            <a:r>
              <a:rPr lang="en-US" sz="30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t>
            </a:r>
          </a:p>
          <a:p>
            <a:pPr lvl="0" latinLnBrk="1"/>
            <a:r>
              <a:rPr lang="en-US" sz="30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Freely You Received Freely you Give</a:t>
            </a:r>
            <a:endParaRPr lang="en-US" sz="3000"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solidFill>
        </p:spPr>
        <p:txBody>
          <a:bodyPr/>
          <a:lstStyle/>
          <a:p>
            <a:endParaRPr lang="en-US" dirty="0"/>
          </a:p>
        </p:txBody>
      </p:sp>
      <p:sp>
        <p:nvSpPr>
          <p:cNvPr id="3" name="Content Placeholder 2"/>
          <p:cNvSpPr>
            <a:spLocks noGrp="1"/>
          </p:cNvSpPr>
          <p:nvPr>
            <p:ph idx="1"/>
          </p:nvPr>
        </p:nvSpPr>
        <p:spPr>
          <a:solidFill>
            <a:schemeClr val="bg2"/>
          </a:solidFill>
        </p:spPr>
        <p:txBody>
          <a:bodyPr>
            <a:normAutofit/>
          </a:bodyPr>
          <a:lstStyle/>
          <a:p>
            <a:pPr latinLnBrk="1"/>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Anxious Fear Works from a Point of </a:t>
            </a:r>
            <a:r>
              <a:rPr lang="en-US" sz="2800" u="sng"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Weakness</a:t>
            </a: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-Driven by </a:t>
            </a:r>
            <a:r>
              <a:rPr lang="en-US" sz="2800" u="sng"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Fear</a:t>
            </a: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 Delayed </a:t>
            </a:r>
            <a:r>
              <a:rPr lang="en-US" sz="2800" u="sng"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Development</a:t>
            </a: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t>
            </a:r>
            <a:endParaRPr lang="en-US" sz="2800"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latinLnBrk="1">
              <a:spcBef>
                <a:spcPts val="1200"/>
              </a:spcBef>
            </a:pP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God Desires Us Not to be </a:t>
            </a:r>
            <a:r>
              <a:rPr lang="en-US" sz="2800" u="sng"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Driven</a:t>
            </a: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by Fear but by </a:t>
            </a:r>
            <a:r>
              <a:rPr lang="en-US" sz="2800" u="sng"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Faith</a:t>
            </a: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t>
            </a:r>
          </a:p>
          <a:p>
            <a:pPr latinLnBrk="1"/>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Works from Point of </a:t>
            </a:r>
            <a:r>
              <a:rPr lang="en-US" sz="2800" u="sng"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Strength</a:t>
            </a: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 Development</a:t>
            </a:r>
            <a:endParaRPr lang="en-US" sz="2800"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latinLnBrk="1">
              <a:spcBef>
                <a:spcPts val="1200"/>
              </a:spcBef>
            </a:pP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Fear causes us to Doubt our Foundation</a:t>
            </a:r>
            <a:endParaRPr lang="en-US" sz="2800"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latinLnBrk="1">
              <a:spcBef>
                <a:spcPts val="1200"/>
              </a:spcBef>
            </a:pP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Anxious fear totally Removes our Foundation</a:t>
            </a:r>
            <a:endParaRPr lang="en-US" sz="2800"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0"/>
            <a:ext cx="8229600" cy="1143000"/>
          </a:xfrm>
          <a:solidFill>
            <a:schemeClr val="bg2">
              <a:alpha val="80000"/>
            </a:schemeClr>
          </a:solidFill>
        </p:spPr>
        <p:txBody>
          <a:bodyPr/>
          <a:lstStyle/>
          <a:p>
            <a:pPr eaLnBrk="1" hangingPunct="1">
              <a:defRPr/>
            </a:pPr>
            <a:r>
              <a:rPr lang="en-US" sz="4800" b="1" dirty="0">
                <a:solidFill>
                  <a:schemeClr val="tx1"/>
                </a:solidFill>
                <a:effectLst>
                  <a:outerShdw blurRad="38100" dist="38100" dir="2700000" algn="tl">
                    <a:srgbClr val="000000">
                      <a:alpha val="43137"/>
                    </a:srgbClr>
                  </a:outerShdw>
                </a:effectLst>
              </a:rPr>
              <a:t>Fear </a:t>
            </a:r>
          </a:p>
        </p:txBody>
      </p:sp>
      <p:sp>
        <p:nvSpPr>
          <p:cNvPr id="6147" name="Rectangle 3"/>
          <p:cNvSpPr>
            <a:spLocks noGrp="1" noChangeArrowheads="1"/>
          </p:cNvSpPr>
          <p:nvPr>
            <p:ph idx="1"/>
          </p:nvPr>
        </p:nvSpPr>
        <p:spPr>
          <a:xfrm>
            <a:off x="457200" y="1295400"/>
            <a:ext cx="8153400" cy="5562600"/>
          </a:xfrm>
          <a:solidFill>
            <a:schemeClr val="bg2">
              <a:alpha val="79999"/>
            </a:schemeClr>
          </a:solidFill>
        </p:spPr>
        <p:txBody>
          <a:bodyPr/>
          <a:lstStyle/>
          <a:p>
            <a:pPr eaLnBrk="1" hangingPunct="1">
              <a:lnSpc>
                <a:spcPct val="90000"/>
              </a:lnSpc>
              <a:spcBef>
                <a:spcPts val="0"/>
              </a:spcBef>
              <a:spcAft>
                <a:spcPts val="0"/>
              </a:spcAft>
              <a:buFont typeface="Wingdings 2" pitchFamily="18" charset="2"/>
              <a:buNone/>
              <a:defRPr/>
            </a:pPr>
            <a:r>
              <a:rPr lang="en-US" sz="32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1- Most Common Commandment</a:t>
            </a:r>
          </a:p>
          <a:p>
            <a:pPr lvl="1" eaLnBrk="1" hangingPunct="1">
              <a:lnSpc>
                <a:spcPct val="90000"/>
              </a:lnSpc>
              <a:spcBef>
                <a:spcPts val="0"/>
              </a:spcBef>
              <a:spcAft>
                <a:spcPts val="1200"/>
              </a:spcAft>
              <a:buClrTx/>
              <a:buSzPct val="99000"/>
              <a:defRPr/>
            </a:pPr>
            <a:r>
              <a:rPr lang="en-US" sz="30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t>
            </a: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365 times</a:t>
            </a:r>
          </a:p>
          <a:p>
            <a:pPr eaLnBrk="1" hangingPunct="1">
              <a:spcBef>
                <a:spcPts val="0"/>
              </a:spcBef>
              <a:spcAft>
                <a:spcPts val="0"/>
              </a:spcAft>
              <a:buFont typeface="Wingdings 2" pitchFamily="18" charset="2"/>
              <a:buNone/>
              <a:defRPr/>
            </a:pPr>
            <a:r>
              <a:rPr lang="en-US" sz="32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2- Rational Fear</a:t>
            </a:r>
          </a:p>
          <a:p>
            <a:pPr lvl="1" eaLnBrk="1" hangingPunct="1">
              <a:spcBef>
                <a:spcPts val="0"/>
              </a:spcBef>
              <a:spcAft>
                <a:spcPts val="600"/>
              </a:spcAft>
              <a:buClrTx/>
              <a:buSzPct val="99000"/>
              <a:defRPr/>
            </a:pPr>
            <a:r>
              <a:rPr lang="en-US" sz="30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t>
            </a: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Protects</a:t>
            </a:r>
          </a:p>
          <a:p>
            <a:pPr lvl="1" eaLnBrk="1" hangingPunct="1">
              <a:spcBef>
                <a:spcPts val="0"/>
              </a:spcBef>
              <a:spcAft>
                <a:spcPts val="1200"/>
              </a:spcAft>
              <a:buClrTx/>
              <a:buSzPct val="99000"/>
              <a:defRPr/>
            </a:pP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Prioritizes</a:t>
            </a:r>
          </a:p>
          <a:p>
            <a:pPr eaLnBrk="1" hangingPunct="1">
              <a:spcBef>
                <a:spcPts val="0"/>
              </a:spcBef>
              <a:spcAft>
                <a:spcPts val="0"/>
              </a:spcAft>
              <a:buFont typeface="Wingdings 2" pitchFamily="18" charset="2"/>
              <a:buNone/>
              <a:defRPr/>
            </a:pPr>
            <a:r>
              <a:rPr lang="en-US" sz="32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3- Irrational Fear</a:t>
            </a:r>
          </a:p>
          <a:p>
            <a:pPr lvl="1" eaLnBrk="1" hangingPunct="1">
              <a:spcBef>
                <a:spcPts val="0"/>
              </a:spcBef>
              <a:spcAft>
                <a:spcPts val="0"/>
              </a:spcAft>
              <a:buClrTx/>
              <a:buSzPct val="99000"/>
              <a:defRPr/>
            </a:pPr>
            <a:r>
              <a:rPr lang="en-US" sz="30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t>
            </a: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Paralyzes</a:t>
            </a:r>
          </a:p>
          <a:p>
            <a:pPr lvl="1" eaLnBrk="1" hangingPunct="1">
              <a:spcBef>
                <a:spcPts val="0"/>
              </a:spcBef>
              <a:spcAft>
                <a:spcPts val="0"/>
              </a:spcAft>
              <a:buClrTx/>
              <a:buSzPct val="99000"/>
              <a:defRPr/>
            </a:pP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Prevents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146"/>
                                        </p:tgtEl>
                                        <p:attrNameLst>
                                          <p:attrName>style.visibility</p:attrName>
                                        </p:attrNameLst>
                                      </p:cBhvr>
                                      <p:to>
                                        <p:strVal val="visible"/>
                                      </p:to>
                                    </p:set>
                                  </p:childTnLst>
                                </p:cTn>
                              </p:par>
                              <p:par>
                                <p:cTn id="7" presetID="30" presetClass="entr" presetSubtype="0" fill="hold" grpId="0" nodeType="withEffect">
                                  <p:stCondLst>
                                    <p:cond delay="0"/>
                                  </p:stCondLst>
                                  <p:childTnLst>
                                    <p:set>
                                      <p:cBhvr>
                                        <p:cTn id="8" dur="1" fill="hold">
                                          <p:stCondLst>
                                            <p:cond delay="0"/>
                                          </p:stCondLst>
                                        </p:cTn>
                                        <p:tgtEl>
                                          <p:spTgt spid="6147">
                                            <p:bg/>
                                          </p:spTgt>
                                        </p:tgtEl>
                                        <p:attrNameLst>
                                          <p:attrName>style.visibility</p:attrName>
                                        </p:attrNameLst>
                                      </p:cBhvr>
                                      <p:to>
                                        <p:strVal val="visible"/>
                                      </p:to>
                                    </p:set>
                                    <p:animEffect transition="in" filter="fade">
                                      <p:cBhvr>
                                        <p:cTn id="9" dur="800" decel="100000"/>
                                        <p:tgtEl>
                                          <p:spTgt spid="6147">
                                            <p:bg/>
                                          </p:spTgt>
                                        </p:tgtEl>
                                      </p:cBhvr>
                                    </p:animEffect>
                                    <p:anim calcmode="lin" valueType="num">
                                      <p:cBhvr>
                                        <p:cTn id="10" dur="800" decel="100000" fill="hold"/>
                                        <p:tgtEl>
                                          <p:spTgt spid="6147">
                                            <p:bg/>
                                          </p:spTgt>
                                        </p:tgtEl>
                                        <p:attrNameLst>
                                          <p:attrName>style.rotation</p:attrName>
                                        </p:attrNameLst>
                                      </p:cBhvr>
                                      <p:tavLst>
                                        <p:tav tm="0">
                                          <p:val>
                                            <p:fltVal val="-90"/>
                                          </p:val>
                                        </p:tav>
                                        <p:tav tm="100000">
                                          <p:val>
                                            <p:fltVal val="0"/>
                                          </p:val>
                                        </p:tav>
                                      </p:tavLst>
                                    </p:anim>
                                    <p:anim calcmode="lin" valueType="num">
                                      <p:cBhvr>
                                        <p:cTn id="11" dur="800" decel="100000" fill="hold"/>
                                        <p:tgtEl>
                                          <p:spTgt spid="6147">
                                            <p:bg/>
                                          </p:spTgt>
                                        </p:tgtEl>
                                        <p:attrNameLst>
                                          <p:attrName>ppt_x</p:attrName>
                                        </p:attrNameLst>
                                      </p:cBhvr>
                                      <p:tavLst>
                                        <p:tav tm="0">
                                          <p:val>
                                            <p:strVal val="#ppt_x+0.4"/>
                                          </p:val>
                                        </p:tav>
                                        <p:tav tm="100000">
                                          <p:val>
                                            <p:strVal val="#ppt_x-0.05"/>
                                          </p:val>
                                        </p:tav>
                                      </p:tavLst>
                                    </p:anim>
                                    <p:anim calcmode="lin" valueType="num">
                                      <p:cBhvr>
                                        <p:cTn id="12" dur="800" decel="100000" fill="hold"/>
                                        <p:tgtEl>
                                          <p:spTgt spid="6147">
                                            <p:bg/>
                                          </p:spTgt>
                                        </p:tgtEl>
                                        <p:attrNameLst>
                                          <p:attrName>ppt_y</p:attrName>
                                        </p:attrNameLst>
                                      </p:cBhvr>
                                      <p:tavLst>
                                        <p:tav tm="0">
                                          <p:val>
                                            <p:strVal val="#ppt_y-0.4"/>
                                          </p:val>
                                        </p:tav>
                                        <p:tav tm="100000">
                                          <p:val>
                                            <p:strVal val="#ppt_y+0.1"/>
                                          </p:val>
                                        </p:tav>
                                      </p:tavLst>
                                    </p:anim>
                                    <p:anim calcmode="lin" valueType="num">
                                      <p:cBhvr>
                                        <p:cTn id="13" dur="200" accel="100000" fill="hold">
                                          <p:stCondLst>
                                            <p:cond delay="800"/>
                                          </p:stCondLst>
                                        </p:cTn>
                                        <p:tgtEl>
                                          <p:spTgt spid="6147">
                                            <p:bg/>
                                          </p:spTgt>
                                        </p:tgtEl>
                                        <p:attrNameLst>
                                          <p:attrName>ppt_x</p:attrName>
                                        </p:attrNameLst>
                                      </p:cBhvr>
                                      <p:tavLst>
                                        <p:tav tm="0">
                                          <p:val>
                                            <p:strVal val="#ppt_x-0.05"/>
                                          </p:val>
                                        </p:tav>
                                        <p:tav tm="100000">
                                          <p:val>
                                            <p:strVal val="#ppt_x"/>
                                          </p:val>
                                        </p:tav>
                                      </p:tavLst>
                                    </p:anim>
                                    <p:anim calcmode="lin" valueType="num">
                                      <p:cBhvr>
                                        <p:cTn id="14" dur="200" accel="100000" fill="hold">
                                          <p:stCondLst>
                                            <p:cond delay="800"/>
                                          </p:stCondLst>
                                        </p:cTn>
                                        <p:tgtEl>
                                          <p:spTgt spid="6147">
                                            <p:bg/>
                                          </p:spTgt>
                                        </p:tgtEl>
                                        <p:attrNameLst>
                                          <p:attrName>ppt_y</p:attrName>
                                        </p:attrNameLst>
                                      </p:cBhvr>
                                      <p:tavLst>
                                        <p:tav tm="0">
                                          <p:val>
                                            <p:strVal val="#ppt_y+0.1"/>
                                          </p:val>
                                        </p:tav>
                                        <p:tav tm="100000">
                                          <p:val>
                                            <p:strVal val="#ppt_y"/>
                                          </p:val>
                                        </p:tav>
                                      </p:tavLst>
                                    </p:anim>
                                  </p:childTnLst>
                                </p:cTn>
                              </p:par>
                              <p:par>
                                <p:cTn id="15" presetID="1" presetClass="entr" presetSubtype="0" fill="hold" grpId="0" nodeType="withEffect">
                                  <p:stCondLst>
                                    <p:cond delay="0"/>
                                  </p:stCondLst>
                                  <p:childTnLst>
                                    <p:set>
                                      <p:cBhvr>
                                        <p:cTn id="16" dur="1" fill="hold">
                                          <p:stCondLst>
                                            <p:cond delay="0"/>
                                          </p:stCondLst>
                                        </p:cTn>
                                        <p:tgtEl>
                                          <p:spTgt spid="6147">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6147">
                                            <p:txEl>
                                              <p:pRg st="1" end="1"/>
                                            </p:txEl>
                                          </p:spTgt>
                                        </p:tgtEl>
                                        <p:attrNameLst>
                                          <p:attrName>style.visibility</p:attrName>
                                        </p:attrNameLst>
                                      </p:cBhvr>
                                      <p:to>
                                        <p:strVal val="visible"/>
                                      </p:to>
                                    </p:set>
                                    <p:anim calcmode="lin" valueType="num">
                                      <p:cBhvr additive="base">
                                        <p:cTn id="21" dur="500" fill="hold"/>
                                        <p:tgtEl>
                                          <p:spTgt spid="6147">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14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6147">
                                            <p:txEl>
                                              <p:pRg st="2" end="2"/>
                                            </p:txEl>
                                          </p:spTgt>
                                        </p:tgtEl>
                                        <p:attrNameLst>
                                          <p:attrName>style.visibility</p:attrName>
                                        </p:attrNameLst>
                                      </p:cBhvr>
                                      <p:to>
                                        <p:strVal val="visible"/>
                                      </p:to>
                                    </p:set>
                                    <p:anim calcmode="lin" valueType="num">
                                      <p:cBhvr additive="base">
                                        <p:cTn id="27" dur="500" fill="hold"/>
                                        <p:tgtEl>
                                          <p:spTgt spid="6147">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14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6147">
                                            <p:txEl>
                                              <p:pRg st="3" end="3"/>
                                            </p:txEl>
                                          </p:spTgt>
                                        </p:tgtEl>
                                        <p:attrNameLst>
                                          <p:attrName>style.visibility</p:attrName>
                                        </p:attrNameLst>
                                      </p:cBhvr>
                                      <p:to>
                                        <p:strVal val="visible"/>
                                      </p:to>
                                    </p:set>
                                    <p:anim calcmode="lin" valueType="num">
                                      <p:cBhvr additive="base">
                                        <p:cTn id="33" dur="500" fill="hold"/>
                                        <p:tgtEl>
                                          <p:spTgt spid="6147">
                                            <p:txEl>
                                              <p:pRg st="3" end="3"/>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614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6147">
                                            <p:txEl>
                                              <p:pRg st="4" end="4"/>
                                            </p:txEl>
                                          </p:spTgt>
                                        </p:tgtEl>
                                        <p:attrNameLst>
                                          <p:attrName>style.visibility</p:attrName>
                                        </p:attrNameLst>
                                      </p:cBhvr>
                                      <p:to>
                                        <p:strVal val="visible"/>
                                      </p:to>
                                    </p:set>
                                    <p:anim calcmode="lin" valueType="num">
                                      <p:cBhvr additive="base">
                                        <p:cTn id="39" dur="500" fill="hold"/>
                                        <p:tgtEl>
                                          <p:spTgt spid="6147">
                                            <p:txEl>
                                              <p:pRg st="4" end="4"/>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614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6147">
                                            <p:txEl>
                                              <p:pRg st="5" end="5"/>
                                            </p:txEl>
                                          </p:spTgt>
                                        </p:tgtEl>
                                        <p:attrNameLst>
                                          <p:attrName>style.visibility</p:attrName>
                                        </p:attrNameLst>
                                      </p:cBhvr>
                                      <p:to>
                                        <p:strVal val="visible"/>
                                      </p:to>
                                    </p:set>
                                    <p:anim calcmode="lin" valueType="num">
                                      <p:cBhvr additive="base">
                                        <p:cTn id="45" dur="500" fill="hold"/>
                                        <p:tgtEl>
                                          <p:spTgt spid="6147">
                                            <p:txEl>
                                              <p:pRg st="5" end="5"/>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614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6147">
                                            <p:txEl>
                                              <p:pRg st="6" end="6"/>
                                            </p:txEl>
                                          </p:spTgt>
                                        </p:tgtEl>
                                        <p:attrNameLst>
                                          <p:attrName>style.visibility</p:attrName>
                                        </p:attrNameLst>
                                      </p:cBhvr>
                                      <p:to>
                                        <p:strVal val="visible"/>
                                      </p:to>
                                    </p:set>
                                    <p:anim calcmode="lin" valueType="num">
                                      <p:cBhvr additive="base">
                                        <p:cTn id="51" dur="500" fill="hold"/>
                                        <p:tgtEl>
                                          <p:spTgt spid="6147">
                                            <p:txEl>
                                              <p:pRg st="6" end="6"/>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614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6147">
                                            <p:txEl>
                                              <p:pRg st="7" end="7"/>
                                            </p:txEl>
                                          </p:spTgt>
                                        </p:tgtEl>
                                        <p:attrNameLst>
                                          <p:attrName>style.visibility</p:attrName>
                                        </p:attrNameLst>
                                      </p:cBhvr>
                                      <p:to>
                                        <p:strVal val="visible"/>
                                      </p:to>
                                    </p:set>
                                    <p:anim calcmode="lin" valueType="num">
                                      <p:cBhvr additive="base">
                                        <p:cTn id="57" dur="500" fill="hold"/>
                                        <p:tgtEl>
                                          <p:spTgt spid="6147">
                                            <p:txEl>
                                              <p:pRg st="7" end="7"/>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6147">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animBg="1"/>
      <p:bldP spid="6147" grpId="0" build="p"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solidFill>
        </p:spPr>
        <p:txBody>
          <a:bodyPr>
            <a:normAutofit fontScale="90000"/>
          </a:bodyPr>
          <a:lstStyle/>
          <a:p>
            <a:br>
              <a:rPr lang="en-US" b="1" dirty="0"/>
            </a:br>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Categories</a:t>
            </a:r>
            <a:br>
              <a:rPr lang="en-US" dirty="0"/>
            </a:br>
            <a:endParaRPr lang="en-US" dirty="0"/>
          </a:p>
        </p:txBody>
      </p:sp>
      <p:sp>
        <p:nvSpPr>
          <p:cNvPr id="3" name="Content Placeholder 2"/>
          <p:cNvSpPr>
            <a:spLocks noGrp="1"/>
          </p:cNvSpPr>
          <p:nvPr>
            <p:ph idx="1"/>
          </p:nvPr>
        </p:nvSpPr>
        <p:spPr>
          <a:solidFill>
            <a:schemeClr val="bg2"/>
          </a:solidFill>
        </p:spPr>
        <p:txBody>
          <a:bodyPr>
            <a:noAutofit/>
          </a:bodyPr>
          <a:lstStyle/>
          <a:p>
            <a:pPr lvl="0" latinLnBrk="1"/>
            <a:r>
              <a:rPr lang="en-US" sz="2800" dirty="0">
                <a:latin typeface="Arial Unicode MS" pitchFamily="34" charset="-128"/>
                <a:ea typeface="Arial Unicode MS" pitchFamily="34" charset="-128"/>
                <a:cs typeface="Arial Unicode MS" pitchFamily="34" charset="-128"/>
              </a:rPr>
              <a:t>Eulabeia</a:t>
            </a:r>
            <a:r>
              <a:rPr lang="en-US" sz="2800" b="1" dirty="0">
                <a:latin typeface="Arial Unicode MS" pitchFamily="34" charset="-128"/>
                <a:ea typeface="Arial Unicode MS" pitchFamily="34" charset="-128"/>
                <a:cs typeface="Arial Unicode MS" pitchFamily="34" charset="-128"/>
              </a:rPr>
              <a:t>- is the type of fear that shows an utmost </a:t>
            </a:r>
            <a:r>
              <a:rPr lang="en-US" sz="2800" u="sng" dirty="0">
                <a:latin typeface="Arial Unicode MS" pitchFamily="34" charset="-128"/>
                <a:ea typeface="Arial Unicode MS" pitchFamily="34" charset="-128"/>
                <a:cs typeface="Arial Unicode MS" pitchFamily="34" charset="-128"/>
              </a:rPr>
              <a:t>respect</a:t>
            </a:r>
            <a:r>
              <a:rPr lang="en-US" sz="2800" b="1" dirty="0">
                <a:latin typeface="Arial Unicode MS" pitchFamily="34" charset="-128"/>
                <a:ea typeface="Arial Unicode MS" pitchFamily="34" charset="-128"/>
                <a:cs typeface="Arial Unicode MS" pitchFamily="34" charset="-128"/>
              </a:rPr>
              <a:t> for something or </a:t>
            </a:r>
            <a:r>
              <a:rPr lang="en-US" sz="2800" u="sng" dirty="0">
                <a:latin typeface="Arial Unicode MS" pitchFamily="34" charset="-128"/>
                <a:ea typeface="Arial Unicode MS" pitchFamily="34" charset="-128"/>
                <a:cs typeface="Arial Unicode MS" pitchFamily="34" charset="-128"/>
              </a:rPr>
              <a:t>alarm</a:t>
            </a:r>
            <a:r>
              <a:rPr lang="en-US" sz="2800" b="1" dirty="0">
                <a:latin typeface="Arial Unicode MS" pitchFamily="34" charset="-128"/>
                <a:ea typeface="Arial Unicode MS" pitchFamily="34" charset="-128"/>
                <a:cs typeface="Arial Unicode MS" pitchFamily="34" charset="-128"/>
              </a:rPr>
              <a:t>/ shock</a:t>
            </a:r>
            <a:endParaRPr lang="en-US" sz="2800" dirty="0">
              <a:latin typeface="Arial Unicode MS" pitchFamily="34" charset="-128"/>
              <a:ea typeface="Arial Unicode MS" pitchFamily="34" charset="-128"/>
              <a:cs typeface="Arial Unicode MS" pitchFamily="34" charset="-128"/>
            </a:endParaRPr>
          </a:p>
          <a:p>
            <a:pPr lvl="0" latinLnBrk="1"/>
            <a:r>
              <a:rPr lang="en-US" sz="2800" b="1" dirty="0">
                <a:latin typeface="Arial Unicode MS" pitchFamily="34" charset="-128"/>
                <a:ea typeface="Arial Unicode MS" pitchFamily="34" charset="-128"/>
                <a:cs typeface="Arial Unicode MS" pitchFamily="34" charset="-128"/>
              </a:rPr>
              <a:t>Can be </a:t>
            </a:r>
            <a:r>
              <a:rPr lang="en-US" sz="2800" u="sng" dirty="0">
                <a:latin typeface="Arial Unicode MS" pitchFamily="34" charset="-128"/>
                <a:ea typeface="Arial Unicode MS" pitchFamily="34" charset="-128"/>
                <a:cs typeface="Arial Unicode MS" pitchFamily="34" charset="-128"/>
              </a:rPr>
              <a:t>Healthy</a:t>
            </a:r>
            <a:r>
              <a:rPr lang="en-US" sz="2800" b="1" dirty="0">
                <a:latin typeface="Arial Unicode MS" pitchFamily="34" charset="-128"/>
                <a:ea typeface="Arial Unicode MS" pitchFamily="34" charset="-128"/>
                <a:cs typeface="Arial Unicode MS" pitchFamily="34" charset="-128"/>
              </a:rPr>
              <a:t> or Unhealthy</a:t>
            </a:r>
            <a:endParaRPr lang="en-US" sz="2800" dirty="0">
              <a:latin typeface="Arial Unicode MS" pitchFamily="34" charset="-128"/>
              <a:ea typeface="Arial Unicode MS" pitchFamily="34" charset="-128"/>
              <a:cs typeface="Arial Unicode MS" pitchFamily="34" charset="-128"/>
            </a:endParaRPr>
          </a:p>
          <a:p>
            <a:pPr lvl="0" latinLnBrk="1">
              <a:spcBef>
                <a:spcPts val="1200"/>
              </a:spcBef>
            </a:pPr>
            <a:r>
              <a:rPr lang="en-US" sz="2800" dirty="0">
                <a:latin typeface="Arial Unicode MS" pitchFamily="34" charset="-128"/>
                <a:ea typeface="Arial Unicode MS" pitchFamily="34" charset="-128"/>
                <a:cs typeface="Arial Unicode MS" pitchFamily="34" charset="-128"/>
              </a:rPr>
              <a:t>Phobeo</a:t>
            </a:r>
            <a:r>
              <a:rPr lang="en-US" sz="2800" b="1" dirty="0">
                <a:latin typeface="Arial Unicode MS" pitchFamily="34" charset="-128"/>
                <a:ea typeface="Arial Unicode MS" pitchFamily="34" charset="-128"/>
                <a:cs typeface="Arial Unicode MS" pitchFamily="34" charset="-128"/>
              </a:rPr>
              <a:t>- is the type of fear that somebody has that </a:t>
            </a:r>
            <a:r>
              <a:rPr lang="en-US" sz="2800" u="sng" dirty="0">
                <a:latin typeface="Arial Unicode MS" pitchFamily="34" charset="-128"/>
                <a:ea typeface="Arial Unicode MS" pitchFamily="34" charset="-128"/>
                <a:cs typeface="Arial Unicode MS" pitchFamily="34" charset="-128"/>
              </a:rPr>
              <a:t>shocks</a:t>
            </a:r>
            <a:r>
              <a:rPr lang="en-US" sz="2800" b="1" dirty="0">
                <a:latin typeface="Arial Unicode MS" pitchFamily="34" charset="-128"/>
                <a:ea typeface="Arial Unicode MS" pitchFamily="34" charset="-128"/>
                <a:cs typeface="Arial Unicode MS" pitchFamily="34" charset="-128"/>
              </a:rPr>
              <a:t> them or causes them to be struck with </a:t>
            </a:r>
            <a:r>
              <a:rPr lang="en-US" sz="2800" u="sng" dirty="0">
                <a:latin typeface="Arial Unicode MS" pitchFamily="34" charset="-128"/>
                <a:ea typeface="Arial Unicode MS" pitchFamily="34" charset="-128"/>
                <a:cs typeface="Arial Unicode MS" pitchFamily="34" charset="-128"/>
              </a:rPr>
              <a:t>paralysis</a:t>
            </a:r>
            <a:r>
              <a:rPr lang="en-US" sz="2800" b="1" dirty="0">
                <a:latin typeface="Arial Unicode MS" pitchFamily="34" charset="-128"/>
                <a:ea typeface="Arial Unicode MS" pitchFamily="34" charset="-128"/>
                <a:cs typeface="Arial Unicode MS" pitchFamily="34" charset="-128"/>
              </a:rPr>
              <a:t>.  </a:t>
            </a:r>
            <a:endParaRPr lang="en-US" sz="2800" dirty="0">
              <a:latin typeface="Arial Unicode MS" pitchFamily="34" charset="-128"/>
              <a:ea typeface="Arial Unicode MS" pitchFamily="34" charset="-128"/>
              <a:cs typeface="Arial Unicode MS" pitchFamily="34" charset="-128"/>
            </a:endParaRPr>
          </a:p>
          <a:p>
            <a:pPr lvl="0" latinLnBrk="1"/>
            <a:r>
              <a:rPr lang="en-US" sz="2800" b="1" dirty="0">
                <a:latin typeface="Arial Unicode MS" pitchFamily="34" charset="-128"/>
                <a:ea typeface="Arial Unicode MS" pitchFamily="34" charset="-128"/>
                <a:cs typeface="Arial Unicode MS" pitchFamily="34" charset="-128"/>
              </a:rPr>
              <a:t>Can be Healthy or </a:t>
            </a:r>
            <a:r>
              <a:rPr lang="en-US" sz="2800" u="sng" dirty="0">
                <a:latin typeface="Arial Unicode MS" pitchFamily="34" charset="-128"/>
                <a:ea typeface="Arial Unicode MS" pitchFamily="34" charset="-128"/>
                <a:cs typeface="Arial Unicode MS" pitchFamily="34" charset="-128"/>
              </a:rPr>
              <a:t>Unhealthy</a:t>
            </a:r>
            <a:r>
              <a:rPr lang="en-US" sz="2800" b="1" dirty="0">
                <a:latin typeface="Arial Unicode MS" pitchFamily="34" charset="-128"/>
                <a:ea typeface="Arial Unicode MS" pitchFamily="34" charset="-128"/>
                <a:cs typeface="Arial Unicode MS" pitchFamily="34" charset="-128"/>
              </a:rPr>
              <a:t> (</a:t>
            </a:r>
            <a:r>
              <a:rPr lang="en-US" sz="2800" b="1" i="1" dirty="0">
                <a:latin typeface="Arial Unicode MS" pitchFamily="34" charset="-128"/>
                <a:ea typeface="Arial Unicode MS" pitchFamily="34" charset="-128"/>
                <a:cs typeface="Arial Unicode MS" pitchFamily="34" charset="-128"/>
              </a:rPr>
              <a:t>Becomes Negative Emotion</a:t>
            </a:r>
            <a:r>
              <a:rPr lang="en-US" sz="2800" b="1" dirty="0">
                <a:latin typeface="Arial Unicode MS" pitchFamily="34" charset="-128"/>
                <a:ea typeface="Arial Unicode MS" pitchFamily="34" charset="-128"/>
                <a:cs typeface="Arial Unicode MS" pitchFamily="34" charset="-128"/>
              </a:rPr>
              <a:t>)</a:t>
            </a:r>
            <a:endParaRPr lang="en-US" sz="2800" dirty="0">
              <a:latin typeface="Arial Unicode MS" pitchFamily="34" charset="-128"/>
              <a:ea typeface="Arial Unicode MS" pitchFamily="34" charset="-128"/>
              <a:cs typeface="Arial Unicode MS" pitchFamily="34" charset="-128"/>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solidFill>
        </p:spPr>
        <p:txBody>
          <a:bodyPr>
            <a:normAutofit fontScale="90000"/>
          </a:bodyPr>
          <a:lstStyle/>
          <a:p>
            <a:br>
              <a:rPr lang="en-US" b="1" dirty="0"/>
            </a:br>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Categories</a:t>
            </a:r>
            <a:br>
              <a:rPr lang="en-US" dirty="0"/>
            </a:br>
            <a:endParaRPr lang="en-US" dirty="0"/>
          </a:p>
        </p:txBody>
      </p:sp>
      <p:sp>
        <p:nvSpPr>
          <p:cNvPr id="3" name="Content Placeholder 2"/>
          <p:cNvSpPr>
            <a:spLocks noGrp="1"/>
          </p:cNvSpPr>
          <p:nvPr>
            <p:ph idx="1"/>
          </p:nvPr>
        </p:nvSpPr>
        <p:spPr>
          <a:solidFill>
            <a:schemeClr val="bg2"/>
          </a:solidFill>
        </p:spPr>
        <p:txBody>
          <a:bodyPr>
            <a:noAutofit/>
          </a:bodyPr>
          <a:lstStyle/>
          <a:p>
            <a:pPr lvl="0" latinLnBrk="1"/>
            <a:r>
              <a:rPr lang="en-US" sz="2800" dirty="0">
                <a:latin typeface="Arial Unicode MS" pitchFamily="34" charset="-128"/>
                <a:ea typeface="Arial Unicode MS" pitchFamily="34" charset="-128"/>
                <a:cs typeface="Arial Unicode MS" pitchFamily="34" charset="-128"/>
              </a:rPr>
              <a:t>Eulabeia</a:t>
            </a:r>
            <a:r>
              <a:rPr lang="en-US" sz="2800" b="1" dirty="0">
                <a:latin typeface="Arial Unicode MS" pitchFamily="34" charset="-128"/>
                <a:ea typeface="Arial Unicode MS" pitchFamily="34" charset="-128"/>
                <a:cs typeface="Arial Unicode MS" pitchFamily="34" charset="-128"/>
              </a:rPr>
              <a:t>-</a:t>
            </a:r>
            <a:endParaRPr lang="en-US" sz="2800" dirty="0">
              <a:latin typeface="Arial Unicode MS" pitchFamily="34" charset="-128"/>
              <a:ea typeface="Arial Unicode MS" pitchFamily="34" charset="-128"/>
              <a:cs typeface="Arial Unicode MS" pitchFamily="34" charset="-128"/>
            </a:endParaRPr>
          </a:p>
          <a:p>
            <a:pPr lvl="0" latinLnBrk="1"/>
            <a:r>
              <a:rPr lang="en-US" sz="2800" dirty="0">
                <a:latin typeface="Arial Unicode MS" pitchFamily="34" charset="-128"/>
                <a:ea typeface="Arial Unicode MS" pitchFamily="34" charset="-128"/>
                <a:cs typeface="Arial Unicode MS" pitchFamily="34" charset="-128"/>
              </a:rPr>
              <a:t>Phobeo</a:t>
            </a:r>
            <a:r>
              <a:rPr lang="en-US" sz="2800" b="1" dirty="0">
                <a:latin typeface="Arial Unicode MS" pitchFamily="34" charset="-128"/>
                <a:ea typeface="Arial Unicode MS" pitchFamily="34" charset="-128"/>
                <a:cs typeface="Arial Unicode MS" pitchFamily="34" charset="-128"/>
              </a:rPr>
              <a:t>-</a:t>
            </a:r>
            <a:endParaRPr lang="en-US" sz="2800" dirty="0">
              <a:latin typeface="Arial Unicode MS" pitchFamily="34" charset="-128"/>
              <a:ea typeface="Arial Unicode MS" pitchFamily="34" charset="-128"/>
              <a:cs typeface="Arial Unicode MS" pitchFamily="34" charset="-128"/>
            </a:endParaRPr>
          </a:p>
          <a:p>
            <a:pPr lvl="0" latinLnBrk="1"/>
            <a:r>
              <a:rPr lang="en-US" sz="2800" dirty="0">
                <a:latin typeface="Arial Unicode MS" pitchFamily="34" charset="-128"/>
                <a:ea typeface="Arial Unicode MS" pitchFamily="34" charset="-128"/>
                <a:cs typeface="Arial Unicode MS" pitchFamily="34" charset="-128"/>
              </a:rPr>
              <a:t>Deilia</a:t>
            </a:r>
            <a:r>
              <a:rPr lang="en-US" sz="2800" b="1" dirty="0">
                <a:latin typeface="Arial Unicode MS" pitchFamily="34" charset="-128"/>
                <a:ea typeface="Arial Unicode MS" pitchFamily="34" charset="-128"/>
                <a:cs typeface="Arial Unicode MS" pitchFamily="34" charset="-128"/>
              </a:rPr>
              <a:t>- means </a:t>
            </a:r>
            <a:r>
              <a:rPr lang="en-US" sz="2800" u="sng" dirty="0">
                <a:latin typeface="Arial Unicode MS" pitchFamily="34" charset="-128"/>
                <a:ea typeface="Arial Unicode MS" pitchFamily="34" charset="-128"/>
                <a:cs typeface="Arial Unicode MS" pitchFamily="34" charset="-128"/>
              </a:rPr>
              <a:t>timidity</a:t>
            </a:r>
            <a:r>
              <a:rPr lang="en-US" sz="2800" b="1" dirty="0">
                <a:latin typeface="Arial Unicode MS" pitchFamily="34" charset="-128"/>
                <a:ea typeface="Arial Unicode MS" pitchFamily="34" charset="-128"/>
                <a:cs typeface="Arial Unicode MS" pitchFamily="34" charset="-128"/>
              </a:rPr>
              <a:t> or cowardice.</a:t>
            </a:r>
            <a:endParaRPr lang="en-US" sz="2800" dirty="0">
              <a:latin typeface="Arial Unicode MS" pitchFamily="34" charset="-128"/>
              <a:ea typeface="Arial Unicode MS" pitchFamily="34" charset="-128"/>
              <a:cs typeface="Arial Unicode MS" pitchFamily="34" charset="-128"/>
            </a:endParaRPr>
          </a:p>
          <a:p>
            <a:pPr lvl="0" latinLnBrk="1"/>
            <a:r>
              <a:rPr lang="en-US" sz="2800" u="sng" dirty="0">
                <a:latin typeface="Arial Unicode MS" pitchFamily="34" charset="-128"/>
                <a:ea typeface="Arial Unicode MS" pitchFamily="34" charset="-128"/>
                <a:cs typeface="Arial Unicode MS" pitchFamily="34" charset="-128"/>
              </a:rPr>
              <a:t>Always</a:t>
            </a:r>
            <a:r>
              <a:rPr lang="en-US" sz="2800" b="1" dirty="0">
                <a:latin typeface="Arial Unicode MS" pitchFamily="34" charset="-128"/>
                <a:ea typeface="Arial Unicode MS" pitchFamily="34" charset="-128"/>
                <a:cs typeface="Arial Unicode MS" pitchFamily="34" charset="-128"/>
              </a:rPr>
              <a:t> Unhealthy (</a:t>
            </a:r>
            <a:r>
              <a:rPr lang="en-US" sz="2800" b="1" i="1" dirty="0">
                <a:latin typeface="Arial Unicode MS" pitchFamily="34" charset="-128"/>
                <a:ea typeface="Arial Unicode MS" pitchFamily="34" charset="-128"/>
                <a:cs typeface="Arial Unicode MS" pitchFamily="34" charset="-128"/>
              </a:rPr>
              <a:t>Moves to Negative Attitude</a:t>
            </a:r>
            <a:r>
              <a:rPr lang="en-US" sz="2800" b="1" dirty="0">
                <a:latin typeface="Arial Unicode MS" pitchFamily="34" charset="-128"/>
                <a:ea typeface="Arial Unicode MS" pitchFamily="34" charset="-128"/>
                <a:cs typeface="Arial Unicode MS" pitchFamily="34" charset="-128"/>
              </a:rPr>
              <a:t>)</a:t>
            </a:r>
            <a:endParaRPr lang="en-US" sz="2800" dirty="0">
              <a:latin typeface="Arial Unicode MS" pitchFamily="34" charset="-128"/>
              <a:ea typeface="Arial Unicode MS" pitchFamily="34" charset="-128"/>
              <a:cs typeface="Arial Unicode MS" pitchFamily="34" charset="-128"/>
            </a:endParaRPr>
          </a:p>
          <a:p>
            <a:pPr latinLnBrk="1"/>
            <a:r>
              <a:rPr lang="en-US" sz="2800" b="1" dirty="0">
                <a:latin typeface="Arial Unicode MS" pitchFamily="34" charset="-128"/>
                <a:ea typeface="Arial Unicode MS" pitchFamily="34" charset="-128"/>
                <a:cs typeface="Arial Unicode MS" pitchFamily="34" charset="-128"/>
              </a:rPr>
              <a:t>We have a tendency to </a:t>
            </a:r>
            <a:r>
              <a:rPr lang="en-US" sz="2800" b="1" i="1" dirty="0">
                <a:latin typeface="Arial Unicode MS" pitchFamily="34" charset="-128"/>
                <a:ea typeface="Arial Unicode MS" pitchFamily="34" charset="-128"/>
                <a:cs typeface="Arial Unicode MS" pitchFamily="34" charset="-128"/>
              </a:rPr>
              <a:t>“</a:t>
            </a:r>
          </a:p>
          <a:p>
            <a:pPr latinLnBrk="1"/>
            <a:r>
              <a:rPr lang="en-US" sz="2800" b="1" i="1" dirty="0">
                <a:latin typeface="Arial Unicode MS" pitchFamily="34" charset="-128"/>
                <a:ea typeface="Arial Unicode MS" pitchFamily="34" charset="-128"/>
                <a:cs typeface="Arial Unicode MS" pitchFamily="34" charset="-128"/>
              </a:rPr>
              <a:t>Major on the </a:t>
            </a:r>
            <a:r>
              <a:rPr lang="en-US" sz="2800" i="1" u="sng" dirty="0">
                <a:latin typeface="Arial Unicode MS" pitchFamily="34" charset="-128"/>
                <a:ea typeface="Arial Unicode MS" pitchFamily="34" charset="-128"/>
                <a:cs typeface="Arial Unicode MS" pitchFamily="34" charset="-128"/>
              </a:rPr>
              <a:t>Minors</a:t>
            </a:r>
            <a:r>
              <a:rPr lang="en-US" sz="2800" b="1" i="1" dirty="0">
                <a:latin typeface="Arial Unicode MS" pitchFamily="34" charset="-128"/>
                <a:ea typeface="Arial Unicode MS" pitchFamily="34" charset="-128"/>
                <a:cs typeface="Arial Unicode MS" pitchFamily="34" charset="-128"/>
              </a:rPr>
              <a:t>/ Minor on the </a:t>
            </a:r>
            <a:r>
              <a:rPr lang="en-US" sz="2800" i="1" u="sng" dirty="0">
                <a:latin typeface="Arial Unicode MS" pitchFamily="34" charset="-128"/>
                <a:ea typeface="Arial Unicode MS" pitchFamily="34" charset="-128"/>
                <a:cs typeface="Arial Unicode MS" pitchFamily="34" charset="-128"/>
              </a:rPr>
              <a:t>Majors</a:t>
            </a:r>
            <a:r>
              <a:rPr lang="en-US" sz="2800" b="1" i="1" dirty="0">
                <a:latin typeface="Arial Unicode MS" pitchFamily="34" charset="-128"/>
                <a:ea typeface="Arial Unicode MS" pitchFamily="34" charset="-128"/>
                <a:cs typeface="Arial Unicode MS" pitchFamily="34" charset="-128"/>
              </a:rPr>
              <a:t>”</a:t>
            </a:r>
          </a:p>
          <a:p>
            <a:pPr latinLnBrk="1"/>
            <a:r>
              <a:rPr lang="en-US" sz="2800" b="1" dirty="0">
                <a:latin typeface="Arial Unicode MS" pitchFamily="34" charset="-128"/>
                <a:ea typeface="Arial Unicode MS" pitchFamily="34" charset="-128"/>
                <a:cs typeface="Arial Unicode MS" pitchFamily="34" charset="-128"/>
              </a:rPr>
              <a:t> this Produces </a:t>
            </a:r>
            <a:r>
              <a:rPr lang="en-US" sz="2800" u="sng" dirty="0">
                <a:latin typeface="Arial Unicode MS" pitchFamily="34" charset="-128"/>
                <a:ea typeface="Arial Unicode MS" pitchFamily="34" charset="-128"/>
                <a:cs typeface="Arial Unicode MS" pitchFamily="34" charset="-128"/>
              </a:rPr>
              <a:t>Fear</a:t>
            </a:r>
            <a:r>
              <a:rPr lang="en-US" sz="2800" b="1" dirty="0">
                <a:latin typeface="Arial Unicode MS" pitchFamily="34" charset="-128"/>
                <a:ea typeface="Arial Unicode MS" pitchFamily="34" charset="-128"/>
                <a:cs typeface="Arial Unicode MS" pitchFamily="34" charset="-128"/>
              </a:rPr>
              <a:t>!</a:t>
            </a:r>
            <a:endParaRPr lang="en-US" sz="2800" dirty="0">
              <a:latin typeface="Arial Unicode MS" pitchFamily="34" charset="-128"/>
              <a:ea typeface="Arial Unicode MS" pitchFamily="34" charset="-128"/>
              <a:cs typeface="Arial Unicode MS" pitchFamily="34" charset="-128"/>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solidFill>
        </p:spPr>
        <p:txBody>
          <a:bodyPr/>
          <a:lstStyle/>
          <a:p>
            <a:endParaRPr lang="en-US" dirty="0"/>
          </a:p>
        </p:txBody>
      </p:sp>
      <p:sp>
        <p:nvSpPr>
          <p:cNvPr id="3" name="Content Placeholder 2"/>
          <p:cNvSpPr>
            <a:spLocks noGrp="1"/>
          </p:cNvSpPr>
          <p:nvPr>
            <p:ph idx="1"/>
          </p:nvPr>
        </p:nvSpPr>
        <p:spPr>
          <a:solidFill>
            <a:schemeClr val="bg2"/>
          </a:solidFill>
        </p:spPr>
        <p:txBody>
          <a:bodyPr>
            <a:normAutofit fontScale="92500" lnSpcReduction="20000"/>
          </a:bodyPr>
          <a:lstStyle/>
          <a:p>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Ea Yr comes w- Familiar Challenges but also Unique – this yr no different- Economy/ Terror -who would have thought we would be mourning the deaths at Newtown</a:t>
            </a:r>
          </a:p>
          <a:p>
            <a:r>
              <a:rPr lang="en-US" b="1" dirty="0"/>
              <a:t>We live changing and challenging times. Only 53 and can say never seen anything like it. Economy, gas and food prices... They use to inch it up little by little.. Now they know we have grown beyond the shock    people in one sense become numb.. In another itches become afraid.</a:t>
            </a:r>
            <a:endParaRPr lang="en-US" dirty="0"/>
          </a:p>
          <a:p>
            <a:endPar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endParaRPr lang="en-US" b="1" dirty="0">
              <a:effectLst>
                <a:outerShdw blurRad="38100" dist="38100" dir="2700000" algn="tl">
                  <a:srgbClr val="000000">
                    <a:alpha val="43137"/>
                  </a:srgbClr>
                </a:outerShdw>
              </a:effectLs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normAutofit fontScale="90000"/>
          </a:bodyPr>
          <a:lstStyle/>
          <a:p>
            <a:pPr algn="l"/>
            <a:r>
              <a:rPr lang="en-US" b="1" dirty="0">
                <a:effectLst>
                  <a:outerShdw blurRad="38100" dist="38100" dir="2700000" algn="tl">
                    <a:srgbClr val="000000">
                      <a:alpha val="43137"/>
                    </a:srgbClr>
                  </a:outerShdw>
                </a:effectLst>
              </a:rPr>
              <a:t>How to Get Over… </a:t>
            </a:r>
            <a:br>
              <a:rPr lang="en-US" b="1" dirty="0">
                <a:effectLst>
                  <a:outerShdw blurRad="38100" dist="38100" dir="2700000" algn="tl">
                    <a:srgbClr val="000000">
                      <a:alpha val="43137"/>
                    </a:srgbClr>
                  </a:outerShdw>
                </a:effectLst>
              </a:rPr>
            </a:br>
            <a:r>
              <a:rPr lang="en-US" b="1" dirty="0">
                <a:effectLst>
                  <a:outerShdw blurRad="38100" dist="38100" dir="2700000" algn="tl">
                    <a:srgbClr val="000000">
                      <a:alpha val="43137"/>
                    </a:srgbClr>
                  </a:outerShdw>
                </a:effectLst>
              </a:rPr>
              <a:t>          …Not Being Able to Get Over</a:t>
            </a:r>
          </a:p>
        </p:txBody>
      </p:sp>
      <p:sp>
        <p:nvSpPr>
          <p:cNvPr id="3" name="Content Placeholder 2"/>
          <p:cNvSpPr>
            <a:spLocks noGrp="1"/>
          </p:cNvSpPr>
          <p:nvPr>
            <p:ph idx="1"/>
          </p:nvPr>
        </p:nvSpPr>
        <p:spPr>
          <a:xfrm>
            <a:off x="5638800" y="2438400"/>
            <a:ext cx="3200400" cy="838200"/>
          </a:xfrm>
        </p:spPr>
        <p:txBody>
          <a:bodyPr/>
          <a:lstStyle/>
          <a:p>
            <a:pPr>
              <a:buNone/>
            </a:pPr>
            <a:r>
              <a:rPr lang="en-US" b="1" dirty="0">
                <a:effectLst>
                  <a:outerShdw blurRad="38100" dist="38100" dir="2700000" algn="tl">
                    <a:srgbClr val="000000">
                      <a:alpha val="43137"/>
                    </a:srgbClr>
                  </a:outerShdw>
                </a:effectLst>
              </a:rPr>
              <a:t>2 Timothy 1:6-7</a:t>
            </a:r>
            <a:endParaRPr lang="en-US" dirty="0">
              <a:effectLst>
                <a:outerShdw blurRad="38100" dist="38100" dir="2700000" algn="tl">
                  <a:srgbClr val="000000">
                    <a:alpha val="43137"/>
                  </a:srgbClr>
                </a:outerShdw>
              </a:effectLst>
            </a:endParaRPr>
          </a:p>
        </p:txBody>
      </p:sp>
      <p:pic>
        <p:nvPicPr>
          <p:cNvPr id="4098" name="Picture 2" descr="http://ts1.mm.bing.net/th?id=H.4523997301703592&amp;pid=1.7&amp;w=224&amp;h=113&amp;c=7&amp;rs=1"/>
          <p:cNvPicPr>
            <a:picLocks noChangeAspect="1" noChangeArrowheads="1"/>
          </p:cNvPicPr>
          <p:nvPr/>
        </p:nvPicPr>
        <p:blipFill>
          <a:blip r:embed="rId2" cstate="print"/>
          <a:srcRect/>
          <a:stretch>
            <a:fillRect/>
          </a:stretch>
        </p:blipFill>
        <p:spPr bwMode="auto">
          <a:xfrm>
            <a:off x="228600" y="1905000"/>
            <a:ext cx="5029200" cy="3810000"/>
          </a:xfrm>
          <a:prstGeom prst="rect">
            <a:avLst/>
          </a:prstGeom>
          <a:noFill/>
        </p:spPr>
      </p:pic>
      <p:sp>
        <p:nvSpPr>
          <p:cNvPr id="5" name="TextBox 4"/>
          <p:cNvSpPr txBox="1"/>
          <p:nvPr/>
        </p:nvSpPr>
        <p:spPr>
          <a:xfrm>
            <a:off x="1143000" y="5780782"/>
            <a:ext cx="6553200" cy="1077218"/>
          </a:xfrm>
          <a:prstGeom prst="rect">
            <a:avLst/>
          </a:prstGeom>
          <a:noFill/>
        </p:spPr>
        <p:txBody>
          <a:bodyPr wrap="square" rtlCol="0">
            <a:spAutoFit/>
          </a:bodyPr>
          <a:lstStyle/>
          <a:p>
            <a:r>
              <a:rPr lang="en-US" sz="3200" b="1" dirty="0">
                <a:effectLst>
                  <a:outerShdw blurRad="38100" dist="38100" dir="2700000" algn="tl">
                    <a:srgbClr val="000000">
                      <a:alpha val="43137"/>
                    </a:srgbClr>
                  </a:outerShdw>
                </a:effectLst>
              </a:rPr>
              <a:t>Stepping Beyond a… </a:t>
            </a:r>
          </a:p>
          <a:p>
            <a:r>
              <a:rPr lang="en-US" sz="3200" b="1" dirty="0">
                <a:effectLst>
                  <a:outerShdw blurRad="38100" dist="38100" dir="2700000" algn="tl">
                    <a:srgbClr val="000000">
                      <a:alpha val="43137"/>
                    </a:srgbClr>
                  </a:outerShdw>
                </a:effectLst>
              </a:rPr>
              <a:t>    …Spiritual Inferiority Complex</a:t>
            </a:r>
          </a:p>
        </p:txBody>
      </p:sp>
      <p:sp>
        <p:nvSpPr>
          <p:cNvPr id="6" name="TextBox 5"/>
          <p:cNvSpPr txBox="1"/>
          <p:nvPr/>
        </p:nvSpPr>
        <p:spPr>
          <a:xfrm>
            <a:off x="533400" y="0"/>
            <a:ext cx="2590800" cy="369332"/>
          </a:xfrm>
          <a:prstGeom prst="rect">
            <a:avLst/>
          </a:prstGeom>
          <a:noFill/>
        </p:spPr>
        <p:txBody>
          <a:bodyPr wrap="square" rtlCol="0">
            <a:spAutoFit/>
          </a:bodyPr>
          <a:lstStyle/>
          <a:p>
            <a:r>
              <a:rPr lang="en-US" b="1" dirty="0">
                <a:effectLst>
                  <a:outerShdw blurRad="38100" dist="38100" dir="2700000" algn="tl">
                    <a:srgbClr val="000000">
                      <a:alpha val="43137"/>
                    </a:srgbClr>
                  </a:outerShdw>
                </a:effectLst>
              </a:rPr>
              <a:t>Edward Christian Church</a:t>
            </a:r>
          </a:p>
        </p:txBody>
      </p:sp>
      <p:sp>
        <p:nvSpPr>
          <p:cNvPr id="7" name="TextBox 6"/>
          <p:cNvSpPr txBox="1"/>
          <p:nvPr/>
        </p:nvSpPr>
        <p:spPr>
          <a:xfrm>
            <a:off x="5638800" y="0"/>
            <a:ext cx="1981200" cy="369332"/>
          </a:xfrm>
          <a:prstGeom prst="rect">
            <a:avLst/>
          </a:prstGeom>
          <a:noFill/>
        </p:spPr>
        <p:txBody>
          <a:bodyPr wrap="square" rtlCol="0">
            <a:spAutoFit/>
          </a:bodyPr>
          <a:lstStyle/>
          <a:p>
            <a:r>
              <a:rPr lang="en-US" b="1" dirty="0">
                <a:effectLst>
                  <a:outerShdw blurRad="38100" dist="38100" dir="2700000" algn="tl">
                    <a:srgbClr val="000000">
                      <a:alpha val="43137"/>
                    </a:srgbClr>
                  </a:outerShdw>
                </a:effectLst>
              </a:rPr>
              <a:t>January 26, 2020</a:t>
            </a:r>
          </a:p>
        </p:txBody>
      </p:sp>
    </p:spTree>
  </p:cSld>
  <p:clrMapOvr>
    <a:masterClrMapping/>
  </p:clrMapOvr>
  <mc:AlternateContent xmlns:mc="http://schemas.openxmlformats.org/markup-compatibility/2006" xmlns:p14="http://schemas.microsoft.com/office/powerpoint/2010/main">
    <mc:Choice Requires="p14">
      <p:transition spd="slow" p14:dur="275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3000"/>
                                        <p:tgtEl>
                                          <p:spTgt spid="4098"/>
                                        </p:tgtEl>
                                      </p:cBhvr>
                                    </p:animEffect>
                                    <p:anim calcmode="lin" valueType="num">
                                      <p:cBhvr>
                                        <p:cTn id="8" dur="3000" fill="hold"/>
                                        <p:tgtEl>
                                          <p:spTgt spid="4098"/>
                                        </p:tgtEl>
                                        <p:attrNameLst>
                                          <p:attrName>ppt_x</p:attrName>
                                        </p:attrNameLst>
                                      </p:cBhvr>
                                      <p:tavLst>
                                        <p:tav tm="0">
                                          <p:val>
                                            <p:strVal val="#ppt_x"/>
                                          </p:val>
                                        </p:tav>
                                        <p:tav tm="100000">
                                          <p:val>
                                            <p:strVal val="#ppt_x"/>
                                          </p:val>
                                        </p:tav>
                                      </p:tavLst>
                                    </p:anim>
                                    <p:anim calcmode="lin" valueType="num">
                                      <p:cBhvr>
                                        <p:cTn id="9" dur="2700" decel="100000" fill="hold"/>
                                        <p:tgtEl>
                                          <p:spTgt spid="4098"/>
                                        </p:tgtEl>
                                        <p:attrNameLst>
                                          <p:attrName>ppt_y</p:attrName>
                                        </p:attrNameLst>
                                      </p:cBhvr>
                                      <p:tavLst>
                                        <p:tav tm="0">
                                          <p:val>
                                            <p:strVal val="#ppt_y+1"/>
                                          </p:val>
                                        </p:tav>
                                        <p:tav tm="100000">
                                          <p:val>
                                            <p:strVal val="#ppt_y-.03"/>
                                          </p:val>
                                        </p:tav>
                                      </p:tavLst>
                                    </p:anim>
                                    <p:anim calcmode="lin" valueType="num">
                                      <p:cBhvr>
                                        <p:cTn id="10" dur="300" accel="100000" fill="hold">
                                          <p:stCondLst>
                                            <p:cond delay="2700"/>
                                          </p:stCondLst>
                                        </p:cTn>
                                        <p:tgtEl>
                                          <p:spTgt spid="4098"/>
                                        </p:tgtEl>
                                        <p:attrNameLst>
                                          <p:attrName>ppt_y</p:attrName>
                                        </p:attrNameLst>
                                      </p:cBhvr>
                                      <p:tavLst>
                                        <p:tav tm="0">
                                          <p:val>
                                            <p:strVal val="#ppt_y-.03"/>
                                          </p:val>
                                        </p:tav>
                                        <p:tav tm="100000">
                                          <p:val>
                                            <p:strVal val="#ppt_y"/>
                                          </p:val>
                                        </p:tav>
                                      </p:tavLst>
                                    </p:anim>
                                  </p:childTnLst>
                                </p:cTn>
                              </p:par>
                            </p:childTnLst>
                          </p:cTn>
                        </p:par>
                        <p:par>
                          <p:cTn id="11" fill="hold">
                            <p:stCondLst>
                              <p:cond delay="3000"/>
                            </p:stCondLst>
                            <p:childTnLst>
                              <p:par>
                                <p:cTn id="12" presetID="49" presetClass="entr" presetSubtype="0" decel="100000"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3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3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6" dur="3000" fill="hold"/>
                                        <p:tgtEl>
                                          <p:spTgt spid="3">
                                            <p:txEl>
                                              <p:pRg st="0" end="0"/>
                                            </p:txEl>
                                          </p:spTgt>
                                        </p:tgtEl>
                                        <p:attrNameLst>
                                          <p:attrName>style.rotation</p:attrName>
                                        </p:attrNameLst>
                                      </p:cBhvr>
                                      <p:tavLst>
                                        <p:tav tm="0">
                                          <p:val>
                                            <p:fltVal val="360"/>
                                          </p:val>
                                        </p:tav>
                                        <p:tav tm="100000">
                                          <p:val>
                                            <p:fltVal val="0"/>
                                          </p:val>
                                        </p:tav>
                                      </p:tavLst>
                                    </p:anim>
                                    <p:animEffect transition="in" filter="fade">
                                      <p:cBhvr>
                                        <p:cTn id="17" dur="3000"/>
                                        <p:tgtEl>
                                          <p:spTgt spid="3">
                                            <p:txEl>
                                              <p:pRg st="0" end="0"/>
                                            </p:txEl>
                                          </p:spTgt>
                                        </p:tgtEl>
                                      </p:cBhvr>
                                    </p:animEffect>
                                  </p:childTnLst>
                                </p:cTn>
                              </p:par>
                            </p:childTnLst>
                          </p:cTn>
                        </p:par>
                        <p:par>
                          <p:cTn id="18" fill="hold">
                            <p:stCondLst>
                              <p:cond delay="6000"/>
                            </p:stCondLst>
                            <p:childTnLst>
                              <p:par>
                                <p:cTn id="19" presetID="38" presetClass="entr" presetSubtype="0" accel="50000" fill="hold" grpId="0" nodeType="afterEffect">
                                  <p:stCondLst>
                                    <p:cond delay="0"/>
                                  </p:stCondLst>
                                  <p:iterate type="lt">
                                    <p:tmPct val="50000"/>
                                  </p:iterate>
                                  <p:childTnLst>
                                    <p:set>
                                      <p:cBhvr>
                                        <p:cTn id="20" dur="1" fill="hold">
                                          <p:stCondLst>
                                            <p:cond delay="0"/>
                                          </p:stCondLst>
                                        </p:cTn>
                                        <p:tgtEl>
                                          <p:spTgt spid="2"/>
                                        </p:tgtEl>
                                        <p:attrNameLst>
                                          <p:attrName>style.visibility</p:attrName>
                                        </p:attrNameLst>
                                      </p:cBhvr>
                                      <p:to>
                                        <p:strVal val="visible"/>
                                      </p:to>
                                    </p:set>
                                    <p:set>
                                      <p:cBhvr>
                                        <p:cTn id="21" dur="228" fill="hold">
                                          <p:stCondLst>
                                            <p:cond delay="0"/>
                                          </p:stCondLst>
                                        </p:cTn>
                                        <p:tgtEl>
                                          <p:spTgt spid="2"/>
                                        </p:tgtEl>
                                        <p:attrNameLst>
                                          <p:attrName>style.rotation</p:attrName>
                                        </p:attrNameLst>
                                      </p:cBhvr>
                                      <p:to>
                                        <p:strVal val="-45.0"/>
                                      </p:to>
                                    </p:set>
                                    <p:anim calcmode="lin" valueType="num">
                                      <p:cBhvr>
                                        <p:cTn id="22" dur="228" fill="hold">
                                          <p:stCondLst>
                                            <p:cond delay="228"/>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23" dur="228"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24" dur="78" decel="50000" autoRev="1" fill="hold">
                                          <p:stCondLst>
                                            <p:cond delay="228"/>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25" dur="68" fill="hold">
                                          <p:stCondLst>
                                            <p:cond delay="432"/>
                                          </p:stCondLst>
                                        </p:cTn>
                                        <p:tgtEl>
                                          <p:spTgt spid="2"/>
                                        </p:tgtEl>
                                        <p:attrNameLst>
                                          <p:attrName>ppt_y</p:attrName>
                                        </p:attrNameLst>
                                      </p:cBhvr>
                                      <p:tavLst>
                                        <p:tav tm="0">
                                          <p:val>
                                            <p:strVal val="#ppt_y-(0.354*#ppt_w-0.172*#ppt_h)"/>
                                          </p:val>
                                        </p:tav>
                                        <p:tav tm="100000">
                                          <p:val>
                                            <p:strVal val="#ppt_y"/>
                                          </p:val>
                                        </p:tav>
                                      </p:tavLst>
                                    </p:anim>
                                  </p:childTnLst>
                                </p:cTn>
                              </p:par>
                            </p:childTnLst>
                          </p:cTn>
                        </p:par>
                        <p:par>
                          <p:cTn id="26" fill="hold">
                            <p:stCondLst>
                              <p:cond delay="15000"/>
                            </p:stCondLst>
                            <p:childTnLst>
                              <p:par>
                                <p:cTn id="27" presetID="47" presetClass="entr" presetSubtype="0"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000"/>
                                        <p:tgtEl>
                                          <p:spTgt spid="6"/>
                                        </p:tgtEl>
                                      </p:cBhvr>
                                    </p:animEffect>
                                    <p:anim calcmode="lin" valueType="num">
                                      <p:cBhvr>
                                        <p:cTn id="30" dur="1000" fill="hold"/>
                                        <p:tgtEl>
                                          <p:spTgt spid="6"/>
                                        </p:tgtEl>
                                        <p:attrNameLst>
                                          <p:attrName>ppt_x</p:attrName>
                                        </p:attrNameLst>
                                      </p:cBhvr>
                                      <p:tavLst>
                                        <p:tav tm="0">
                                          <p:val>
                                            <p:strVal val="#ppt_x"/>
                                          </p:val>
                                        </p:tav>
                                        <p:tav tm="100000">
                                          <p:val>
                                            <p:strVal val="#ppt_x"/>
                                          </p:val>
                                        </p:tav>
                                      </p:tavLst>
                                    </p:anim>
                                    <p:anim calcmode="lin" valueType="num">
                                      <p:cBhvr>
                                        <p:cTn id="31" dur="1000" fill="hold"/>
                                        <p:tgtEl>
                                          <p:spTgt spid="6"/>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1000"/>
                                        <p:tgtEl>
                                          <p:spTgt spid="7"/>
                                        </p:tgtEl>
                                      </p:cBhvr>
                                    </p:animEffect>
                                    <p:anim calcmode="lin" valueType="num">
                                      <p:cBhvr>
                                        <p:cTn id="35" dur="1000" fill="hold"/>
                                        <p:tgtEl>
                                          <p:spTgt spid="7"/>
                                        </p:tgtEl>
                                        <p:attrNameLst>
                                          <p:attrName>ppt_x</p:attrName>
                                        </p:attrNameLst>
                                      </p:cBhvr>
                                      <p:tavLst>
                                        <p:tav tm="0">
                                          <p:val>
                                            <p:strVal val="#ppt_x"/>
                                          </p:val>
                                        </p:tav>
                                        <p:tav tm="100000">
                                          <p:val>
                                            <p:strVal val="#ppt_x"/>
                                          </p:val>
                                        </p:tav>
                                      </p:tavLst>
                                    </p:anim>
                                    <p:anim calcmode="lin" valueType="num">
                                      <p:cBhvr>
                                        <p:cTn id="36" dur="1000" fill="hold"/>
                                        <p:tgtEl>
                                          <p:spTgt spid="7"/>
                                        </p:tgtEl>
                                        <p:attrNameLst>
                                          <p:attrName>ppt_y</p:attrName>
                                        </p:attrNameLst>
                                      </p:cBhvr>
                                      <p:tavLst>
                                        <p:tav tm="0">
                                          <p:val>
                                            <p:strVal val="#ppt_y-.1"/>
                                          </p:val>
                                        </p:tav>
                                        <p:tav tm="100000">
                                          <p:val>
                                            <p:strVal val="#ppt_y"/>
                                          </p:val>
                                        </p:tav>
                                      </p:tavLst>
                                    </p:anim>
                                  </p:childTnLst>
                                </p:cTn>
                              </p:par>
                            </p:childTnLst>
                          </p:cTn>
                        </p:par>
                        <p:par>
                          <p:cTn id="37" fill="hold">
                            <p:stCondLst>
                              <p:cond delay="16000"/>
                            </p:stCondLst>
                            <p:childTnLst>
                              <p:par>
                                <p:cTn id="38" presetID="37" presetClass="entr" presetSubtype="0" fill="hold" grpId="0" nodeType="after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fade">
                                      <p:cBhvr>
                                        <p:cTn id="40" dur="1000"/>
                                        <p:tgtEl>
                                          <p:spTgt spid="5"/>
                                        </p:tgtEl>
                                      </p:cBhvr>
                                    </p:animEffect>
                                    <p:anim calcmode="lin" valueType="num">
                                      <p:cBhvr>
                                        <p:cTn id="41" dur="1000" fill="hold"/>
                                        <p:tgtEl>
                                          <p:spTgt spid="5"/>
                                        </p:tgtEl>
                                        <p:attrNameLst>
                                          <p:attrName>ppt_x</p:attrName>
                                        </p:attrNameLst>
                                      </p:cBhvr>
                                      <p:tavLst>
                                        <p:tav tm="0">
                                          <p:val>
                                            <p:strVal val="#ppt_x"/>
                                          </p:val>
                                        </p:tav>
                                        <p:tav tm="100000">
                                          <p:val>
                                            <p:strVal val="#ppt_x"/>
                                          </p:val>
                                        </p:tav>
                                      </p:tavLst>
                                    </p:anim>
                                    <p:anim calcmode="lin" valueType="num">
                                      <p:cBhvr>
                                        <p:cTn id="42" dur="900" decel="100000" fill="hold"/>
                                        <p:tgtEl>
                                          <p:spTgt spid="5"/>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3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0"/>
            <a:ext cx="8229600" cy="2362200"/>
          </a:xfrm>
          <a:solidFill>
            <a:schemeClr val="bg1">
              <a:alpha val="80000"/>
            </a:schemeClr>
          </a:solidFill>
        </p:spPr>
        <p:txBody>
          <a:bodyPr>
            <a:normAutofit/>
          </a:bodyPr>
          <a:lstStyle/>
          <a:p>
            <a:pPr>
              <a:buNone/>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Timothy was Called to Tremendous Challenge</a:t>
            </a:r>
          </a:p>
          <a:p>
            <a:pPr>
              <a:buNone/>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He Felt…</a:t>
            </a:r>
          </a:p>
          <a:p>
            <a:pPr lvl="3">
              <a:spcBef>
                <a:spcPts val="0"/>
              </a:spcBef>
              <a:buFont typeface="Wingdings" pitchFamily="2" charset="2"/>
              <a:buChar char="§"/>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Insufficient</a:t>
            </a:r>
            <a:r>
              <a:rPr lang="en-US" sz="2800"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a:t>
            </a:r>
          </a:p>
          <a:p>
            <a:pPr lvl="3">
              <a:spcBef>
                <a:spcPts val="0"/>
              </a:spcBef>
              <a:buFont typeface="Wingdings" pitchFamily="2" charset="2"/>
              <a:buChar char="§"/>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Ill-Equipped</a:t>
            </a:r>
            <a:endParaRPr lang="en-US" sz="2800" b="1"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lvl="3">
              <a:spcBef>
                <a:spcPts val="0"/>
              </a:spcBef>
              <a:buFont typeface="Wingdings" pitchFamily="2" charset="2"/>
              <a:buChar char="§"/>
            </a:pPr>
            <a:r>
              <a:rPr lang="en-US" sz="2800" b="1"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a:t>
            </a: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Less Than</a:t>
            </a:r>
          </a:p>
        </p:txBody>
      </p:sp>
      <p:sp>
        <p:nvSpPr>
          <p:cNvPr id="8" name="Content Placeholder 2">
            <a:extLst>
              <a:ext uri="{FF2B5EF4-FFF2-40B4-BE49-F238E27FC236}">
                <a16:creationId xmlns:a16="http://schemas.microsoft.com/office/drawing/2014/main" id="{57CDB061-09DF-4CB2-84AF-726FA5BA0549}"/>
              </a:ext>
            </a:extLst>
          </p:cNvPr>
          <p:cNvSpPr txBox="1">
            <a:spLocks/>
          </p:cNvSpPr>
          <p:nvPr/>
        </p:nvSpPr>
        <p:spPr>
          <a:xfrm>
            <a:off x="190500" y="4493231"/>
            <a:ext cx="8763000" cy="2514601"/>
          </a:xfrm>
          <a:prstGeom prst="rect">
            <a:avLst/>
          </a:prstGeom>
          <a:solidFill>
            <a:schemeClr val="bg1">
              <a:alpha val="80000"/>
            </a:schemeClr>
          </a:solidFill>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0000"/>
              </a:lnSpc>
              <a:spcBef>
                <a:spcPts val="1200"/>
              </a:spcBef>
              <a:buFont typeface="Arial" pitchFamily="34" charset="0"/>
              <a:buNone/>
            </a:pPr>
            <a:r>
              <a:rPr lang="en-US" sz="30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Paul was Experiencing His Own Troubles…Yet</a:t>
            </a:r>
          </a:p>
          <a:p>
            <a:pPr>
              <a:lnSpc>
                <a:spcPct val="110000"/>
              </a:lnSpc>
              <a:buFont typeface="Arial" pitchFamily="34" charset="0"/>
              <a:buNone/>
            </a:pPr>
            <a:r>
              <a:rPr lang="en-US" sz="30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Took Time to Encourage Timothy in </a:t>
            </a:r>
          </a:p>
          <a:p>
            <a:pPr>
              <a:lnSpc>
                <a:spcPct val="110000"/>
              </a:lnSpc>
              <a:buFont typeface="Arial" pitchFamily="34" charset="0"/>
              <a:buNone/>
            </a:pPr>
            <a:r>
              <a:rPr lang="en-US" sz="30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a:t>
            </a:r>
            <a:r>
              <a:rPr lang="en-US" sz="3000" b="1"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“His Time of Weakening Faith”</a:t>
            </a:r>
          </a:p>
          <a:p>
            <a:pPr>
              <a:lnSpc>
                <a:spcPct val="110000"/>
              </a:lnSpc>
              <a:spcBef>
                <a:spcPts val="1200"/>
              </a:spcBef>
              <a:buFont typeface="Arial" pitchFamily="34" charset="0"/>
              <a:buNone/>
            </a:pPr>
            <a:r>
              <a:rPr lang="en-US" sz="30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He was Experiencing a Time of…</a:t>
            </a:r>
          </a:p>
          <a:p>
            <a:pPr>
              <a:lnSpc>
                <a:spcPct val="110000"/>
              </a:lnSpc>
              <a:buFont typeface="Arial" pitchFamily="34" charset="0"/>
              <a:buNone/>
            </a:pPr>
            <a:r>
              <a:rPr lang="en-US" sz="30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a:t>
            </a:r>
            <a:r>
              <a:rPr lang="en-US" sz="3000" b="1"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“Spiritual Inferiority”</a:t>
            </a:r>
            <a:endParaRPr lang="en-US" sz="2800" b="1"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p:txBody>
      </p:sp>
    </p:spTree>
  </p:cSld>
  <p:clrMapOvr>
    <a:masterClrMapping/>
  </p:clrMapOvr>
  <mc:AlternateContent xmlns:mc="http://schemas.openxmlformats.org/markup-compatibility/2006" xmlns:p14="http://schemas.microsoft.com/office/powerpoint/2010/main">
    <mc:Choice Requires="p14">
      <p:transition spd="slow" p14:dur="3000">
        <p:randomBar/>
      </p:transition>
    </mc:Choice>
    <mc:Fallback xmlns="">
      <p:transition spd="slow">
        <p:randomBa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2000"/>
                                        <p:tgtEl>
                                          <p:spTgt spid="3">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left)">
                                      <p:cBhvr>
                                        <p:cTn id="10" dur="2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left)">
                                      <p:cBhvr>
                                        <p:cTn id="15" dur="2000"/>
                                        <p:tgtEl>
                                          <p:spTgt spid="3">
                                            <p:txEl>
                                              <p:pRg st="1" end="1"/>
                                            </p:txEl>
                                          </p:spTgt>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ipe(left)">
                                      <p:cBhvr>
                                        <p:cTn id="19" dur="2000"/>
                                        <p:tgtEl>
                                          <p:spTgt spid="3">
                                            <p:txEl>
                                              <p:pRg st="2" end="2"/>
                                            </p:txEl>
                                          </p:spTgt>
                                        </p:tgtEl>
                                      </p:cBhvr>
                                    </p:animEffect>
                                  </p:childTnLst>
                                </p:cTn>
                              </p:par>
                            </p:childTnLst>
                          </p:cTn>
                        </p:par>
                        <p:par>
                          <p:cTn id="20" fill="hold">
                            <p:stCondLst>
                              <p:cond delay="4000"/>
                            </p:stCondLst>
                            <p:childTnLst>
                              <p:par>
                                <p:cTn id="21" presetID="22" presetClass="entr" presetSubtype="8"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wipe(left)">
                                      <p:cBhvr>
                                        <p:cTn id="23" dur="2000"/>
                                        <p:tgtEl>
                                          <p:spTgt spid="3">
                                            <p:txEl>
                                              <p:pRg st="3" end="3"/>
                                            </p:txEl>
                                          </p:spTgt>
                                        </p:tgtEl>
                                      </p:cBhvr>
                                    </p:animEffect>
                                  </p:childTnLst>
                                </p:cTn>
                              </p:par>
                            </p:childTnLst>
                          </p:cTn>
                        </p:par>
                        <p:par>
                          <p:cTn id="24" fill="hold">
                            <p:stCondLst>
                              <p:cond delay="6000"/>
                            </p:stCondLst>
                            <p:childTnLst>
                              <p:par>
                                <p:cTn id="25" presetID="22" presetClass="entr" presetSubtype="8"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8">
                                            <p:bg/>
                                          </p:spTgt>
                                        </p:tgtEl>
                                        <p:attrNameLst>
                                          <p:attrName>style.visibility</p:attrName>
                                        </p:attrNameLst>
                                      </p:cBhvr>
                                      <p:to>
                                        <p:strVal val="visible"/>
                                      </p:to>
                                    </p:set>
                                    <p:animEffect transition="in" filter="wipe(left)">
                                      <p:cBhvr>
                                        <p:cTn id="32" dur="2000"/>
                                        <p:tgtEl>
                                          <p:spTgt spid="8">
                                            <p:bg/>
                                          </p:spTgt>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8">
                                            <p:txEl>
                                              <p:pRg st="0" end="0"/>
                                            </p:txEl>
                                          </p:spTgt>
                                        </p:tgtEl>
                                        <p:attrNameLst>
                                          <p:attrName>style.visibility</p:attrName>
                                        </p:attrNameLst>
                                      </p:cBhvr>
                                      <p:to>
                                        <p:strVal val="visible"/>
                                      </p:to>
                                    </p:set>
                                    <p:animEffect transition="in" filter="wipe(left)">
                                      <p:cBhvr>
                                        <p:cTn id="35" dur="2000"/>
                                        <p:tgtEl>
                                          <p:spTgt spid="8">
                                            <p:txEl>
                                              <p:pRg st="0" end="0"/>
                                            </p:txEl>
                                          </p:spTgt>
                                        </p:tgtEl>
                                      </p:cBhvr>
                                    </p:animEffect>
                                  </p:childTnLst>
                                </p:cTn>
                              </p:par>
                            </p:childTnLst>
                          </p:cTn>
                        </p:par>
                        <p:par>
                          <p:cTn id="36" fill="hold">
                            <p:stCondLst>
                              <p:cond delay="2000"/>
                            </p:stCondLst>
                            <p:childTnLst>
                              <p:par>
                                <p:cTn id="37" presetID="22" presetClass="entr" presetSubtype="8" fill="hold" grpId="0" nodeType="afterEffect">
                                  <p:stCondLst>
                                    <p:cond delay="0"/>
                                  </p:stCondLst>
                                  <p:childTnLst>
                                    <p:set>
                                      <p:cBhvr>
                                        <p:cTn id="38" dur="1" fill="hold">
                                          <p:stCondLst>
                                            <p:cond delay="0"/>
                                          </p:stCondLst>
                                        </p:cTn>
                                        <p:tgtEl>
                                          <p:spTgt spid="8">
                                            <p:txEl>
                                              <p:pRg st="1" end="1"/>
                                            </p:txEl>
                                          </p:spTgt>
                                        </p:tgtEl>
                                        <p:attrNameLst>
                                          <p:attrName>style.visibility</p:attrName>
                                        </p:attrNameLst>
                                      </p:cBhvr>
                                      <p:to>
                                        <p:strVal val="visible"/>
                                      </p:to>
                                    </p:set>
                                    <p:animEffect transition="in" filter="wipe(left)">
                                      <p:cBhvr>
                                        <p:cTn id="39" dur="2000"/>
                                        <p:tgtEl>
                                          <p:spTgt spid="8">
                                            <p:txEl>
                                              <p:pRg st="1" end="1"/>
                                            </p:txEl>
                                          </p:spTgt>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8">
                                            <p:txEl>
                                              <p:pRg st="2" end="2"/>
                                            </p:txEl>
                                          </p:spTgt>
                                        </p:tgtEl>
                                        <p:attrNameLst>
                                          <p:attrName>style.visibility</p:attrName>
                                        </p:attrNameLst>
                                      </p:cBhvr>
                                      <p:to>
                                        <p:strVal val="visible"/>
                                      </p:to>
                                    </p:set>
                                    <p:animEffect transition="in" filter="wipe(left)">
                                      <p:cBhvr>
                                        <p:cTn id="43" dur="2000"/>
                                        <p:tgtEl>
                                          <p:spTgt spid="8">
                                            <p:txEl>
                                              <p:pRg st="2" end="2"/>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8">
                                            <p:txEl>
                                              <p:pRg st="3" end="3"/>
                                            </p:txEl>
                                          </p:spTgt>
                                        </p:tgtEl>
                                        <p:attrNameLst>
                                          <p:attrName>style.visibility</p:attrName>
                                        </p:attrNameLst>
                                      </p:cBhvr>
                                      <p:to>
                                        <p:strVal val="visible"/>
                                      </p:to>
                                    </p:set>
                                    <p:animEffect transition="in" filter="wipe(left)">
                                      <p:cBhvr>
                                        <p:cTn id="48" dur="2000"/>
                                        <p:tgtEl>
                                          <p:spTgt spid="8">
                                            <p:txEl>
                                              <p:pRg st="3" end="3"/>
                                            </p:txEl>
                                          </p:spTgt>
                                        </p:tgtEl>
                                      </p:cBhvr>
                                    </p:animEffect>
                                  </p:childTnLst>
                                </p:cTn>
                              </p:par>
                            </p:childTnLst>
                          </p:cTn>
                        </p:par>
                        <p:par>
                          <p:cTn id="49" fill="hold">
                            <p:stCondLst>
                              <p:cond delay="2000"/>
                            </p:stCondLst>
                            <p:childTnLst>
                              <p:par>
                                <p:cTn id="50" presetID="22" presetClass="entr" presetSubtype="8" fill="hold" grpId="0" nodeType="afterEffect">
                                  <p:stCondLst>
                                    <p:cond delay="0"/>
                                  </p:stCondLst>
                                  <p:childTnLst>
                                    <p:set>
                                      <p:cBhvr>
                                        <p:cTn id="51" dur="1" fill="hold">
                                          <p:stCondLst>
                                            <p:cond delay="0"/>
                                          </p:stCondLst>
                                        </p:cTn>
                                        <p:tgtEl>
                                          <p:spTgt spid="8">
                                            <p:txEl>
                                              <p:pRg st="4" end="4"/>
                                            </p:txEl>
                                          </p:spTgt>
                                        </p:tgtEl>
                                        <p:attrNameLst>
                                          <p:attrName>style.visibility</p:attrName>
                                        </p:attrNameLst>
                                      </p:cBhvr>
                                      <p:to>
                                        <p:strVal val="visible"/>
                                      </p:to>
                                    </p:set>
                                    <p:animEffect transition="in" filter="wipe(left)">
                                      <p:cBhvr>
                                        <p:cTn id="52" dur="20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8" grpId="0" uiExpand="1"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590800"/>
            <a:ext cx="8305800" cy="4343400"/>
          </a:xfrm>
          <a:solidFill>
            <a:schemeClr val="bg1">
              <a:alpha val="80000"/>
            </a:schemeClr>
          </a:solidFill>
        </p:spPr>
        <p:txBody>
          <a:bodyPr>
            <a:normAutofit fontScale="92500" lnSpcReduction="10000"/>
          </a:bodyPr>
          <a:lstStyle/>
          <a:p>
            <a:pPr>
              <a:buNone/>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We Are All Called to Face Tremendous Challenges</a:t>
            </a:r>
          </a:p>
          <a:p>
            <a:pPr>
              <a:buNone/>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It is Easy to Feel…</a:t>
            </a:r>
          </a:p>
          <a:p>
            <a:pPr lvl="3">
              <a:spcBef>
                <a:spcPts val="0"/>
              </a:spcBef>
              <a:buFont typeface="Wingdings" pitchFamily="2" charset="2"/>
              <a:buChar char="§"/>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Insufficient</a:t>
            </a:r>
            <a:r>
              <a:rPr lang="en-US" sz="2800"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a:t>
            </a:r>
          </a:p>
          <a:p>
            <a:pPr lvl="3">
              <a:spcBef>
                <a:spcPts val="0"/>
              </a:spcBef>
              <a:buFont typeface="Wingdings" pitchFamily="2" charset="2"/>
              <a:buChar char="§"/>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Ill-Equipped</a:t>
            </a:r>
          </a:p>
          <a:p>
            <a:pPr lvl="3">
              <a:spcBef>
                <a:spcPts val="0"/>
              </a:spcBef>
              <a:buFont typeface="Wingdings" pitchFamily="2" charset="2"/>
              <a:buChar char="§"/>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Less Than</a:t>
            </a:r>
          </a:p>
          <a:p>
            <a:pPr>
              <a:spcBef>
                <a:spcPts val="1800"/>
              </a:spcBef>
              <a:buNone/>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To Experience Our Own Time of…</a:t>
            </a:r>
          </a:p>
          <a:p>
            <a:pPr>
              <a:spcBef>
                <a:spcPts val="0"/>
              </a:spcBef>
              <a:buNone/>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a:t>
            </a:r>
            <a:r>
              <a:rPr lang="en-US" sz="2800" b="1"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“Spiritual Inferiority”</a:t>
            </a:r>
          </a:p>
          <a:p>
            <a:pPr>
              <a:spcBef>
                <a:spcPts val="1800"/>
              </a:spcBef>
              <a:buNone/>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We All Have the Tendency to Feel this Way...</a:t>
            </a:r>
          </a:p>
          <a:p>
            <a:pPr lvl="5">
              <a:spcBef>
                <a:spcPts val="0"/>
              </a:spcBef>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Moments</a:t>
            </a:r>
          </a:p>
          <a:p>
            <a:pPr lvl="5">
              <a:spcBef>
                <a:spcPts val="0"/>
              </a:spcBef>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Seasons</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2000"/>
                                        <p:tgtEl>
                                          <p:spTgt spid="3">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left)">
                                      <p:cBhvr>
                                        <p:cTn id="10" dur="2000"/>
                                        <p:tgtEl>
                                          <p:spTgt spid="3">
                                            <p:txEl>
                                              <p:pRg st="0" end="0"/>
                                            </p:txEl>
                                          </p:spTgt>
                                        </p:tgtEl>
                                      </p:cBhvr>
                                    </p:animEffect>
                                  </p:childTnLst>
                                </p:cTn>
                              </p:par>
                            </p:childTnLst>
                          </p:cTn>
                        </p:par>
                        <p:par>
                          <p:cTn id="11" fill="hold">
                            <p:stCondLst>
                              <p:cond delay="2000"/>
                            </p:stCondLst>
                            <p:childTnLst>
                              <p:par>
                                <p:cTn id="12" presetID="22" presetClass="entr" presetSubtype="8" fill="hold" grpId="0"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wipe(left)">
                                      <p:cBhvr>
                                        <p:cTn id="14" dur="2000"/>
                                        <p:tgtEl>
                                          <p:spTgt spid="3">
                                            <p:txEl>
                                              <p:pRg st="1" end="1"/>
                                            </p:txEl>
                                          </p:spTgt>
                                        </p:tgtEl>
                                      </p:cBhvr>
                                    </p:animEffect>
                                  </p:childTnLst>
                                </p:cTn>
                              </p:par>
                            </p:childTnLst>
                          </p:cTn>
                        </p:par>
                        <p:par>
                          <p:cTn id="15" fill="hold">
                            <p:stCondLst>
                              <p:cond delay="4000"/>
                            </p:stCondLst>
                            <p:childTnLst>
                              <p:par>
                                <p:cTn id="16" presetID="22" presetClass="entr" presetSubtype="8" fill="hold" grpId="0" nodeType="after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ipe(left)">
                                      <p:cBhvr>
                                        <p:cTn id="18" dur="2000"/>
                                        <p:tgtEl>
                                          <p:spTgt spid="3">
                                            <p:txEl>
                                              <p:pRg st="2" end="2"/>
                                            </p:txEl>
                                          </p:spTgt>
                                        </p:tgtEl>
                                      </p:cBhvr>
                                    </p:animEffect>
                                  </p:childTnLst>
                                </p:cTn>
                              </p:par>
                            </p:childTnLst>
                          </p:cTn>
                        </p:par>
                        <p:par>
                          <p:cTn id="19" fill="hold">
                            <p:stCondLst>
                              <p:cond delay="6000"/>
                            </p:stCondLst>
                            <p:childTnLst>
                              <p:par>
                                <p:cTn id="20" presetID="22" presetClass="entr" presetSubtype="8" fill="hold" grpId="0"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2000"/>
                                        <p:tgtEl>
                                          <p:spTgt spid="3">
                                            <p:txEl>
                                              <p:pRg st="3" end="3"/>
                                            </p:txEl>
                                          </p:spTgt>
                                        </p:tgtEl>
                                      </p:cBhvr>
                                    </p:animEffect>
                                  </p:childTnLst>
                                </p:cTn>
                              </p:par>
                            </p:childTnLst>
                          </p:cTn>
                        </p:par>
                        <p:par>
                          <p:cTn id="23" fill="hold">
                            <p:stCondLst>
                              <p:cond delay="8000"/>
                            </p:stCondLst>
                            <p:childTnLst>
                              <p:par>
                                <p:cTn id="24" presetID="22" presetClass="entr" presetSubtype="8" fill="hold" grpId="0" nodeType="after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wipe(left)">
                                      <p:cBhvr>
                                        <p:cTn id="26" dur="20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wipe(left)">
                                      <p:cBhvr>
                                        <p:cTn id="31" dur="2000"/>
                                        <p:tgtEl>
                                          <p:spTgt spid="3">
                                            <p:txEl>
                                              <p:pRg st="5" end="5"/>
                                            </p:txEl>
                                          </p:spTgt>
                                        </p:tgtEl>
                                      </p:cBhvr>
                                    </p:animEffect>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wipe(left)">
                                      <p:cBhvr>
                                        <p:cTn id="35" dur="2000"/>
                                        <p:tgtEl>
                                          <p:spTgt spid="3">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wipe(left)">
                                      <p:cBhvr>
                                        <p:cTn id="40" dur="2000"/>
                                        <p:tgtEl>
                                          <p:spTgt spid="3">
                                            <p:txEl>
                                              <p:pRg st="7" end="7"/>
                                            </p:txEl>
                                          </p:spTgt>
                                        </p:tgtEl>
                                      </p:cBhvr>
                                    </p:animEffect>
                                  </p:childTnLst>
                                </p:cTn>
                              </p:par>
                            </p:childTnLst>
                          </p:cTn>
                        </p:par>
                        <p:par>
                          <p:cTn id="41" fill="hold">
                            <p:stCondLst>
                              <p:cond delay="2000"/>
                            </p:stCondLst>
                            <p:childTnLst>
                              <p:par>
                                <p:cTn id="42" presetID="22" presetClass="entr" presetSubtype="8" fill="hold" grpId="0" nodeType="after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animEffect transition="in" filter="wipe(left)">
                                      <p:cBhvr>
                                        <p:cTn id="44" dur="2000"/>
                                        <p:tgtEl>
                                          <p:spTgt spid="3">
                                            <p:txEl>
                                              <p:pRg st="8" end="8"/>
                                            </p:txEl>
                                          </p:spTgt>
                                        </p:tgtEl>
                                      </p:cBhvr>
                                    </p:animEffect>
                                  </p:childTnLst>
                                </p:cTn>
                              </p:par>
                            </p:childTnLst>
                          </p:cTn>
                        </p:par>
                        <p:par>
                          <p:cTn id="45" fill="hold">
                            <p:stCondLst>
                              <p:cond delay="4000"/>
                            </p:stCondLst>
                            <p:childTnLst>
                              <p:par>
                                <p:cTn id="46" presetID="22" presetClass="entr" presetSubtype="8" fill="hold" grpId="0" nodeType="afterEffect">
                                  <p:stCondLst>
                                    <p:cond delay="0"/>
                                  </p:stCondLst>
                                  <p:childTnLst>
                                    <p:set>
                                      <p:cBhvr>
                                        <p:cTn id="47" dur="1" fill="hold">
                                          <p:stCondLst>
                                            <p:cond delay="0"/>
                                          </p:stCondLst>
                                        </p:cTn>
                                        <p:tgtEl>
                                          <p:spTgt spid="3">
                                            <p:txEl>
                                              <p:pRg st="9" end="9"/>
                                            </p:txEl>
                                          </p:spTgt>
                                        </p:tgtEl>
                                        <p:attrNameLst>
                                          <p:attrName>style.visibility</p:attrName>
                                        </p:attrNameLst>
                                      </p:cBhvr>
                                      <p:to>
                                        <p:strVal val="visible"/>
                                      </p:to>
                                    </p:set>
                                    <p:animEffect transition="in" filter="wipe(left)">
                                      <p:cBhvr>
                                        <p:cTn id="48"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0"/>
            <a:ext cx="8229600" cy="762000"/>
          </a:xfrm>
          <a:solidFill>
            <a:schemeClr val="bg2">
              <a:alpha val="80000"/>
            </a:schemeClr>
          </a:solidFill>
        </p:spPr>
        <p:txBody>
          <a:bodyPr>
            <a:normAutofit/>
          </a:bodyPr>
          <a:lstStyle/>
          <a:p>
            <a:pPr eaLnBrk="1" hangingPunct="1">
              <a:defRPr/>
            </a:pPr>
            <a:r>
              <a:rPr lang="en-US"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Signs of Inferiority  </a:t>
            </a:r>
          </a:p>
        </p:txBody>
      </p:sp>
      <p:sp>
        <p:nvSpPr>
          <p:cNvPr id="6147" name="Rectangle 3"/>
          <p:cNvSpPr>
            <a:spLocks noGrp="1" noChangeArrowheads="1"/>
          </p:cNvSpPr>
          <p:nvPr>
            <p:ph idx="1"/>
          </p:nvPr>
        </p:nvSpPr>
        <p:spPr>
          <a:xfrm>
            <a:off x="457200" y="1371600"/>
            <a:ext cx="8153400" cy="5334000"/>
          </a:xfrm>
          <a:solidFill>
            <a:schemeClr val="bg2">
              <a:alpha val="69000"/>
            </a:schemeClr>
          </a:solidFill>
        </p:spPr>
        <p:txBody>
          <a:bodyPr>
            <a:normAutofit lnSpcReduction="10000"/>
          </a:bodyPr>
          <a:lstStyle/>
          <a:p>
            <a:pPr eaLnBrk="1" hangingPunct="1">
              <a:spcBef>
                <a:spcPts val="0"/>
              </a:spcBef>
              <a:spcAft>
                <a:spcPts val="0"/>
              </a:spcAft>
              <a:buFont typeface="Wingdings 2" pitchFamily="18" charset="2"/>
              <a:buNone/>
              <a:defRPr/>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Insecure Relationship with…</a:t>
            </a:r>
          </a:p>
          <a:p>
            <a:pPr eaLnBrk="1" hangingPunct="1">
              <a:spcBef>
                <a:spcPts val="600"/>
              </a:spcBef>
              <a:spcAft>
                <a:spcPts val="0"/>
              </a:spcAft>
              <a:buFont typeface="Wingdings 2" pitchFamily="18" charset="2"/>
              <a:buNone/>
              <a:defRPr/>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…God </a:t>
            </a:r>
          </a:p>
          <a:p>
            <a:pPr lvl="1" eaLnBrk="1" hangingPunct="1">
              <a:spcBef>
                <a:spcPts val="0"/>
              </a:spcBef>
              <a:buClrTx/>
              <a:buSzPct val="99000"/>
              <a:buFont typeface="Wingdings" panose="05000000000000000000" pitchFamily="2" charset="2"/>
              <a:buChar char="§"/>
              <a:defRPr/>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Doubt His Word /Salvation</a:t>
            </a:r>
          </a:p>
          <a:p>
            <a:pPr lvl="1" eaLnBrk="1" hangingPunct="1">
              <a:spcBef>
                <a:spcPts val="0"/>
              </a:spcBef>
              <a:buClrTx/>
              <a:buSzPct val="99000"/>
              <a:buFont typeface="Wingdings" panose="05000000000000000000" pitchFamily="2" charset="2"/>
              <a:buChar char="§"/>
              <a:defRPr/>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Consumed by Guilt</a:t>
            </a:r>
          </a:p>
          <a:p>
            <a:pPr>
              <a:spcBef>
                <a:spcPts val="600"/>
              </a:spcBef>
              <a:buNone/>
              <a:defRPr/>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a:t>
            </a: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…Self</a:t>
            </a:r>
          </a:p>
          <a:p>
            <a:pPr lvl="1" eaLnBrk="1" hangingPunct="1">
              <a:spcBef>
                <a:spcPts val="0"/>
              </a:spcBef>
              <a:buClrTx/>
              <a:buSzPct val="99000"/>
              <a:buFont typeface="Wingdings" panose="05000000000000000000" pitchFamily="2" charset="2"/>
              <a:buChar char="§"/>
              <a:defRPr/>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Doubt You Can be Loved by (God / Others)</a:t>
            </a:r>
          </a:p>
          <a:p>
            <a:pPr lvl="1" eaLnBrk="1" hangingPunct="1">
              <a:spcBef>
                <a:spcPts val="0"/>
              </a:spcBef>
              <a:buClrTx/>
              <a:buSzPct val="99000"/>
              <a:buFont typeface="Wingdings" panose="05000000000000000000" pitchFamily="2" charset="2"/>
              <a:buChar char="§"/>
              <a:defRPr/>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Doubt You Can Be Used by God </a:t>
            </a:r>
          </a:p>
          <a:p>
            <a:pPr>
              <a:spcBef>
                <a:spcPts val="600"/>
              </a:spcBef>
              <a:buNone/>
              <a:defRPr/>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a:t>
            </a: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…Others</a:t>
            </a:r>
            <a:endPar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lvl="1" eaLnBrk="1" hangingPunct="1">
              <a:spcBef>
                <a:spcPts val="0"/>
              </a:spcBef>
              <a:spcAft>
                <a:spcPts val="0"/>
              </a:spcAft>
              <a:buClrTx/>
              <a:buSzPct val="99000"/>
              <a:buFont typeface="Wingdings" panose="05000000000000000000" pitchFamily="2" charset="2"/>
              <a:buChar char="§"/>
              <a:defRPr/>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Blame Game </a:t>
            </a:r>
          </a:p>
          <a:p>
            <a:pPr lvl="1" eaLnBrk="1" hangingPunct="1">
              <a:spcBef>
                <a:spcPts val="0"/>
              </a:spcBef>
              <a:spcAft>
                <a:spcPts val="0"/>
              </a:spcAft>
              <a:buClrTx/>
              <a:buSzPct val="99000"/>
              <a:buFont typeface="Wingdings" panose="05000000000000000000" pitchFamily="2" charset="2"/>
              <a:buChar char="§"/>
              <a:defRPr/>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Compares Self to…</a:t>
            </a:r>
          </a:p>
          <a:p>
            <a:pPr>
              <a:spcBef>
                <a:spcPts val="1200"/>
              </a:spcBef>
              <a:buSzPct val="99000"/>
              <a:buNone/>
              <a:defRPr/>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Prevents You From Being as Effective in God…</a:t>
            </a:r>
          </a:p>
          <a:p>
            <a:pPr>
              <a:spcBef>
                <a:spcPts val="0"/>
              </a:spcBef>
              <a:buSzPct val="99000"/>
              <a:buNone/>
              <a:defRPr/>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…as You Could Be</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1" nodeType="clickEffect">
                                  <p:stCondLst>
                                    <p:cond delay="0"/>
                                  </p:stCondLst>
                                  <p:iterate type="lt">
                                    <p:tmPct val="50000"/>
                                  </p:iterate>
                                  <p:childTnLst>
                                    <p:set>
                                      <p:cBhvr>
                                        <p:cTn id="6" dur="1" fill="hold">
                                          <p:stCondLst>
                                            <p:cond delay="0"/>
                                          </p:stCondLst>
                                        </p:cTn>
                                        <p:tgtEl>
                                          <p:spTgt spid="6147">
                                            <p:bg/>
                                          </p:spTgt>
                                        </p:tgtEl>
                                        <p:attrNameLst>
                                          <p:attrName>style.visibility</p:attrName>
                                        </p:attrNameLst>
                                      </p:cBhvr>
                                      <p:to>
                                        <p:strVal val="visible"/>
                                      </p:to>
                                    </p:set>
                                    <p:set>
                                      <p:cBhvr>
                                        <p:cTn id="7" dur="228" fill="hold">
                                          <p:stCondLst>
                                            <p:cond delay="0"/>
                                          </p:stCondLst>
                                        </p:cTn>
                                        <p:tgtEl>
                                          <p:spTgt spid="6147">
                                            <p:bg/>
                                          </p:spTgt>
                                        </p:tgtEl>
                                        <p:attrNameLst>
                                          <p:attrName>style.rotation</p:attrName>
                                        </p:attrNameLst>
                                      </p:cBhvr>
                                      <p:to>
                                        <p:strVal val="-45.0"/>
                                      </p:to>
                                    </p:set>
                                    <p:anim calcmode="lin" valueType="num">
                                      <p:cBhvr>
                                        <p:cTn id="8" dur="228" fill="hold">
                                          <p:stCondLst>
                                            <p:cond delay="228"/>
                                          </p:stCondLst>
                                        </p:cTn>
                                        <p:tgtEl>
                                          <p:spTgt spid="6147">
                                            <p:bg/>
                                          </p:spTgt>
                                        </p:tgtEl>
                                        <p:attrNameLst>
                                          <p:attrName>style.rotation</p:attrName>
                                        </p:attrNameLst>
                                      </p:cBhvr>
                                      <p:tavLst>
                                        <p:tav tm="0">
                                          <p:val>
                                            <p:fltVal val="-45"/>
                                          </p:val>
                                        </p:tav>
                                        <p:tav tm="69900">
                                          <p:val>
                                            <p:fltVal val="45"/>
                                          </p:val>
                                        </p:tav>
                                        <p:tav tm="100000">
                                          <p:val>
                                            <p:fltVal val="0"/>
                                          </p:val>
                                        </p:tav>
                                      </p:tavLst>
                                    </p:anim>
                                    <p:anim calcmode="lin" valueType="num">
                                      <p:cBhvr>
                                        <p:cTn id="9" dur="228" fill="hold">
                                          <p:stCondLst>
                                            <p:cond delay="0"/>
                                          </p:stCondLst>
                                        </p:cTn>
                                        <p:tgtEl>
                                          <p:spTgt spid="6147">
                                            <p:bg/>
                                          </p:spTgt>
                                        </p:tgtEl>
                                        <p:attrNameLst>
                                          <p:attrName>ppt_y</p:attrName>
                                        </p:attrNameLst>
                                      </p:cBhvr>
                                      <p:tavLst>
                                        <p:tav tm="0">
                                          <p:val>
                                            <p:strVal val="#ppt_y-1"/>
                                          </p:val>
                                        </p:tav>
                                        <p:tav tm="100000">
                                          <p:val>
                                            <p:strVal val="#ppt_y-(0.354*#ppt_w-0.172*#ppt_h)"/>
                                          </p:val>
                                        </p:tav>
                                      </p:tavLst>
                                    </p:anim>
                                    <p:anim calcmode="lin" valueType="num">
                                      <p:cBhvr>
                                        <p:cTn id="10" dur="78" decel="50000" autoRev="1" fill="hold">
                                          <p:stCondLst>
                                            <p:cond delay="228"/>
                                          </p:stCondLst>
                                        </p:cTn>
                                        <p:tgtEl>
                                          <p:spTgt spid="6147">
                                            <p:bg/>
                                          </p:spTgt>
                                        </p:tgtEl>
                                        <p:attrNameLst>
                                          <p:attrName>ppt_y</p:attrName>
                                        </p:attrNameLst>
                                      </p:cBhvr>
                                      <p:tavLst>
                                        <p:tav tm="0">
                                          <p:val>
                                            <p:strVal val="#ppt_y-(0.354*#ppt_w-0.172*#ppt_h)"/>
                                          </p:val>
                                        </p:tav>
                                        <p:tav tm="100000">
                                          <p:val>
                                            <p:strVal val="#ppt_y-(0.354*#ppt_w-0.172*#ppt_h)-#ppt_h/2"/>
                                          </p:val>
                                        </p:tav>
                                      </p:tavLst>
                                    </p:anim>
                                    <p:anim calcmode="lin" valueType="num">
                                      <p:cBhvr>
                                        <p:cTn id="11" dur="68" fill="hold">
                                          <p:stCondLst>
                                            <p:cond delay="432"/>
                                          </p:stCondLst>
                                        </p:cTn>
                                        <p:tgtEl>
                                          <p:spTgt spid="6147">
                                            <p:bg/>
                                          </p:spTgt>
                                        </p:tgtEl>
                                        <p:attrNameLst>
                                          <p:attrName>ppt_y</p:attrName>
                                        </p:attrNameLst>
                                      </p:cBhvr>
                                      <p:tavLst>
                                        <p:tav tm="0">
                                          <p:val>
                                            <p:strVal val="#ppt_y-(0.354*#ppt_w-0.172*#ppt_h)"/>
                                          </p:val>
                                        </p:tav>
                                        <p:tav tm="100000">
                                          <p:val>
                                            <p:strVal val="#ppt_y"/>
                                          </p:val>
                                        </p:tav>
                                      </p:tavLst>
                                    </p:anim>
                                  </p:childTnLst>
                                </p:cTn>
                              </p:par>
                              <p:par>
                                <p:cTn id="12" presetID="38" presetClass="entr" presetSubtype="0" accel="50000" fill="hold" grpId="1" nodeType="withEffect">
                                  <p:stCondLst>
                                    <p:cond delay="0"/>
                                  </p:stCondLst>
                                  <p:iterate type="lt">
                                    <p:tmPct val="50000"/>
                                  </p:iterate>
                                  <p:childTnLst>
                                    <p:set>
                                      <p:cBhvr>
                                        <p:cTn id="13" dur="1" fill="hold">
                                          <p:stCondLst>
                                            <p:cond delay="0"/>
                                          </p:stCondLst>
                                        </p:cTn>
                                        <p:tgtEl>
                                          <p:spTgt spid="6147">
                                            <p:txEl>
                                              <p:pRg st="0" end="0"/>
                                            </p:txEl>
                                          </p:spTgt>
                                        </p:tgtEl>
                                        <p:attrNameLst>
                                          <p:attrName>style.visibility</p:attrName>
                                        </p:attrNameLst>
                                      </p:cBhvr>
                                      <p:to>
                                        <p:strVal val="visible"/>
                                      </p:to>
                                    </p:set>
                                    <p:set>
                                      <p:cBhvr>
                                        <p:cTn id="14" dur="228" fill="hold">
                                          <p:stCondLst>
                                            <p:cond delay="0"/>
                                          </p:stCondLst>
                                        </p:cTn>
                                        <p:tgtEl>
                                          <p:spTgt spid="6147">
                                            <p:txEl>
                                              <p:pRg st="0" end="0"/>
                                            </p:txEl>
                                          </p:spTgt>
                                        </p:tgtEl>
                                        <p:attrNameLst>
                                          <p:attrName>style.rotation</p:attrName>
                                        </p:attrNameLst>
                                      </p:cBhvr>
                                      <p:to>
                                        <p:strVal val="-45.0"/>
                                      </p:to>
                                    </p:set>
                                    <p:anim calcmode="lin" valueType="num">
                                      <p:cBhvr>
                                        <p:cTn id="15" dur="228" fill="hold">
                                          <p:stCondLst>
                                            <p:cond delay="228"/>
                                          </p:stCondLst>
                                        </p:cTn>
                                        <p:tgtEl>
                                          <p:spTgt spid="6147">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16" dur="228" fill="hold">
                                          <p:stCondLst>
                                            <p:cond delay="0"/>
                                          </p:stCondLst>
                                        </p:cTn>
                                        <p:tgtEl>
                                          <p:spTgt spid="6147">
                                            <p:txEl>
                                              <p:pRg st="0" end="0"/>
                                            </p:txEl>
                                          </p:spTgt>
                                        </p:tgtEl>
                                        <p:attrNameLst>
                                          <p:attrName>ppt_y</p:attrName>
                                        </p:attrNameLst>
                                      </p:cBhvr>
                                      <p:tavLst>
                                        <p:tav tm="0">
                                          <p:val>
                                            <p:strVal val="#ppt_y-1"/>
                                          </p:val>
                                        </p:tav>
                                        <p:tav tm="100000">
                                          <p:val>
                                            <p:strVal val="#ppt_y-(0.354*#ppt_w-0.172*#ppt_h)"/>
                                          </p:val>
                                        </p:tav>
                                      </p:tavLst>
                                    </p:anim>
                                    <p:anim calcmode="lin" valueType="num">
                                      <p:cBhvr>
                                        <p:cTn id="17" dur="78" decel="50000" autoRev="1" fill="hold">
                                          <p:stCondLst>
                                            <p:cond delay="228"/>
                                          </p:stCondLst>
                                        </p:cTn>
                                        <p:tgtEl>
                                          <p:spTgt spid="6147">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8" dur="68" fill="hold">
                                          <p:stCondLst>
                                            <p:cond delay="432"/>
                                          </p:stCondLst>
                                        </p:cTn>
                                        <p:tgtEl>
                                          <p:spTgt spid="6147">
                                            <p:txEl>
                                              <p:pRg st="0" end="0"/>
                                            </p:txEl>
                                          </p:spTgt>
                                        </p:tgtEl>
                                        <p:attrNameLst>
                                          <p:attrName>ppt_y</p:attrName>
                                        </p:attrNameLst>
                                      </p:cBhvr>
                                      <p:tavLst>
                                        <p:tav tm="0">
                                          <p:val>
                                            <p:strVal val="#ppt_y-(0.354*#ppt_w-0.172*#ppt_h)"/>
                                          </p:val>
                                        </p:tav>
                                        <p:tav tm="100000">
                                          <p:val>
                                            <p:strVal val="#ppt_y"/>
                                          </p:val>
                                        </p:tav>
                                      </p:tavLst>
                                    </p:anim>
                                  </p:childTnLst>
                                </p:cTn>
                              </p:par>
                            </p:childTnLst>
                          </p:cTn>
                        </p:par>
                        <p:par>
                          <p:cTn id="19" fill="hold">
                            <p:stCondLst>
                              <p:cond delay="6500"/>
                            </p:stCondLst>
                            <p:childTnLst>
                              <p:par>
                                <p:cTn id="20" presetID="38" presetClass="entr" presetSubtype="0" accel="50000" fill="hold" grpId="1" nodeType="afterEffect">
                                  <p:stCondLst>
                                    <p:cond delay="0"/>
                                  </p:stCondLst>
                                  <p:iterate type="lt">
                                    <p:tmPct val="50000"/>
                                  </p:iterate>
                                  <p:childTnLst>
                                    <p:set>
                                      <p:cBhvr>
                                        <p:cTn id="21" dur="1" fill="hold">
                                          <p:stCondLst>
                                            <p:cond delay="0"/>
                                          </p:stCondLst>
                                        </p:cTn>
                                        <p:tgtEl>
                                          <p:spTgt spid="6147">
                                            <p:txEl>
                                              <p:pRg st="1" end="1"/>
                                            </p:txEl>
                                          </p:spTgt>
                                        </p:tgtEl>
                                        <p:attrNameLst>
                                          <p:attrName>style.visibility</p:attrName>
                                        </p:attrNameLst>
                                      </p:cBhvr>
                                      <p:to>
                                        <p:strVal val="visible"/>
                                      </p:to>
                                    </p:set>
                                    <p:set>
                                      <p:cBhvr>
                                        <p:cTn id="22" dur="228" fill="hold">
                                          <p:stCondLst>
                                            <p:cond delay="0"/>
                                          </p:stCondLst>
                                        </p:cTn>
                                        <p:tgtEl>
                                          <p:spTgt spid="6147">
                                            <p:txEl>
                                              <p:pRg st="1" end="1"/>
                                            </p:txEl>
                                          </p:spTgt>
                                        </p:tgtEl>
                                        <p:attrNameLst>
                                          <p:attrName>style.rotation</p:attrName>
                                        </p:attrNameLst>
                                      </p:cBhvr>
                                      <p:to>
                                        <p:strVal val="-45.0"/>
                                      </p:to>
                                    </p:set>
                                    <p:anim calcmode="lin" valueType="num">
                                      <p:cBhvr>
                                        <p:cTn id="23" dur="228" fill="hold">
                                          <p:stCondLst>
                                            <p:cond delay="228"/>
                                          </p:stCondLst>
                                        </p:cTn>
                                        <p:tgtEl>
                                          <p:spTgt spid="6147">
                                            <p:txEl>
                                              <p:pRg st="1" end="1"/>
                                            </p:txEl>
                                          </p:spTgt>
                                        </p:tgtEl>
                                        <p:attrNameLst>
                                          <p:attrName>style.rotation</p:attrName>
                                        </p:attrNameLst>
                                      </p:cBhvr>
                                      <p:tavLst>
                                        <p:tav tm="0">
                                          <p:val>
                                            <p:fltVal val="-45"/>
                                          </p:val>
                                        </p:tav>
                                        <p:tav tm="69900">
                                          <p:val>
                                            <p:fltVal val="45"/>
                                          </p:val>
                                        </p:tav>
                                        <p:tav tm="100000">
                                          <p:val>
                                            <p:fltVal val="0"/>
                                          </p:val>
                                        </p:tav>
                                      </p:tavLst>
                                    </p:anim>
                                    <p:anim calcmode="lin" valueType="num">
                                      <p:cBhvr>
                                        <p:cTn id="24" dur="228" fill="hold">
                                          <p:stCondLst>
                                            <p:cond delay="0"/>
                                          </p:stCondLst>
                                        </p:cTn>
                                        <p:tgtEl>
                                          <p:spTgt spid="6147">
                                            <p:txEl>
                                              <p:pRg st="1" end="1"/>
                                            </p:txEl>
                                          </p:spTgt>
                                        </p:tgtEl>
                                        <p:attrNameLst>
                                          <p:attrName>ppt_y</p:attrName>
                                        </p:attrNameLst>
                                      </p:cBhvr>
                                      <p:tavLst>
                                        <p:tav tm="0">
                                          <p:val>
                                            <p:strVal val="#ppt_y-1"/>
                                          </p:val>
                                        </p:tav>
                                        <p:tav tm="100000">
                                          <p:val>
                                            <p:strVal val="#ppt_y-(0.354*#ppt_w-0.172*#ppt_h)"/>
                                          </p:val>
                                        </p:tav>
                                      </p:tavLst>
                                    </p:anim>
                                    <p:anim calcmode="lin" valueType="num">
                                      <p:cBhvr>
                                        <p:cTn id="25" dur="78" decel="50000" autoRev="1" fill="hold">
                                          <p:stCondLst>
                                            <p:cond delay="228"/>
                                          </p:stCondLst>
                                        </p:cTn>
                                        <p:tgtEl>
                                          <p:spTgt spid="6147">
                                            <p:txEl>
                                              <p:pRg st="1" end="1"/>
                                            </p:txEl>
                                          </p:spTgt>
                                        </p:tgtEl>
                                        <p:attrNameLst>
                                          <p:attrName>ppt_y</p:attrName>
                                        </p:attrNameLst>
                                      </p:cBhvr>
                                      <p:tavLst>
                                        <p:tav tm="0">
                                          <p:val>
                                            <p:strVal val="#ppt_y-(0.354*#ppt_w-0.172*#ppt_h)"/>
                                          </p:val>
                                        </p:tav>
                                        <p:tav tm="100000">
                                          <p:val>
                                            <p:strVal val="#ppt_y-(0.354*#ppt_w-0.172*#ppt_h)-#ppt_h/2"/>
                                          </p:val>
                                        </p:tav>
                                      </p:tavLst>
                                    </p:anim>
                                    <p:anim calcmode="lin" valueType="num">
                                      <p:cBhvr>
                                        <p:cTn id="26" dur="68" fill="hold">
                                          <p:stCondLst>
                                            <p:cond delay="432"/>
                                          </p:stCondLst>
                                        </p:cTn>
                                        <p:tgtEl>
                                          <p:spTgt spid="6147">
                                            <p:txEl>
                                              <p:pRg st="1" end="1"/>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8" presetClass="entr" presetSubtype="0" accel="50000" fill="hold" grpId="1" nodeType="clickEffect">
                                  <p:stCondLst>
                                    <p:cond delay="0"/>
                                  </p:stCondLst>
                                  <p:iterate type="lt">
                                    <p:tmPct val="50000"/>
                                  </p:iterate>
                                  <p:childTnLst>
                                    <p:set>
                                      <p:cBhvr>
                                        <p:cTn id="30" dur="1" fill="hold">
                                          <p:stCondLst>
                                            <p:cond delay="0"/>
                                          </p:stCondLst>
                                        </p:cTn>
                                        <p:tgtEl>
                                          <p:spTgt spid="6147">
                                            <p:txEl>
                                              <p:pRg st="2" end="2"/>
                                            </p:txEl>
                                          </p:spTgt>
                                        </p:tgtEl>
                                        <p:attrNameLst>
                                          <p:attrName>style.visibility</p:attrName>
                                        </p:attrNameLst>
                                      </p:cBhvr>
                                      <p:to>
                                        <p:strVal val="visible"/>
                                      </p:to>
                                    </p:set>
                                    <p:set>
                                      <p:cBhvr>
                                        <p:cTn id="31" dur="228" fill="hold">
                                          <p:stCondLst>
                                            <p:cond delay="0"/>
                                          </p:stCondLst>
                                        </p:cTn>
                                        <p:tgtEl>
                                          <p:spTgt spid="6147">
                                            <p:txEl>
                                              <p:pRg st="2" end="2"/>
                                            </p:txEl>
                                          </p:spTgt>
                                        </p:tgtEl>
                                        <p:attrNameLst>
                                          <p:attrName>style.rotation</p:attrName>
                                        </p:attrNameLst>
                                      </p:cBhvr>
                                      <p:to>
                                        <p:strVal val="-45.0"/>
                                      </p:to>
                                    </p:set>
                                    <p:anim calcmode="lin" valueType="num">
                                      <p:cBhvr>
                                        <p:cTn id="32" dur="228" fill="hold">
                                          <p:stCondLst>
                                            <p:cond delay="228"/>
                                          </p:stCondLst>
                                        </p:cTn>
                                        <p:tgtEl>
                                          <p:spTgt spid="6147">
                                            <p:txEl>
                                              <p:pRg st="2" end="2"/>
                                            </p:txEl>
                                          </p:spTgt>
                                        </p:tgtEl>
                                        <p:attrNameLst>
                                          <p:attrName>style.rotation</p:attrName>
                                        </p:attrNameLst>
                                      </p:cBhvr>
                                      <p:tavLst>
                                        <p:tav tm="0">
                                          <p:val>
                                            <p:fltVal val="-45"/>
                                          </p:val>
                                        </p:tav>
                                        <p:tav tm="69900">
                                          <p:val>
                                            <p:fltVal val="45"/>
                                          </p:val>
                                        </p:tav>
                                        <p:tav tm="100000">
                                          <p:val>
                                            <p:fltVal val="0"/>
                                          </p:val>
                                        </p:tav>
                                      </p:tavLst>
                                    </p:anim>
                                    <p:anim calcmode="lin" valueType="num">
                                      <p:cBhvr>
                                        <p:cTn id="33" dur="228" fill="hold">
                                          <p:stCondLst>
                                            <p:cond delay="0"/>
                                          </p:stCondLst>
                                        </p:cTn>
                                        <p:tgtEl>
                                          <p:spTgt spid="6147">
                                            <p:txEl>
                                              <p:pRg st="2" end="2"/>
                                            </p:txEl>
                                          </p:spTgt>
                                        </p:tgtEl>
                                        <p:attrNameLst>
                                          <p:attrName>ppt_y</p:attrName>
                                        </p:attrNameLst>
                                      </p:cBhvr>
                                      <p:tavLst>
                                        <p:tav tm="0">
                                          <p:val>
                                            <p:strVal val="#ppt_y-1"/>
                                          </p:val>
                                        </p:tav>
                                        <p:tav tm="100000">
                                          <p:val>
                                            <p:strVal val="#ppt_y-(0.354*#ppt_w-0.172*#ppt_h)"/>
                                          </p:val>
                                        </p:tav>
                                      </p:tavLst>
                                    </p:anim>
                                    <p:anim calcmode="lin" valueType="num">
                                      <p:cBhvr>
                                        <p:cTn id="34" dur="78" decel="50000" autoRev="1" fill="hold">
                                          <p:stCondLst>
                                            <p:cond delay="228"/>
                                          </p:stCondLst>
                                        </p:cTn>
                                        <p:tgtEl>
                                          <p:spTgt spid="6147">
                                            <p:txEl>
                                              <p:pRg st="2" end="2"/>
                                            </p:txEl>
                                          </p:spTgt>
                                        </p:tgtEl>
                                        <p:attrNameLst>
                                          <p:attrName>ppt_y</p:attrName>
                                        </p:attrNameLst>
                                      </p:cBhvr>
                                      <p:tavLst>
                                        <p:tav tm="0">
                                          <p:val>
                                            <p:strVal val="#ppt_y-(0.354*#ppt_w-0.172*#ppt_h)"/>
                                          </p:val>
                                        </p:tav>
                                        <p:tav tm="100000">
                                          <p:val>
                                            <p:strVal val="#ppt_y-(0.354*#ppt_w-0.172*#ppt_h)-#ppt_h/2"/>
                                          </p:val>
                                        </p:tav>
                                      </p:tavLst>
                                    </p:anim>
                                    <p:anim calcmode="lin" valueType="num">
                                      <p:cBhvr>
                                        <p:cTn id="35" dur="68" fill="hold">
                                          <p:stCondLst>
                                            <p:cond delay="432"/>
                                          </p:stCondLst>
                                        </p:cTn>
                                        <p:tgtEl>
                                          <p:spTgt spid="6147">
                                            <p:txEl>
                                              <p:pRg st="2" end="2"/>
                                            </p:txEl>
                                          </p:spTgt>
                                        </p:tgtEl>
                                        <p:attrNameLst>
                                          <p:attrName>ppt_y</p:attrName>
                                        </p:attrNameLst>
                                      </p:cBhvr>
                                      <p:tavLst>
                                        <p:tav tm="0">
                                          <p:val>
                                            <p:strVal val="#ppt_y-(0.354*#ppt_w-0.172*#ppt_h)"/>
                                          </p:val>
                                        </p:tav>
                                        <p:tav tm="100000">
                                          <p:val>
                                            <p:strVal val="#ppt_y"/>
                                          </p:val>
                                        </p:tav>
                                      </p:tavLst>
                                    </p:anim>
                                  </p:childTnLst>
                                </p:cTn>
                              </p:par>
                            </p:childTnLst>
                          </p:cTn>
                        </p:par>
                        <p:par>
                          <p:cTn id="36" fill="hold">
                            <p:stCondLst>
                              <p:cond delay="5750"/>
                            </p:stCondLst>
                            <p:childTnLst>
                              <p:par>
                                <p:cTn id="37" presetID="38" presetClass="entr" presetSubtype="0" accel="50000" fill="hold" grpId="1" nodeType="afterEffect">
                                  <p:stCondLst>
                                    <p:cond delay="0"/>
                                  </p:stCondLst>
                                  <p:iterate type="lt">
                                    <p:tmPct val="50000"/>
                                  </p:iterate>
                                  <p:childTnLst>
                                    <p:set>
                                      <p:cBhvr>
                                        <p:cTn id="38" dur="1" fill="hold">
                                          <p:stCondLst>
                                            <p:cond delay="0"/>
                                          </p:stCondLst>
                                        </p:cTn>
                                        <p:tgtEl>
                                          <p:spTgt spid="6147">
                                            <p:txEl>
                                              <p:pRg st="3" end="3"/>
                                            </p:txEl>
                                          </p:spTgt>
                                        </p:tgtEl>
                                        <p:attrNameLst>
                                          <p:attrName>style.visibility</p:attrName>
                                        </p:attrNameLst>
                                      </p:cBhvr>
                                      <p:to>
                                        <p:strVal val="visible"/>
                                      </p:to>
                                    </p:set>
                                    <p:set>
                                      <p:cBhvr>
                                        <p:cTn id="39" dur="228" fill="hold">
                                          <p:stCondLst>
                                            <p:cond delay="0"/>
                                          </p:stCondLst>
                                        </p:cTn>
                                        <p:tgtEl>
                                          <p:spTgt spid="6147">
                                            <p:txEl>
                                              <p:pRg st="3" end="3"/>
                                            </p:txEl>
                                          </p:spTgt>
                                        </p:tgtEl>
                                        <p:attrNameLst>
                                          <p:attrName>style.rotation</p:attrName>
                                        </p:attrNameLst>
                                      </p:cBhvr>
                                      <p:to>
                                        <p:strVal val="-45.0"/>
                                      </p:to>
                                    </p:set>
                                    <p:anim calcmode="lin" valueType="num">
                                      <p:cBhvr>
                                        <p:cTn id="40" dur="228" fill="hold">
                                          <p:stCondLst>
                                            <p:cond delay="228"/>
                                          </p:stCondLst>
                                        </p:cTn>
                                        <p:tgtEl>
                                          <p:spTgt spid="6147">
                                            <p:txEl>
                                              <p:pRg st="3" end="3"/>
                                            </p:txEl>
                                          </p:spTgt>
                                        </p:tgtEl>
                                        <p:attrNameLst>
                                          <p:attrName>style.rotation</p:attrName>
                                        </p:attrNameLst>
                                      </p:cBhvr>
                                      <p:tavLst>
                                        <p:tav tm="0">
                                          <p:val>
                                            <p:fltVal val="-45"/>
                                          </p:val>
                                        </p:tav>
                                        <p:tav tm="69900">
                                          <p:val>
                                            <p:fltVal val="45"/>
                                          </p:val>
                                        </p:tav>
                                        <p:tav tm="100000">
                                          <p:val>
                                            <p:fltVal val="0"/>
                                          </p:val>
                                        </p:tav>
                                      </p:tavLst>
                                    </p:anim>
                                    <p:anim calcmode="lin" valueType="num">
                                      <p:cBhvr>
                                        <p:cTn id="41" dur="228" fill="hold">
                                          <p:stCondLst>
                                            <p:cond delay="0"/>
                                          </p:stCondLst>
                                        </p:cTn>
                                        <p:tgtEl>
                                          <p:spTgt spid="6147">
                                            <p:txEl>
                                              <p:pRg st="3" end="3"/>
                                            </p:txEl>
                                          </p:spTgt>
                                        </p:tgtEl>
                                        <p:attrNameLst>
                                          <p:attrName>ppt_y</p:attrName>
                                        </p:attrNameLst>
                                      </p:cBhvr>
                                      <p:tavLst>
                                        <p:tav tm="0">
                                          <p:val>
                                            <p:strVal val="#ppt_y-1"/>
                                          </p:val>
                                        </p:tav>
                                        <p:tav tm="100000">
                                          <p:val>
                                            <p:strVal val="#ppt_y-(0.354*#ppt_w-0.172*#ppt_h)"/>
                                          </p:val>
                                        </p:tav>
                                      </p:tavLst>
                                    </p:anim>
                                    <p:anim calcmode="lin" valueType="num">
                                      <p:cBhvr>
                                        <p:cTn id="42" dur="78" decel="50000" autoRev="1" fill="hold">
                                          <p:stCondLst>
                                            <p:cond delay="228"/>
                                          </p:stCondLst>
                                        </p:cTn>
                                        <p:tgtEl>
                                          <p:spTgt spid="6147">
                                            <p:txEl>
                                              <p:pRg st="3" end="3"/>
                                            </p:txEl>
                                          </p:spTgt>
                                        </p:tgtEl>
                                        <p:attrNameLst>
                                          <p:attrName>ppt_y</p:attrName>
                                        </p:attrNameLst>
                                      </p:cBhvr>
                                      <p:tavLst>
                                        <p:tav tm="0">
                                          <p:val>
                                            <p:strVal val="#ppt_y-(0.354*#ppt_w-0.172*#ppt_h)"/>
                                          </p:val>
                                        </p:tav>
                                        <p:tav tm="100000">
                                          <p:val>
                                            <p:strVal val="#ppt_y-(0.354*#ppt_w-0.172*#ppt_h)-#ppt_h/2"/>
                                          </p:val>
                                        </p:tav>
                                      </p:tavLst>
                                    </p:anim>
                                    <p:anim calcmode="lin" valueType="num">
                                      <p:cBhvr>
                                        <p:cTn id="43" dur="68" fill="hold">
                                          <p:stCondLst>
                                            <p:cond delay="432"/>
                                          </p:stCondLst>
                                        </p:cTn>
                                        <p:tgtEl>
                                          <p:spTgt spid="6147">
                                            <p:txEl>
                                              <p:pRg st="3" end="3"/>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38" presetClass="entr" presetSubtype="0" accel="50000" fill="hold" grpId="1" nodeType="clickEffect">
                                  <p:stCondLst>
                                    <p:cond delay="0"/>
                                  </p:stCondLst>
                                  <p:iterate type="lt">
                                    <p:tmPct val="50000"/>
                                  </p:iterate>
                                  <p:childTnLst>
                                    <p:set>
                                      <p:cBhvr>
                                        <p:cTn id="47" dur="1" fill="hold">
                                          <p:stCondLst>
                                            <p:cond delay="0"/>
                                          </p:stCondLst>
                                        </p:cTn>
                                        <p:tgtEl>
                                          <p:spTgt spid="6147">
                                            <p:txEl>
                                              <p:pRg st="4" end="4"/>
                                            </p:txEl>
                                          </p:spTgt>
                                        </p:tgtEl>
                                        <p:attrNameLst>
                                          <p:attrName>style.visibility</p:attrName>
                                        </p:attrNameLst>
                                      </p:cBhvr>
                                      <p:to>
                                        <p:strVal val="visible"/>
                                      </p:to>
                                    </p:set>
                                    <p:set>
                                      <p:cBhvr>
                                        <p:cTn id="48" dur="228" fill="hold">
                                          <p:stCondLst>
                                            <p:cond delay="0"/>
                                          </p:stCondLst>
                                        </p:cTn>
                                        <p:tgtEl>
                                          <p:spTgt spid="6147">
                                            <p:txEl>
                                              <p:pRg st="4" end="4"/>
                                            </p:txEl>
                                          </p:spTgt>
                                        </p:tgtEl>
                                        <p:attrNameLst>
                                          <p:attrName>style.rotation</p:attrName>
                                        </p:attrNameLst>
                                      </p:cBhvr>
                                      <p:to>
                                        <p:strVal val="-45.0"/>
                                      </p:to>
                                    </p:set>
                                    <p:anim calcmode="lin" valueType="num">
                                      <p:cBhvr>
                                        <p:cTn id="49" dur="228" fill="hold">
                                          <p:stCondLst>
                                            <p:cond delay="228"/>
                                          </p:stCondLst>
                                        </p:cTn>
                                        <p:tgtEl>
                                          <p:spTgt spid="6147">
                                            <p:txEl>
                                              <p:pRg st="4" end="4"/>
                                            </p:txEl>
                                          </p:spTgt>
                                        </p:tgtEl>
                                        <p:attrNameLst>
                                          <p:attrName>style.rotation</p:attrName>
                                        </p:attrNameLst>
                                      </p:cBhvr>
                                      <p:tavLst>
                                        <p:tav tm="0">
                                          <p:val>
                                            <p:fltVal val="-45"/>
                                          </p:val>
                                        </p:tav>
                                        <p:tav tm="69900">
                                          <p:val>
                                            <p:fltVal val="45"/>
                                          </p:val>
                                        </p:tav>
                                        <p:tav tm="100000">
                                          <p:val>
                                            <p:fltVal val="0"/>
                                          </p:val>
                                        </p:tav>
                                      </p:tavLst>
                                    </p:anim>
                                    <p:anim calcmode="lin" valueType="num">
                                      <p:cBhvr>
                                        <p:cTn id="50" dur="228" fill="hold">
                                          <p:stCondLst>
                                            <p:cond delay="0"/>
                                          </p:stCondLst>
                                        </p:cTn>
                                        <p:tgtEl>
                                          <p:spTgt spid="6147">
                                            <p:txEl>
                                              <p:pRg st="4" end="4"/>
                                            </p:txEl>
                                          </p:spTgt>
                                        </p:tgtEl>
                                        <p:attrNameLst>
                                          <p:attrName>ppt_y</p:attrName>
                                        </p:attrNameLst>
                                      </p:cBhvr>
                                      <p:tavLst>
                                        <p:tav tm="0">
                                          <p:val>
                                            <p:strVal val="#ppt_y-1"/>
                                          </p:val>
                                        </p:tav>
                                        <p:tav tm="100000">
                                          <p:val>
                                            <p:strVal val="#ppt_y-(0.354*#ppt_w-0.172*#ppt_h)"/>
                                          </p:val>
                                        </p:tav>
                                      </p:tavLst>
                                    </p:anim>
                                    <p:anim calcmode="lin" valueType="num">
                                      <p:cBhvr>
                                        <p:cTn id="51" dur="78" decel="50000" autoRev="1" fill="hold">
                                          <p:stCondLst>
                                            <p:cond delay="228"/>
                                          </p:stCondLst>
                                        </p:cTn>
                                        <p:tgtEl>
                                          <p:spTgt spid="6147">
                                            <p:txEl>
                                              <p:pRg st="4" end="4"/>
                                            </p:txEl>
                                          </p:spTgt>
                                        </p:tgtEl>
                                        <p:attrNameLst>
                                          <p:attrName>ppt_y</p:attrName>
                                        </p:attrNameLst>
                                      </p:cBhvr>
                                      <p:tavLst>
                                        <p:tav tm="0">
                                          <p:val>
                                            <p:strVal val="#ppt_y-(0.354*#ppt_w-0.172*#ppt_h)"/>
                                          </p:val>
                                        </p:tav>
                                        <p:tav tm="100000">
                                          <p:val>
                                            <p:strVal val="#ppt_y-(0.354*#ppt_w-0.172*#ppt_h)-#ppt_h/2"/>
                                          </p:val>
                                        </p:tav>
                                      </p:tavLst>
                                    </p:anim>
                                    <p:anim calcmode="lin" valueType="num">
                                      <p:cBhvr>
                                        <p:cTn id="52" dur="68" fill="hold">
                                          <p:stCondLst>
                                            <p:cond delay="432"/>
                                          </p:stCondLst>
                                        </p:cTn>
                                        <p:tgtEl>
                                          <p:spTgt spid="6147">
                                            <p:txEl>
                                              <p:pRg st="4" end="4"/>
                                            </p:txEl>
                                          </p:spTgt>
                                        </p:tgtEl>
                                        <p:attrNameLst>
                                          <p:attrName>ppt_y</p:attrName>
                                        </p:attrNameLst>
                                      </p:cBhvr>
                                      <p:tavLst>
                                        <p:tav tm="0">
                                          <p:val>
                                            <p:strVal val="#ppt_y-(0.354*#ppt_w-0.172*#ppt_h)"/>
                                          </p:val>
                                        </p:tav>
                                        <p:tav tm="100000">
                                          <p:val>
                                            <p:strVal val="#ppt_y"/>
                                          </p:val>
                                        </p:tav>
                                      </p:tavLst>
                                    </p:anim>
                                  </p:childTnLst>
                                </p:cTn>
                              </p:par>
                            </p:childTnLst>
                          </p:cTn>
                        </p:par>
                        <p:par>
                          <p:cTn id="53" fill="hold">
                            <p:stCondLst>
                              <p:cond delay="1500"/>
                            </p:stCondLst>
                            <p:childTnLst>
                              <p:par>
                                <p:cTn id="54" presetID="38" presetClass="entr" presetSubtype="0" accel="50000" fill="hold" grpId="1" nodeType="afterEffect">
                                  <p:stCondLst>
                                    <p:cond delay="0"/>
                                  </p:stCondLst>
                                  <p:iterate type="lt">
                                    <p:tmPct val="50000"/>
                                  </p:iterate>
                                  <p:childTnLst>
                                    <p:set>
                                      <p:cBhvr>
                                        <p:cTn id="55" dur="1" fill="hold">
                                          <p:stCondLst>
                                            <p:cond delay="0"/>
                                          </p:stCondLst>
                                        </p:cTn>
                                        <p:tgtEl>
                                          <p:spTgt spid="6147">
                                            <p:txEl>
                                              <p:pRg st="5" end="5"/>
                                            </p:txEl>
                                          </p:spTgt>
                                        </p:tgtEl>
                                        <p:attrNameLst>
                                          <p:attrName>style.visibility</p:attrName>
                                        </p:attrNameLst>
                                      </p:cBhvr>
                                      <p:to>
                                        <p:strVal val="visible"/>
                                      </p:to>
                                    </p:set>
                                    <p:set>
                                      <p:cBhvr>
                                        <p:cTn id="56" dur="228" fill="hold">
                                          <p:stCondLst>
                                            <p:cond delay="0"/>
                                          </p:stCondLst>
                                        </p:cTn>
                                        <p:tgtEl>
                                          <p:spTgt spid="6147">
                                            <p:txEl>
                                              <p:pRg st="5" end="5"/>
                                            </p:txEl>
                                          </p:spTgt>
                                        </p:tgtEl>
                                        <p:attrNameLst>
                                          <p:attrName>style.rotation</p:attrName>
                                        </p:attrNameLst>
                                      </p:cBhvr>
                                      <p:to>
                                        <p:strVal val="-45.0"/>
                                      </p:to>
                                    </p:set>
                                    <p:anim calcmode="lin" valueType="num">
                                      <p:cBhvr>
                                        <p:cTn id="57" dur="228" fill="hold">
                                          <p:stCondLst>
                                            <p:cond delay="228"/>
                                          </p:stCondLst>
                                        </p:cTn>
                                        <p:tgtEl>
                                          <p:spTgt spid="6147">
                                            <p:txEl>
                                              <p:pRg st="5" end="5"/>
                                            </p:txEl>
                                          </p:spTgt>
                                        </p:tgtEl>
                                        <p:attrNameLst>
                                          <p:attrName>style.rotation</p:attrName>
                                        </p:attrNameLst>
                                      </p:cBhvr>
                                      <p:tavLst>
                                        <p:tav tm="0">
                                          <p:val>
                                            <p:fltVal val="-45"/>
                                          </p:val>
                                        </p:tav>
                                        <p:tav tm="69900">
                                          <p:val>
                                            <p:fltVal val="45"/>
                                          </p:val>
                                        </p:tav>
                                        <p:tav tm="100000">
                                          <p:val>
                                            <p:fltVal val="0"/>
                                          </p:val>
                                        </p:tav>
                                      </p:tavLst>
                                    </p:anim>
                                    <p:anim calcmode="lin" valueType="num">
                                      <p:cBhvr>
                                        <p:cTn id="58" dur="228" fill="hold">
                                          <p:stCondLst>
                                            <p:cond delay="0"/>
                                          </p:stCondLst>
                                        </p:cTn>
                                        <p:tgtEl>
                                          <p:spTgt spid="6147">
                                            <p:txEl>
                                              <p:pRg st="5" end="5"/>
                                            </p:txEl>
                                          </p:spTgt>
                                        </p:tgtEl>
                                        <p:attrNameLst>
                                          <p:attrName>ppt_y</p:attrName>
                                        </p:attrNameLst>
                                      </p:cBhvr>
                                      <p:tavLst>
                                        <p:tav tm="0">
                                          <p:val>
                                            <p:strVal val="#ppt_y-1"/>
                                          </p:val>
                                        </p:tav>
                                        <p:tav tm="100000">
                                          <p:val>
                                            <p:strVal val="#ppt_y-(0.354*#ppt_w-0.172*#ppt_h)"/>
                                          </p:val>
                                        </p:tav>
                                      </p:tavLst>
                                    </p:anim>
                                    <p:anim calcmode="lin" valueType="num">
                                      <p:cBhvr>
                                        <p:cTn id="59" dur="78" decel="50000" autoRev="1" fill="hold">
                                          <p:stCondLst>
                                            <p:cond delay="228"/>
                                          </p:stCondLst>
                                        </p:cTn>
                                        <p:tgtEl>
                                          <p:spTgt spid="6147">
                                            <p:txEl>
                                              <p:pRg st="5" end="5"/>
                                            </p:txEl>
                                          </p:spTgt>
                                        </p:tgtEl>
                                        <p:attrNameLst>
                                          <p:attrName>ppt_y</p:attrName>
                                        </p:attrNameLst>
                                      </p:cBhvr>
                                      <p:tavLst>
                                        <p:tav tm="0">
                                          <p:val>
                                            <p:strVal val="#ppt_y-(0.354*#ppt_w-0.172*#ppt_h)"/>
                                          </p:val>
                                        </p:tav>
                                        <p:tav tm="100000">
                                          <p:val>
                                            <p:strVal val="#ppt_y-(0.354*#ppt_w-0.172*#ppt_h)-#ppt_h/2"/>
                                          </p:val>
                                        </p:tav>
                                      </p:tavLst>
                                    </p:anim>
                                    <p:anim calcmode="lin" valueType="num">
                                      <p:cBhvr>
                                        <p:cTn id="60" dur="68" fill="hold">
                                          <p:stCondLst>
                                            <p:cond delay="432"/>
                                          </p:stCondLst>
                                        </p:cTn>
                                        <p:tgtEl>
                                          <p:spTgt spid="6147">
                                            <p:txEl>
                                              <p:pRg st="5" end="5"/>
                                            </p:txEl>
                                          </p:spTgt>
                                        </p:tgtEl>
                                        <p:attrNameLst>
                                          <p:attrName>ppt_y</p:attrName>
                                        </p:attrNameLst>
                                      </p:cBhvr>
                                      <p:tavLst>
                                        <p:tav tm="0">
                                          <p:val>
                                            <p:strVal val="#ppt_y-(0.354*#ppt_w-0.172*#ppt_h)"/>
                                          </p:val>
                                        </p:tav>
                                        <p:tav tm="100000">
                                          <p:val>
                                            <p:strVal val="#ppt_y"/>
                                          </p:val>
                                        </p:tav>
                                      </p:tavLst>
                                    </p:anim>
                                  </p:childTnLst>
                                </p:cTn>
                              </p:par>
                            </p:childTnLst>
                          </p:cTn>
                        </p:par>
                        <p:par>
                          <p:cTn id="61" fill="hold">
                            <p:stCondLst>
                              <p:cond delay="9750"/>
                            </p:stCondLst>
                            <p:childTnLst>
                              <p:par>
                                <p:cTn id="62" presetID="38" presetClass="entr" presetSubtype="0" accel="50000" fill="hold" grpId="1" nodeType="afterEffect">
                                  <p:stCondLst>
                                    <p:cond delay="0"/>
                                  </p:stCondLst>
                                  <p:iterate type="lt">
                                    <p:tmPct val="50000"/>
                                  </p:iterate>
                                  <p:childTnLst>
                                    <p:set>
                                      <p:cBhvr>
                                        <p:cTn id="63" dur="1" fill="hold">
                                          <p:stCondLst>
                                            <p:cond delay="0"/>
                                          </p:stCondLst>
                                        </p:cTn>
                                        <p:tgtEl>
                                          <p:spTgt spid="6147">
                                            <p:txEl>
                                              <p:pRg st="6" end="6"/>
                                            </p:txEl>
                                          </p:spTgt>
                                        </p:tgtEl>
                                        <p:attrNameLst>
                                          <p:attrName>style.visibility</p:attrName>
                                        </p:attrNameLst>
                                      </p:cBhvr>
                                      <p:to>
                                        <p:strVal val="visible"/>
                                      </p:to>
                                    </p:set>
                                    <p:set>
                                      <p:cBhvr>
                                        <p:cTn id="64" dur="228" fill="hold">
                                          <p:stCondLst>
                                            <p:cond delay="0"/>
                                          </p:stCondLst>
                                        </p:cTn>
                                        <p:tgtEl>
                                          <p:spTgt spid="6147">
                                            <p:txEl>
                                              <p:pRg st="6" end="6"/>
                                            </p:txEl>
                                          </p:spTgt>
                                        </p:tgtEl>
                                        <p:attrNameLst>
                                          <p:attrName>style.rotation</p:attrName>
                                        </p:attrNameLst>
                                      </p:cBhvr>
                                      <p:to>
                                        <p:strVal val="-45.0"/>
                                      </p:to>
                                    </p:set>
                                    <p:anim calcmode="lin" valueType="num">
                                      <p:cBhvr>
                                        <p:cTn id="65" dur="228" fill="hold">
                                          <p:stCondLst>
                                            <p:cond delay="228"/>
                                          </p:stCondLst>
                                        </p:cTn>
                                        <p:tgtEl>
                                          <p:spTgt spid="6147">
                                            <p:txEl>
                                              <p:pRg st="6" end="6"/>
                                            </p:txEl>
                                          </p:spTgt>
                                        </p:tgtEl>
                                        <p:attrNameLst>
                                          <p:attrName>style.rotation</p:attrName>
                                        </p:attrNameLst>
                                      </p:cBhvr>
                                      <p:tavLst>
                                        <p:tav tm="0">
                                          <p:val>
                                            <p:fltVal val="-45"/>
                                          </p:val>
                                        </p:tav>
                                        <p:tav tm="69900">
                                          <p:val>
                                            <p:fltVal val="45"/>
                                          </p:val>
                                        </p:tav>
                                        <p:tav tm="100000">
                                          <p:val>
                                            <p:fltVal val="0"/>
                                          </p:val>
                                        </p:tav>
                                      </p:tavLst>
                                    </p:anim>
                                    <p:anim calcmode="lin" valueType="num">
                                      <p:cBhvr>
                                        <p:cTn id="66" dur="228" fill="hold">
                                          <p:stCondLst>
                                            <p:cond delay="0"/>
                                          </p:stCondLst>
                                        </p:cTn>
                                        <p:tgtEl>
                                          <p:spTgt spid="6147">
                                            <p:txEl>
                                              <p:pRg st="6" end="6"/>
                                            </p:txEl>
                                          </p:spTgt>
                                        </p:tgtEl>
                                        <p:attrNameLst>
                                          <p:attrName>ppt_y</p:attrName>
                                        </p:attrNameLst>
                                      </p:cBhvr>
                                      <p:tavLst>
                                        <p:tav tm="0">
                                          <p:val>
                                            <p:strVal val="#ppt_y-1"/>
                                          </p:val>
                                        </p:tav>
                                        <p:tav tm="100000">
                                          <p:val>
                                            <p:strVal val="#ppt_y-(0.354*#ppt_w-0.172*#ppt_h)"/>
                                          </p:val>
                                        </p:tav>
                                      </p:tavLst>
                                    </p:anim>
                                    <p:anim calcmode="lin" valueType="num">
                                      <p:cBhvr>
                                        <p:cTn id="67" dur="78" decel="50000" autoRev="1" fill="hold">
                                          <p:stCondLst>
                                            <p:cond delay="228"/>
                                          </p:stCondLst>
                                        </p:cTn>
                                        <p:tgtEl>
                                          <p:spTgt spid="6147">
                                            <p:txEl>
                                              <p:pRg st="6" end="6"/>
                                            </p:txEl>
                                          </p:spTgt>
                                        </p:tgtEl>
                                        <p:attrNameLst>
                                          <p:attrName>ppt_y</p:attrName>
                                        </p:attrNameLst>
                                      </p:cBhvr>
                                      <p:tavLst>
                                        <p:tav tm="0">
                                          <p:val>
                                            <p:strVal val="#ppt_y-(0.354*#ppt_w-0.172*#ppt_h)"/>
                                          </p:val>
                                        </p:tav>
                                        <p:tav tm="100000">
                                          <p:val>
                                            <p:strVal val="#ppt_y-(0.354*#ppt_w-0.172*#ppt_h)-#ppt_h/2"/>
                                          </p:val>
                                        </p:tav>
                                      </p:tavLst>
                                    </p:anim>
                                    <p:anim calcmode="lin" valueType="num">
                                      <p:cBhvr>
                                        <p:cTn id="68" dur="68" fill="hold">
                                          <p:stCondLst>
                                            <p:cond delay="432"/>
                                          </p:stCondLst>
                                        </p:cTn>
                                        <p:tgtEl>
                                          <p:spTgt spid="6147">
                                            <p:txEl>
                                              <p:pRg st="6" end="6"/>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38" presetClass="entr" presetSubtype="0" accel="50000" fill="hold" grpId="1" nodeType="clickEffect">
                                  <p:stCondLst>
                                    <p:cond delay="0"/>
                                  </p:stCondLst>
                                  <p:iterate type="lt">
                                    <p:tmPct val="50000"/>
                                  </p:iterate>
                                  <p:childTnLst>
                                    <p:set>
                                      <p:cBhvr>
                                        <p:cTn id="72" dur="1" fill="hold">
                                          <p:stCondLst>
                                            <p:cond delay="0"/>
                                          </p:stCondLst>
                                        </p:cTn>
                                        <p:tgtEl>
                                          <p:spTgt spid="6147">
                                            <p:txEl>
                                              <p:pRg st="7" end="7"/>
                                            </p:txEl>
                                          </p:spTgt>
                                        </p:tgtEl>
                                        <p:attrNameLst>
                                          <p:attrName>style.visibility</p:attrName>
                                        </p:attrNameLst>
                                      </p:cBhvr>
                                      <p:to>
                                        <p:strVal val="visible"/>
                                      </p:to>
                                    </p:set>
                                    <p:set>
                                      <p:cBhvr>
                                        <p:cTn id="73" dur="228" fill="hold">
                                          <p:stCondLst>
                                            <p:cond delay="0"/>
                                          </p:stCondLst>
                                        </p:cTn>
                                        <p:tgtEl>
                                          <p:spTgt spid="6147">
                                            <p:txEl>
                                              <p:pRg st="7" end="7"/>
                                            </p:txEl>
                                          </p:spTgt>
                                        </p:tgtEl>
                                        <p:attrNameLst>
                                          <p:attrName>style.rotation</p:attrName>
                                        </p:attrNameLst>
                                      </p:cBhvr>
                                      <p:to>
                                        <p:strVal val="-45.0"/>
                                      </p:to>
                                    </p:set>
                                    <p:anim calcmode="lin" valueType="num">
                                      <p:cBhvr>
                                        <p:cTn id="74" dur="228" fill="hold">
                                          <p:stCondLst>
                                            <p:cond delay="228"/>
                                          </p:stCondLst>
                                        </p:cTn>
                                        <p:tgtEl>
                                          <p:spTgt spid="6147">
                                            <p:txEl>
                                              <p:pRg st="7" end="7"/>
                                            </p:txEl>
                                          </p:spTgt>
                                        </p:tgtEl>
                                        <p:attrNameLst>
                                          <p:attrName>style.rotation</p:attrName>
                                        </p:attrNameLst>
                                      </p:cBhvr>
                                      <p:tavLst>
                                        <p:tav tm="0">
                                          <p:val>
                                            <p:fltVal val="-45"/>
                                          </p:val>
                                        </p:tav>
                                        <p:tav tm="69900">
                                          <p:val>
                                            <p:fltVal val="45"/>
                                          </p:val>
                                        </p:tav>
                                        <p:tav tm="100000">
                                          <p:val>
                                            <p:fltVal val="0"/>
                                          </p:val>
                                        </p:tav>
                                      </p:tavLst>
                                    </p:anim>
                                    <p:anim calcmode="lin" valueType="num">
                                      <p:cBhvr>
                                        <p:cTn id="75" dur="228" fill="hold">
                                          <p:stCondLst>
                                            <p:cond delay="0"/>
                                          </p:stCondLst>
                                        </p:cTn>
                                        <p:tgtEl>
                                          <p:spTgt spid="6147">
                                            <p:txEl>
                                              <p:pRg st="7" end="7"/>
                                            </p:txEl>
                                          </p:spTgt>
                                        </p:tgtEl>
                                        <p:attrNameLst>
                                          <p:attrName>ppt_y</p:attrName>
                                        </p:attrNameLst>
                                      </p:cBhvr>
                                      <p:tavLst>
                                        <p:tav tm="0">
                                          <p:val>
                                            <p:strVal val="#ppt_y-1"/>
                                          </p:val>
                                        </p:tav>
                                        <p:tav tm="100000">
                                          <p:val>
                                            <p:strVal val="#ppt_y-(0.354*#ppt_w-0.172*#ppt_h)"/>
                                          </p:val>
                                        </p:tav>
                                      </p:tavLst>
                                    </p:anim>
                                    <p:anim calcmode="lin" valueType="num">
                                      <p:cBhvr>
                                        <p:cTn id="76" dur="78" decel="50000" autoRev="1" fill="hold">
                                          <p:stCondLst>
                                            <p:cond delay="228"/>
                                          </p:stCondLst>
                                        </p:cTn>
                                        <p:tgtEl>
                                          <p:spTgt spid="6147">
                                            <p:txEl>
                                              <p:pRg st="7" end="7"/>
                                            </p:txEl>
                                          </p:spTgt>
                                        </p:tgtEl>
                                        <p:attrNameLst>
                                          <p:attrName>ppt_y</p:attrName>
                                        </p:attrNameLst>
                                      </p:cBhvr>
                                      <p:tavLst>
                                        <p:tav tm="0">
                                          <p:val>
                                            <p:strVal val="#ppt_y-(0.354*#ppt_w-0.172*#ppt_h)"/>
                                          </p:val>
                                        </p:tav>
                                        <p:tav tm="100000">
                                          <p:val>
                                            <p:strVal val="#ppt_y-(0.354*#ppt_w-0.172*#ppt_h)-#ppt_h/2"/>
                                          </p:val>
                                        </p:tav>
                                      </p:tavLst>
                                    </p:anim>
                                    <p:anim calcmode="lin" valueType="num">
                                      <p:cBhvr>
                                        <p:cTn id="77" dur="68" fill="hold">
                                          <p:stCondLst>
                                            <p:cond delay="432"/>
                                          </p:stCondLst>
                                        </p:cTn>
                                        <p:tgtEl>
                                          <p:spTgt spid="6147">
                                            <p:txEl>
                                              <p:pRg st="7" end="7"/>
                                            </p:txEl>
                                          </p:spTgt>
                                        </p:tgtEl>
                                        <p:attrNameLst>
                                          <p:attrName>ppt_y</p:attrName>
                                        </p:attrNameLst>
                                      </p:cBhvr>
                                      <p:tavLst>
                                        <p:tav tm="0">
                                          <p:val>
                                            <p:strVal val="#ppt_y-(0.354*#ppt_w-0.172*#ppt_h)"/>
                                          </p:val>
                                        </p:tav>
                                        <p:tav tm="100000">
                                          <p:val>
                                            <p:strVal val="#ppt_y"/>
                                          </p:val>
                                        </p:tav>
                                      </p:tavLst>
                                    </p:anim>
                                  </p:childTnLst>
                                </p:cTn>
                              </p:par>
                            </p:childTnLst>
                          </p:cTn>
                        </p:par>
                        <p:par>
                          <p:cTn id="78" fill="hold">
                            <p:stCondLst>
                              <p:cond delay="2000"/>
                            </p:stCondLst>
                            <p:childTnLst>
                              <p:par>
                                <p:cTn id="79" presetID="38" presetClass="entr" presetSubtype="0" accel="50000" fill="hold" grpId="1" nodeType="afterEffect">
                                  <p:stCondLst>
                                    <p:cond delay="0"/>
                                  </p:stCondLst>
                                  <p:iterate type="lt">
                                    <p:tmPct val="50000"/>
                                  </p:iterate>
                                  <p:childTnLst>
                                    <p:set>
                                      <p:cBhvr>
                                        <p:cTn id="80" dur="1" fill="hold">
                                          <p:stCondLst>
                                            <p:cond delay="0"/>
                                          </p:stCondLst>
                                        </p:cTn>
                                        <p:tgtEl>
                                          <p:spTgt spid="6147">
                                            <p:txEl>
                                              <p:pRg st="8" end="8"/>
                                            </p:txEl>
                                          </p:spTgt>
                                        </p:tgtEl>
                                        <p:attrNameLst>
                                          <p:attrName>style.visibility</p:attrName>
                                        </p:attrNameLst>
                                      </p:cBhvr>
                                      <p:to>
                                        <p:strVal val="visible"/>
                                      </p:to>
                                    </p:set>
                                    <p:set>
                                      <p:cBhvr>
                                        <p:cTn id="81" dur="228" fill="hold">
                                          <p:stCondLst>
                                            <p:cond delay="0"/>
                                          </p:stCondLst>
                                        </p:cTn>
                                        <p:tgtEl>
                                          <p:spTgt spid="6147">
                                            <p:txEl>
                                              <p:pRg st="8" end="8"/>
                                            </p:txEl>
                                          </p:spTgt>
                                        </p:tgtEl>
                                        <p:attrNameLst>
                                          <p:attrName>style.rotation</p:attrName>
                                        </p:attrNameLst>
                                      </p:cBhvr>
                                      <p:to>
                                        <p:strVal val="-45.0"/>
                                      </p:to>
                                    </p:set>
                                    <p:anim calcmode="lin" valueType="num">
                                      <p:cBhvr>
                                        <p:cTn id="82" dur="228" fill="hold">
                                          <p:stCondLst>
                                            <p:cond delay="228"/>
                                          </p:stCondLst>
                                        </p:cTn>
                                        <p:tgtEl>
                                          <p:spTgt spid="6147">
                                            <p:txEl>
                                              <p:pRg st="8" end="8"/>
                                            </p:txEl>
                                          </p:spTgt>
                                        </p:tgtEl>
                                        <p:attrNameLst>
                                          <p:attrName>style.rotation</p:attrName>
                                        </p:attrNameLst>
                                      </p:cBhvr>
                                      <p:tavLst>
                                        <p:tav tm="0">
                                          <p:val>
                                            <p:fltVal val="-45"/>
                                          </p:val>
                                        </p:tav>
                                        <p:tav tm="69900">
                                          <p:val>
                                            <p:fltVal val="45"/>
                                          </p:val>
                                        </p:tav>
                                        <p:tav tm="100000">
                                          <p:val>
                                            <p:fltVal val="0"/>
                                          </p:val>
                                        </p:tav>
                                      </p:tavLst>
                                    </p:anim>
                                    <p:anim calcmode="lin" valueType="num">
                                      <p:cBhvr>
                                        <p:cTn id="83" dur="228" fill="hold">
                                          <p:stCondLst>
                                            <p:cond delay="0"/>
                                          </p:stCondLst>
                                        </p:cTn>
                                        <p:tgtEl>
                                          <p:spTgt spid="6147">
                                            <p:txEl>
                                              <p:pRg st="8" end="8"/>
                                            </p:txEl>
                                          </p:spTgt>
                                        </p:tgtEl>
                                        <p:attrNameLst>
                                          <p:attrName>ppt_y</p:attrName>
                                        </p:attrNameLst>
                                      </p:cBhvr>
                                      <p:tavLst>
                                        <p:tav tm="0">
                                          <p:val>
                                            <p:strVal val="#ppt_y-1"/>
                                          </p:val>
                                        </p:tav>
                                        <p:tav tm="100000">
                                          <p:val>
                                            <p:strVal val="#ppt_y-(0.354*#ppt_w-0.172*#ppt_h)"/>
                                          </p:val>
                                        </p:tav>
                                      </p:tavLst>
                                    </p:anim>
                                    <p:anim calcmode="lin" valueType="num">
                                      <p:cBhvr>
                                        <p:cTn id="84" dur="78" decel="50000" autoRev="1" fill="hold">
                                          <p:stCondLst>
                                            <p:cond delay="228"/>
                                          </p:stCondLst>
                                        </p:cTn>
                                        <p:tgtEl>
                                          <p:spTgt spid="6147">
                                            <p:txEl>
                                              <p:pRg st="8" end="8"/>
                                            </p:txEl>
                                          </p:spTgt>
                                        </p:tgtEl>
                                        <p:attrNameLst>
                                          <p:attrName>ppt_y</p:attrName>
                                        </p:attrNameLst>
                                      </p:cBhvr>
                                      <p:tavLst>
                                        <p:tav tm="0">
                                          <p:val>
                                            <p:strVal val="#ppt_y-(0.354*#ppt_w-0.172*#ppt_h)"/>
                                          </p:val>
                                        </p:tav>
                                        <p:tav tm="100000">
                                          <p:val>
                                            <p:strVal val="#ppt_y-(0.354*#ppt_w-0.172*#ppt_h)-#ppt_h/2"/>
                                          </p:val>
                                        </p:tav>
                                      </p:tavLst>
                                    </p:anim>
                                    <p:anim calcmode="lin" valueType="num">
                                      <p:cBhvr>
                                        <p:cTn id="85" dur="68" fill="hold">
                                          <p:stCondLst>
                                            <p:cond delay="432"/>
                                          </p:stCondLst>
                                        </p:cTn>
                                        <p:tgtEl>
                                          <p:spTgt spid="6147">
                                            <p:txEl>
                                              <p:pRg st="8" end="8"/>
                                            </p:txEl>
                                          </p:spTgt>
                                        </p:tgtEl>
                                        <p:attrNameLst>
                                          <p:attrName>ppt_y</p:attrName>
                                        </p:attrNameLst>
                                      </p:cBhvr>
                                      <p:tavLst>
                                        <p:tav tm="0">
                                          <p:val>
                                            <p:strVal val="#ppt_y-(0.354*#ppt_w-0.172*#ppt_h)"/>
                                          </p:val>
                                        </p:tav>
                                        <p:tav tm="100000">
                                          <p:val>
                                            <p:strVal val="#ppt_y"/>
                                          </p:val>
                                        </p:tav>
                                      </p:tavLst>
                                    </p:anim>
                                  </p:childTnLst>
                                </p:cTn>
                              </p:par>
                            </p:childTnLst>
                          </p:cTn>
                        </p:par>
                        <p:par>
                          <p:cTn id="86" fill="hold">
                            <p:stCondLst>
                              <p:cond delay="4500"/>
                            </p:stCondLst>
                            <p:childTnLst>
                              <p:par>
                                <p:cTn id="87" presetID="38" presetClass="entr" presetSubtype="0" accel="50000" fill="hold" grpId="1" nodeType="afterEffect">
                                  <p:stCondLst>
                                    <p:cond delay="0"/>
                                  </p:stCondLst>
                                  <p:iterate type="lt">
                                    <p:tmPct val="50000"/>
                                  </p:iterate>
                                  <p:childTnLst>
                                    <p:set>
                                      <p:cBhvr>
                                        <p:cTn id="88" dur="1" fill="hold">
                                          <p:stCondLst>
                                            <p:cond delay="0"/>
                                          </p:stCondLst>
                                        </p:cTn>
                                        <p:tgtEl>
                                          <p:spTgt spid="6147">
                                            <p:txEl>
                                              <p:pRg st="9" end="9"/>
                                            </p:txEl>
                                          </p:spTgt>
                                        </p:tgtEl>
                                        <p:attrNameLst>
                                          <p:attrName>style.visibility</p:attrName>
                                        </p:attrNameLst>
                                      </p:cBhvr>
                                      <p:to>
                                        <p:strVal val="visible"/>
                                      </p:to>
                                    </p:set>
                                    <p:set>
                                      <p:cBhvr>
                                        <p:cTn id="89" dur="228" fill="hold">
                                          <p:stCondLst>
                                            <p:cond delay="0"/>
                                          </p:stCondLst>
                                        </p:cTn>
                                        <p:tgtEl>
                                          <p:spTgt spid="6147">
                                            <p:txEl>
                                              <p:pRg st="9" end="9"/>
                                            </p:txEl>
                                          </p:spTgt>
                                        </p:tgtEl>
                                        <p:attrNameLst>
                                          <p:attrName>style.rotation</p:attrName>
                                        </p:attrNameLst>
                                      </p:cBhvr>
                                      <p:to>
                                        <p:strVal val="-45.0"/>
                                      </p:to>
                                    </p:set>
                                    <p:anim calcmode="lin" valueType="num">
                                      <p:cBhvr>
                                        <p:cTn id="90" dur="228" fill="hold">
                                          <p:stCondLst>
                                            <p:cond delay="228"/>
                                          </p:stCondLst>
                                        </p:cTn>
                                        <p:tgtEl>
                                          <p:spTgt spid="6147">
                                            <p:txEl>
                                              <p:pRg st="9" end="9"/>
                                            </p:txEl>
                                          </p:spTgt>
                                        </p:tgtEl>
                                        <p:attrNameLst>
                                          <p:attrName>style.rotation</p:attrName>
                                        </p:attrNameLst>
                                      </p:cBhvr>
                                      <p:tavLst>
                                        <p:tav tm="0">
                                          <p:val>
                                            <p:fltVal val="-45"/>
                                          </p:val>
                                        </p:tav>
                                        <p:tav tm="69900">
                                          <p:val>
                                            <p:fltVal val="45"/>
                                          </p:val>
                                        </p:tav>
                                        <p:tav tm="100000">
                                          <p:val>
                                            <p:fltVal val="0"/>
                                          </p:val>
                                        </p:tav>
                                      </p:tavLst>
                                    </p:anim>
                                    <p:anim calcmode="lin" valueType="num">
                                      <p:cBhvr>
                                        <p:cTn id="91" dur="228" fill="hold">
                                          <p:stCondLst>
                                            <p:cond delay="0"/>
                                          </p:stCondLst>
                                        </p:cTn>
                                        <p:tgtEl>
                                          <p:spTgt spid="6147">
                                            <p:txEl>
                                              <p:pRg st="9" end="9"/>
                                            </p:txEl>
                                          </p:spTgt>
                                        </p:tgtEl>
                                        <p:attrNameLst>
                                          <p:attrName>ppt_y</p:attrName>
                                        </p:attrNameLst>
                                      </p:cBhvr>
                                      <p:tavLst>
                                        <p:tav tm="0">
                                          <p:val>
                                            <p:strVal val="#ppt_y-1"/>
                                          </p:val>
                                        </p:tav>
                                        <p:tav tm="100000">
                                          <p:val>
                                            <p:strVal val="#ppt_y-(0.354*#ppt_w-0.172*#ppt_h)"/>
                                          </p:val>
                                        </p:tav>
                                      </p:tavLst>
                                    </p:anim>
                                    <p:anim calcmode="lin" valueType="num">
                                      <p:cBhvr>
                                        <p:cTn id="92" dur="78" decel="50000" autoRev="1" fill="hold">
                                          <p:stCondLst>
                                            <p:cond delay="228"/>
                                          </p:stCondLst>
                                        </p:cTn>
                                        <p:tgtEl>
                                          <p:spTgt spid="6147">
                                            <p:txEl>
                                              <p:pRg st="9" end="9"/>
                                            </p:txEl>
                                          </p:spTgt>
                                        </p:tgtEl>
                                        <p:attrNameLst>
                                          <p:attrName>ppt_y</p:attrName>
                                        </p:attrNameLst>
                                      </p:cBhvr>
                                      <p:tavLst>
                                        <p:tav tm="0">
                                          <p:val>
                                            <p:strVal val="#ppt_y-(0.354*#ppt_w-0.172*#ppt_h)"/>
                                          </p:val>
                                        </p:tav>
                                        <p:tav tm="100000">
                                          <p:val>
                                            <p:strVal val="#ppt_y-(0.354*#ppt_w-0.172*#ppt_h)-#ppt_h/2"/>
                                          </p:val>
                                        </p:tav>
                                      </p:tavLst>
                                    </p:anim>
                                    <p:anim calcmode="lin" valueType="num">
                                      <p:cBhvr>
                                        <p:cTn id="93" dur="68" fill="hold">
                                          <p:stCondLst>
                                            <p:cond delay="432"/>
                                          </p:stCondLst>
                                        </p:cTn>
                                        <p:tgtEl>
                                          <p:spTgt spid="6147">
                                            <p:txEl>
                                              <p:pRg st="9" end="9"/>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38" presetClass="entr" presetSubtype="0" accel="50000" fill="hold" grpId="1" nodeType="clickEffect">
                                  <p:stCondLst>
                                    <p:cond delay="0"/>
                                  </p:stCondLst>
                                  <p:iterate type="lt">
                                    <p:tmPct val="50000"/>
                                  </p:iterate>
                                  <p:childTnLst>
                                    <p:set>
                                      <p:cBhvr>
                                        <p:cTn id="97" dur="1" fill="hold">
                                          <p:stCondLst>
                                            <p:cond delay="0"/>
                                          </p:stCondLst>
                                        </p:cTn>
                                        <p:tgtEl>
                                          <p:spTgt spid="6147">
                                            <p:txEl>
                                              <p:pRg st="10" end="10"/>
                                            </p:txEl>
                                          </p:spTgt>
                                        </p:tgtEl>
                                        <p:attrNameLst>
                                          <p:attrName>style.visibility</p:attrName>
                                        </p:attrNameLst>
                                      </p:cBhvr>
                                      <p:to>
                                        <p:strVal val="visible"/>
                                      </p:to>
                                    </p:set>
                                    <p:set>
                                      <p:cBhvr>
                                        <p:cTn id="98" dur="228" fill="hold">
                                          <p:stCondLst>
                                            <p:cond delay="0"/>
                                          </p:stCondLst>
                                        </p:cTn>
                                        <p:tgtEl>
                                          <p:spTgt spid="6147">
                                            <p:txEl>
                                              <p:pRg st="10" end="10"/>
                                            </p:txEl>
                                          </p:spTgt>
                                        </p:tgtEl>
                                        <p:attrNameLst>
                                          <p:attrName>style.rotation</p:attrName>
                                        </p:attrNameLst>
                                      </p:cBhvr>
                                      <p:to>
                                        <p:strVal val="-45.0"/>
                                      </p:to>
                                    </p:set>
                                    <p:anim calcmode="lin" valueType="num">
                                      <p:cBhvr>
                                        <p:cTn id="99" dur="228" fill="hold">
                                          <p:stCondLst>
                                            <p:cond delay="228"/>
                                          </p:stCondLst>
                                        </p:cTn>
                                        <p:tgtEl>
                                          <p:spTgt spid="6147">
                                            <p:txEl>
                                              <p:pRg st="10" end="10"/>
                                            </p:txEl>
                                          </p:spTgt>
                                        </p:tgtEl>
                                        <p:attrNameLst>
                                          <p:attrName>style.rotation</p:attrName>
                                        </p:attrNameLst>
                                      </p:cBhvr>
                                      <p:tavLst>
                                        <p:tav tm="0">
                                          <p:val>
                                            <p:fltVal val="-45"/>
                                          </p:val>
                                        </p:tav>
                                        <p:tav tm="69900">
                                          <p:val>
                                            <p:fltVal val="45"/>
                                          </p:val>
                                        </p:tav>
                                        <p:tav tm="100000">
                                          <p:val>
                                            <p:fltVal val="0"/>
                                          </p:val>
                                        </p:tav>
                                      </p:tavLst>
                                    </p:anim>
                                    <p:anim calcmode="lin" valueType="num">
                                      <p:cBhvr>
                                        <p:cTn id="100" dur="228" fill="hold">
                                          <p:stCondLst>
                                            <p:cond delay="0"/>
                                          </p:stCondLst>
                                        </p:cTn>
                                        <p:tgtEl>
                                          <p:spTgt spid="6147">
                                            <p:txEl>
                                              <p:pRg st="10" end="10"/>
                                            </p:txEl>
                                          </p:spTgt>
                                        </p:tgtEl>
                                        <p:attrNameLst>
                                          <p:attrName>ppt_y</p:attrName>
                                        </p:attrNameLst>
                                      </p:cBhvr>
                                      <p:tavLst>
                                        <p:tav tm="0">
                                          <p:val>
                                            <p:strVal val="#ppt_y-1"/>
                                          </p:val>
                                        </p:tav>
                                        <p:tav tm="100000">
                                          <p:val>
                                            <p:strVal val="#ppt_y-(0.354*#ppt_w-0.172*#ppt_h)"/>
                                          </p:val>
                                        </p:tav>
                                      </p:tavLst>
                                    </p:anim>
                                    <p:anim calcmode="lin" valueType="num">
                                      <p:cBhvr>
                                        <p:cTn id="101" dur="78" decel="50000" autoRev="1" fill="hold">
                                          <p:stCondLst>
                                            <p:cond delay="228"/>
                                          </p:stCondLst>
                                        </p:cTn>
                                        <p:tgtEl>
                                          <p:spTgt spid="6147">
                                            <p:txEl>
                                              <p:pRg st="10" end="10"/>
                                            </p:txEl>
                                          </p:spTgt>
                                        </p:tgtEl>
                                        <p:attrNameLst>
                                          <p:attrName>ppt_y</p:attrName>
                                        </p:attrNameLst>
                                      </p:cBhvr>
                                      <p:tavLst>
                                        <p:tav tm="0">
                                          <p:val>
                                            <p:strVal val="#ppt_y-(0.354*#ppt_w-0.172*#ppt_h)"/>
                                          </p:val>
                                        </p:tav>
                                        <p:tav tm="100000">
                                          <p:val>
                                            <p:strVal val="#ppt_y-(0.354*#ppt_w-0.172*#ppt_h)-#ppt_h/2"/>
                                          </p:val>
                                        </p:tav>
                                      </p:tavLst>
                                    </p:anim>
                                    <p:anim calcmode="lin" valueType="num">
                                      <p:cBhvr>
                                        <p:cTn id="102" dur="68" fill="hold">
                                          <p:stCondLst>
                                            <p:cond delay="432"/>
                                          </p:stCondLst>
                                        </p:cTn>
                                        <p:tgtEl>
                                          <p:spTgt spid="6147">
                                            <p:txEl>
                                              <p:pRg st="10" end="10"/>
                                            </p:txEl>
                                          </p:spTgt>
                                        </p:tgtEl>
                                        <p:attrNameLst>
                                          <p:attrName>ppt_y</p:attrName>
                                        </p:attrNameLst>
                                      </p:cBhvr>
                                      <p:tavLst>
                                        <p:tav tm="0">
                                          <p:val>
                                            <p:strVal val="#ppt_y-(0.354*#ppt_w-0.172*#ppt_h)"/>
                                          </p:val>
                                        </p:tav>
                                        <p:tav tm="100000">
                                          <p:val>
                                            <p:strVal val="#ppt_y"/>
                                          </p:val>
                                        </p:tav>
                                      </p:tavLst>
                                    </p:anim>
                                  </p:childTnLst>
                                </p:cTn>
                              </p:par>
                            </p:childTnLst>
                          </p:cTn>
                        </p:par>
                        <p:par>
                          <p:cTn id="103" fill="hold">
                            <p:stCondLst>
                              <p:cond delay="9500"/>
                            </p:stCondLst>
                            <p:childTnLst>
                              <p:par>
                                <p:cTn id="104" presetID="38" presetClass="entr" presetSubtype="0" accel="50000" fill="hold" grpId="1" nodeType="afterEffect">
                                  <p:stCondLst>
                                    <p:cond delay="0"/>
                                  </p:stCondLst>
                                  <p:iterate type="lt">
                                    <p:tmPct val="50000"/>
                                  </p:iterate>
                                  <p:childTnLst>
                                    <p:set>
                                      <p:cBhvr>
                                        <p:cTn id="105" dur="1" fill="hold">
                                          <p:stCondLst>
                                            <p:cond delay="0"/>
                                          </p:stCondLst>
                                        </p:cTn>
                                        <p:tgtEl>
                                          <p:spTgt spid="6147">
                                            <p:txEl>
                                              <p:pRg st="11" end="11"/>
                                            </p:txEl>
                                          </p:spTgt>
                                        </p:tgtEl>
                                        <p:attrNameLst>
                                          <p:attrName>style.visibility</p:attrName>
                                        </p:attrNameLst>
                                      </p:cBhvr>
                                      <p:to>
                                        <p:strVal val="visible"/>
                                      </p:to>
                                    </p:set>
                                    <p:set>
                                      <p:cBhvr>
                                        <p:cTn id="106" dur="228" fill="hold">
                                          <p:stCondLst>
                                            <p:cond delay="0"/>
                                          </p:stCondLst>
                                        </p:cTn>
                                        <p:tgtEl>
                                          <p:spTgt spid="6147">
                                            <p:txEl>
                                              <p:pRg st="11" end="11"/>
                                            </p:txEl>
                                          </p:spTgt>
                                        </p:tgtEl>
                                        <p:attrNameLst>
                                          <p:attrName>style.rotation</p:attrName>
                                        </p:attrNameLst>
                                      </p:cBhvr>
                                      <p:to>
                                        <p:strVal val="-45.0"/>
                                      </p:to>
                                    </p:set>
                                    <p:anim calcmode="lin" valueType="num">
                                      <p:cBhvr>
                                        <p:cTn id="107" dur="228" fill="hold">
                                          <p:stCondLst>
                                            <p:cond delay="228"/>
                                          </p:stCondLst>
                                        </p:cTn>
                                        <p:tgtEl>
                                          <p:spTgt spid="6147">
                                            <p:txEl>
                                              <p:pRg st="11" end="11"/>
                                            </p:txEl>
                                          </p:spTgt>
                                        </p:tgtEl>
                                        <p:attrNameLst>
                                          <p:attrName>style.rotation</p:attrName>
                                        </p:attrNameLst>
                                      </p:cBhvr>
                                      <p:tavLst>
                                        <p:tav tm="0">
                                          <p:val>
                                            <p:fltVal val="-45"/>
                                          </p:val>
                                        </p:tav>
                                        <p:tav tm="69900">
                                          <p:val>
                                            <p:fltVal val="45"/>
                                          </p:val>
                                        </p:tav>
                                        <p:tav tm="100000">
                                          <p:val>
                                            <p:fltVal val="0"/>
                                          </p:val>
                                        </p:tav>
                                      </p:tavLst>
                                    </p:anim>
                                    <p:anim calcmode="lin" valueType="num">
                                      <p:cBhvr>
                                        <p:cTn id="108" dur="228" fill="hold">
                                          <p:stCondLst>
                                            <p:cond delay="0"/>
                                          </p:stCondLst>
                                        </p:cTn>
                                        <p:tgtEl>
                                          <p:spTgt spid="6147">
                                            <p:txEl>
                                              <p:pRg st="11" end="11"/>
                                            </p:txEl>
                                          </p:spTgt>
                                        </p:tgtEl>
                                        <p:attrNameLst>
                                          <p:attrName>ppt_y</p:attrName>
                                        </p:attrNameLst>
                                      </p:cBhvr>
                                      <p:tavLst>
                                        <p:tav tm="0">
                                          <p:val>
                                            <p:strVal val="#ppt_y-1"/>
                                          </p:val>
                                        </p:tav>
                                        <p:tav tm="100000">
                                          <p:val>
                                            <p:strVal val="#ppt_y-(0.354*#ppt_w-0.172*#ppt_h)"/>
                                          </p:val>
                                        </p:tav>
                                      </p:tavLst>
                                    </p:anim>
                                    <p:anim calcmode="lin" valueType="num">
                                      <p:cBhvr>
                                        <p:cTn id="109" dur="78" decel="50000" autoRev="1" fill="hold">
                                          <p:stCondLst>
                                            <p:cond delay="228"/>
                                          </p:stCondLst>
                                        </p:cTn>
                                        <p:tgtEl>
                                          <p:spTgt spid="6147">
                                            <p:txEl>
                                              <p:pRg st="11" end="11"/>
                                            </p:txEl>
                                          </p:spTgt>
                                        </p:tgtEl>
                                        <p:attrNameLst>
                                          <p:attrName>ppt_y</p:attrName>
                                        </p:attrNameLst>
                                      </p:cBhvr>
                                      <p:tavLst>
                                        <p:tav tm="0">
                                          <p:val>
                                            <p:strVal val="#ppt_y-(0.354*#ppt_w-0.172*#ppt_h)"/>
                                          </p:val>
                                        </p:tav>
                                        <p:tav tm="100000">
                                          <p:val>
                                            <p:strVal val="#ppt_y-(0.354*#ppt_w-0.172*#ppt_h)-#ppt_h/2"/>
                                          </p:val>
                                        </p:tav>
                                      </p:tavLst>
                                    </p:anim>
                                    <p:anim calcmode="lin" valueType="num">
                                      <p:cBhvr>
                                        <p:cTn id="110" dur="68" fill="hold">
                                          <p:stCondLst>
                                            <p:cond delay="432"/>
                                          </p:stCondLst>
                                        </p:cTn>
                                        <p:tgtEl>
                                          <p:spTgt spid="6147">
                                            <p:txEl>
                                              <p:pRg st="11" end="11"/>
                                            </p:txEl>
                                          </p:spTgt>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1" uiExpand="1"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0"/>
            <a:ext cx="8229600" cy="838200"/>
          </a:xfrm>
          <a:solidFill>
            <a:schemeClr val="bg2">
              <a:alpha val="80000"/>
            </a:schemeClr>
          </a:solidFill>
        </p:spPr>
        <p:txBody>
          <a:bodyPr>
            <a:normAutofit/>
          </a:bodyPr>
          <a:lstStyle/>
          <a:p>
            <a:pPr>
              <a:defRPr/>
            </a:pPr>
            <a:r>
              <a:rPr lang="en-US"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Truth about </a:t>
            </a: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Inferiority</a:t>
            </a:r>
            <a:endParaRPr lang="en-US"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p:txBody>
      </p:sp>
      <p:sp>
        <p:nvSpPr>
          <p:cNvPr id="6147" name="Rectangle 3"/>
          <p:cNvSpPr>
            <a:spLocks noGrp="1" noChangeArrowheads="1"/>
          </p:cNvSpPr>
          <p:nvPr>
            <p:ph idx="1"/>
          </p:nvPr>
        </p:nvSpPr>
        <p:spPr>
          <a:xfrm>
            <a:off x="457200" y="1295400"/>
            <a:ext cx="7391400" cy="4724400"/>
          </a:xfrm>
          <a:solidFill>
            <a:schemeClr val="bg2">
              <a:alpha val="79999"/>
            </a:schemeClr>
          </a:solidFill>
        </p:spPr>
        <p:txBody>
          <a:bodyPr>
            <a:normAutofit/>
          </a:bodyPr>
          <a:lstStyle/>
          <a:p>
            <a:pPr eaLnBrk="1" hangingPunct="1">
              <a:lnSpc>
                <a:spcPct val="90000"/>
              </a:lnSpc>
              <a:spcBef>
                <a:spcPts val="0"/>
              </a:spcBef>
              <a:spcAft>
                <a:spcPts val="0"/>
              </a:spcAft>
              <a:buFont typeface="Wingdings 2" pitchFamily="18" charset="2"/>
              <a:buNone/>
              <a:defRPr/>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II Tim 1:7</a:t>
            </a:r>
          </a:p>
          <a:p>
            <a:pPr eaLnBrk="1" hangingPunct="1">
              <a:lnSpc>
                <a:spcPct val="90000"/>
              </a:lnSpc>
              <a:spcBef>
                <a:spcPts val="0"/>
              </a:spcBef>
              <a:spcAft>
                <a:spcPts val="0"/>
              </a:spcAft>
              <a:buFont typeface="Wingdings 2" pitchFamily="18" charset="2"/>
              <a:buNone/>
              <a:defRPr/>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Not Given Spirit of… </a:t>
            </a:r>
          </a:p>
          <a:p>
            <a:pPr eaLnBrk="1" hangingPunct="1">
              <a:lnSpc>
                <a:spcPct val="90000"/>
              </a:lnSpc>
              <a:spcBef>
                <a:spcPts val="0"/>
              </a:spcBef>
              <a:spcAft>
                <a:spcPts val="0"/>
              </a:spcAft>
              <a:buFont typeface="Wingdings 2" pitchFamily="18" charset="2"/>
              <a:buNone/>
              <a:defRPr/>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…Fear (</a:t>
            </a:r>
            <a:r>
              <a:rPr lang="en-US" sz="2800" i="1" dirty="0">
                <a:latin typeface="Arial Rounded MT Bold" panose="020F0704030504030204" pitchFamily="34" charset="0"/>
              </a:rPr>
              <a:t>timidity</a:t>
            </a:r>
            <a:r>
              <a:rPr lang="en-US" sz="2800" dirty="0">
                <a:latin typeface="Arial Rounded MT Bold" panose="020F0704030504030204" pitchFamily="34" charset="0"/>
              </a:rPr>
              <a:t> –spt inferiority</a:t>
            </a: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a:t>
            </a:r>
          </a:p>
          <a:p>
            <a:pPr>
              <a:lnSpc>
                <a:spcPct val="90000"/>
              </a:lnSpc>
              <a:spcBef>
                <a:spcPts val="0"/>
              </a:spcBef>
              <a:buNone/>
              <a:defRPr/>
            </a:pPr>
            <a:r>
              <a:rPr lang="en-US" sz="30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a:t>
            </a: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But…</a:t>
            </a:r>
          </a:p>
          <a:p>
            <a:pPr lvl="1">
              <a:lnSpc>
                <a:spcPct val="90000"/>
              </a:lnSpc>
              <a:spcBef>
                <a:spcPts val="0"/>
              </a:spcBef>
              <a:buFont typeface="Wingdings" panose="05000000000000000000" pitchFamily="2" charset="2"/>
              <a:buChar char="§"/>
              <a:defRPr/>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Power</a:t>
            </a:r>
          </a:p>
          <a:p>
            <a:pPr lvl="1">
              <a:lnSpc>
                <a:spcPct val="90000"/>
              </a:lnSpc>
              <a:spcBef>
                <a:spcPts val="0"/>
              </a:spcBef>
              <a:buFont typeface="Wingdings" panose="05000000000000000000" pitchFamily="2" charset="2"/>
              <a:buChar char="§"/>
              <a:defRPr/>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Love</a:t>
            </a:r>
          </a:p>
          <a:p>
            <a:pPr lvl="1">
              <a:lnSpc>
                <a:spcPct val="90000"/>
              </a:lnSpc>
              <a:spcBef>
                <a:spcPts val="0"/>
              </a:spcBef>
              <a:buFont typeface="Wingdings" panose="05000000000000000000" pitchFamily="2" charset="2"/>
              <a:buChar char="§"/>
              <a:defRPr/>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Sound Mind</a:t>
            </a:r>
          </a:p>
          <a:p>
            <a:pPr>
              <a:lnSpc>
                <a:spcPct val="90000"/>
              </a:lnSpc>
              <a:spcBef>
                <a:spcPts val="600"/>
              </a:spcBef>
              <a:buNone/>
              <a:defRPr/>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Inferiority is the Opposite</a:t>
            </a:r>
          </a:p>
          <a:p>
            <a:pPr lvl="1">
              <a:lnSpc>
                <a:spcPct val="90000"/>
              </a:lnSpc>
              <a:spcBef>
                <a:spcPts val="600"/>
              </a:spcBef>
              <a:buFont typeface="Wingdings" panose="05000000000000000000" pitchFamily="2" charset="2"/>
              <a:buChar char="§"/>
              <a:defRPr/>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Weak</a:t>
            </a:r>
          </a:p>
          <a:p>
            <a:pPr lvl="1">
              <a:lnSpc>
                <a:spcPct val="90000"/>
              </a:lnSpc>
              <a:spcBef>
                <a:spcPts val="600"/>
              </a:spcBef>
              <a:buFont typeface="Wingdings" panose="05000000000000000000" pitchFamily="2" charset="2"/>
              <a:buChar char="§"/>
              <a:defRPr/>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Self-Centered</a:t>
            </a:r>
          </a:p>
          <a:p>
            <a:pPr lvl="1">
              <a:lnSpc>
                <a:spcPct val="90000"/>
              </a:lnSpc>
              <a:spcBef>
                <a:spcPts val="600"/>
              </a:spcBef>
              <a:buFont typeface="Wingdings" panose="05000000000000000000" pitchFamily="2" charset="2"/>
              <a:buChar char="§"/>
              <a:defRPr/>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Confused</a:t>
            </a:r>
          </a:p>
          <a:p>
            <a:pPr>
              <a:lnSpc>
                <a:spcPct val="90000"/>
              </a:lnSpc>
              <a:spcBef>
                <a:spcPts val="0"/>
              </a:spcBef>
              <a:buNone/>
              <a:defRPr/>
            </a:pPr>
            <a:endParaRPr lang="en-US" sz="30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eaLnBrk="1" hangingPunct="1">
              <a:lnSpc>
                <a:spcPct val="90000"/>
              </a:lnSpc>
              <a:spcBef>
                <a:spcPts val="0"/>
              </a:spcBef>
              <a:spcAft>
                <a:spcPts val="0"/>
              </a:spcAft>
              <a:buFont typeface="Wingdings 2" pitchFamily="18" charset="2"/>
              <a:buNone/>
              <a:defRPr/>
            </a:pPr>
            <a:endParaRPr lang="en-US" sz="32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eaLnBrk="1" hangingPunct="1">
              <a:lnSpc>
                <a:spcPct val="90000"/>
              </a:lnSpc>
              <a:spcBef>
                <a:spcPts val="0"/>
              </a:spcBef>
              <a:spcAft>
                <a:spcPts val="0"/>
              </a:spcAft>
              <a:buFont typeface="Wingdings 2" pitchFamily="18" charset="2"/>
              <a:buNone/>
              <a:defRPr/>
            </a:pPr>
            <a:endParaRPr lang="en-US" sz="32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eaLnBrk="1" hangingPunct="1">
              <a:lnSpc>
                <a:spcPct val="90000"/>
              </a:lnSpc>
              <a:spcBef>
                <a:spcPts val="0"/>
              </a:spcBef>
              <a:spcAft>
                <a:spcPts val="0"/>
              </a:spcAft>
              <a:buFont typeface="Wingdings 2" pitchFamily="18" charset="2"/>
              <a:buNone/>
              <a:defRPr/>
            </a:pPr>
            <a:endParaRPr lang="en-US"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lvl="1" eaLnBrk="1" hangingPunct="1">
              <a:lnSpc>
                <a:spcPct val="90000"/>
              </a:lnSpc>
              <a:buClrTx/>
              <a:buSzPct val="100000"/>
              <a:buFont typeface="Wingdings 2" pitchFamily="18" charset="2"/>
              <a:buNone/>
              <a:defRPr/>
            </a:pPr>
            <a:endParaRPr lang="en-US" sz="2800"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lvl="1" eaLnBrk="1" hangingPunct="1">
              <a:lnSpc>
                <a:spcPct val="90000"/>
              </a:lnSpc>
              <a:buClrTx/>
              <a:buSzPct val="100000"/>
              <a:buFont typeface="Wingdings 2" pitchFamily="18" charset="2"/>
              <a:buNone/>
              <a:defRPr/>
            </a:pPr>
            <a:endParaRPr lang="en-US" sz="2800"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lvl="1" eaLnBrk="1" hangingPunct="1">
              <a:lnSpc>
                <a:spcPct val="90000"/>
              </a:lnSpc>
              <a:buClrTx/>
              <a:buSzPct val="100000"/>
              <a:buFont typeface="Wingdings 2" pitchFamily="18" charset="2"/>
              <a:buNone/>
              <a:defRPr/>
            </a:pPr>
            <a:endPar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Tree>
  </p:cSld>
  <p:clrMapOvr>
    <a:masterClrMapping/>
  </p:clrMapOvr>
  <mc:AlternateContent xmlns:mc="http://schemas.openxmlformats.org/markup-compatibility/2006" xmlns:p14="http://schemas.microsoft.com/office/powerpoint/2010/main">
    <mc:Choice Requires="p14">
      <p:transition spd="slow" p14:dur="275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6147">
                                            <p:bg/>
                                          </p:spTgt>
                                        </p:tgtEl>
                                        <p:attrNameLst>
                                          <p:attrName>style.visibility</p:attrName>
                                        </p:attrNameLst>
                                      </p:cBhvr>
                                      <p:to>
                                        <p:strVal val="visible"/>
                                      </p:to>
                                    </p:set>
                                    <p:animEffect transition="in" filter="fade">
                                      <p:cBhvr>
                                        <p:cTn id="7" dur="800" decel="100000"/>
                                        <p:tgtEl>
                                          <p:spTgt spid="6147">
                                            <p:bg/>
                                          </p:spTgt>
                                        </p:tgtEl>
                                      </p:cBhvr>
                                    </p:animEffect>
                                    <p:anim calcmode="lin" valueType="num">
                                      <p:cBhvr>
                                        <p:cTn id="8" dur="800" decel="100000" fill="hold"/>
                                        <p:tgtEl>
                                          <p:spTgt spid="6147">
                                            <p:bg/>
                                          </p:spTgt>
                                        </p:tgtEl>
                                        <p:attrNameLst>
                                          <p:attrName>style.rotation</p:attrName>
                                        </p:attrNameLst>
                                      </p:cBhvr>
                                      <p:tavLst>
                                        <p:tav tm="0">
                                          <p:val>
                                            <p:fltVal val="-90"/>
                                          </p:val>
                                        </p:tav>
                                        <p:tav tm="100000">
                                          <p:val>
                                            <p:fltVal val="0"/>
                                          </p:val>
                                        </p:tav>
                                      </p:tavLst>
                                    </p:anim>
                                    <p:anim calcmode="lin" valueType="num">
                                      <p:cBhvr>
                                        <p:cTn id="9" dur="800" decel="100000" fill="hold"/>
                                        <p:tgtEl>
                                          <p:spTgt spid="6147">
                                            <p:bg/>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6147">
                                            <p:bg/>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147">
                                            <p:bg/>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147">
                                            <p:bg/>
                                          </p:spTgt>
                                        </p:tgtEl>
                                        <p:attrNameLst>
                                          <p:attrName>ppt_y</p:attrName>
                                        </p:attrNameLst>
                                      </p:cBhvr>
                                      <p:tavLst>
                                        <p:tav tm="0">
                                          <p:val>
                                            <p:strVal val="#ppt_y+0.1"/>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147">
                                            <p:txEl>
                                              <p:pRg st="0" end="0"/>
                                            </p:txEl>
                                          </p:spTgt>
                                        </p:tgtEl>
                                        <p:attrNameLst>
                                          <p:attrName>style.visibility</p:attrName>
                                        </p:attrNameLst>
                                      </p:cBhvr>
                                      <p:to>
                                        <p:strVal val="visible"/>
                                      </p:to>
                                    </p:set>
                                    <p:anim calcmode="lin" valueType="num">
                                      <p:cBhvr additive="base">
                                        <p:cTn id="15" dur="1000" fill="hold"/>
                                        <p:tgtEl>
                                          <p:spTgt spid="6147">
                                            <p:txEl>
                                              <p:pRg st="0" end="0"/>
                                            </p:txEl>
                                          </p:spTgt>
                                        </p:tgtEl>
                                        <p:attrNameLst>
                                          <p:attrName>ppt_x</p:attrName>
                                        </p:attrNameLst>
                                      </p:cBhvr>
                                      <p:tavLst>
                                        <p:tav tm="0">
                                          <p:val>
                                            <p:strVal val="#ppt_x"/>
                                          </p:val>
                                        </p:tav>
                                        <p:tav tm="100000">
                                          <p:val>
                                            <p:strVal val="#ppt_x"/>
                                          </p:val>
                                        </p:tav>
                                      </p:tavLst>
                                    </p:anim>
                                    <p:anim calcmode="lin" valueType="num">
                                      <p:cBhvr additive="base">
                                        <p:cTn id="16" dur="1000" fill="hold"/>
                                        <p:tgtEl>
                                          <p:spTgt spid="6147">
                                            <p:txEl>
                                              <p:pRg st="0" end="0"/>
                                            </p:txEl>
                                          </p:spTgt>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147">
                                            <p:txEl>
                                              <p:pRg st="1" end="1"/>
                                            </p:txEl>
                                          </p:spTgt>
                                        </p:tgtEl>
                                        <p:attrNameLst>
                                          <p:attrName>style.visibility</p:attrName>
                                        </p:attrNameLst>
                                      </p:cBhvr>
                                      <p:to>
                                        <p:strVal val="visible"/>
                                      </p:to>
                                    </p:set>
                                    <p:anim calcmode="lin" valueType="num">
                                      <p:cBhvr additive="base">
                                        <p:cTn id="20" dur="1000" fill="hold"/>
                                        <p:tgtEl>
                                          <p:spTgt spid="6147">
                                            <p:txEl>
                                              <p:pRg st="1" end="1"/>
                                            </p:txEl>
                                          </p:spTgt>
                                        </p:tgtEl>
                                        <p:attrNameLst>
                                          <p:attrName>ppt_x</p:attrName>
                                        </p:attrNameLst>
                                      </p:cBhvr>
                                      <p:tavLst>
                                        <p:tav tm="0">
                                          <p:val>
                                            <p:strVal val="#ppt_x"/>
                                          </p:val>
                                        </p:tav>
                                        <p:tav tm="100000">
                                          <p:val>
                                            <p:strVal val="#ppt_x"/>
                                          </p:val>
                                        </p:tav>
                                      </p:tavLst>
                                    </p:anim>
                                    <p:anim calcmode="lin" valueType="num">
                                      <p:cBhvr additive="base">
                                        <p:cTn id="21" dur="1000" fill="hold"/>
                                        <p:tgtEl>
                                          <p:spTgt spid="6147">
                                            <p:txEl>
                                              <p:pRg st="1" end="1"/>
                                            </p:txEl>
                                          </p:spTgt>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fill="hold" grpId="0" nodeType="afterEffect">
                                  <p:stCondLst>
                                    <p:cond delay="0"/>
                                  </p:stCondLst>
                                  <p:childTnLst>
                                    <p:set>
                                      <p:cBhvr>
                                        <p:cTn id="24" dur="1" fill="hold">
                                          <p:stCondLst>
                                            <p:cond delay="0"/>
                                          </p:stCondLst>
                                        </p:cTn>
                                        <p:tgtEl>
                                          <p:spTgt spid="6147">
                                            <p:txEl>
                                              <p:pRg st="2" end="2"/>
                                            </p:txEl>
                                          </p:spTgt>
                                        </p:tgtEl>
                                        <p:attrNameLst>
                                          <p:attrName>style.visibility</p:attrName>
                                        </p:attrNameLst>
                                      </p:cBhvr>
                                      <p:to>
                                        <p:strVal val="visible"/>
                                      </p:to>
                                    </p:set>
                                    <p:anim calcmode="lin" valueType="num">
                                      <p:cBhvr additive="base">
                                        <p:cTn id="25" dur="1000" fill="hold"/>
                                        <p:tgtEl>
                                          <p:spTgt spid="6147">
                                            <p:txEl>
                                              <p:pRg st="2" end="2"/>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614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9" fill="hold" grpId="0" nodeType="clickEffect">
                                  <p:stCondLst>
                                    <p:cond delay="0"/>
                                  </p:stCondLst>
                                  <p:childTnLst>
                                    <p:set>
                                      <p:cBhvr>
                                        <p:cTn id="30" dur="1" fill="hold">
                                          <p:stCondLst>
                                            <p:cond delay="0"/>
                                          </p:stCondLst>
                                        </p:cTn>
                                        <p:tgtEl>
                                          <p:spTgt spid="6147">
                                            <p:txEl>
                                              <p:pRg st="3" end="3"/>
                                            </p:txEl>
                                          </p:spTgt>
                                        </p:tgtEl>
                                        <p:attrNameLst>
                                          <p:attrName>style.visibility</p:attrName>
                                        </p:attrNameLst>
                                      </p:cBhvr>
                                      <p:to>
                                        <p:strVal val="visible"/>
                                      </p:to>
                                    </p:set>
                                    <p:anim calcmode="lin" valueType="num">
                                      <p:cBhvr additive="base">
                                        <p:cTn id="31" dur="1000" fill="hold"/>
                                        <p:tgtEl>
                                          <p:spTgt spid="6147">
                                            <p:txEl>
                                              <p:pRg st="3" end="3"/>
                                            </p:txEl>
                                          </p:spTgt>
                                        </p:tgtEl>
                                        <p:attrNameLst>
                                          <p:attrName>ppt_x</p:attrName>
                                        </p:attrNameLst>
                                      </p:cBhvr>
                                      <p:tavLst>
                                        <p:tav tm="0">
                                          <p:val>
                                            <p:strVal val="0-#ppt_w/2"/>
                                          </p:val>
                                        </p:tav>
                                        <p:tav tm="100000">
                                          <p:val>
                                            <p:strVal val="#ppt_x"/>
                                          </p:val>
                                        </p:tav>
                                      </p:tavLst>
                                    </p:anim>
                                    <p:anim calcmode="lin" valueType="num">
                                      <p:cBhvr additive="base">
                                        <p:cTn id="32" dur="1000" fill="hold"/>
                                        <p:tgtEl>
                                          <p:spTgt spid="6147">
                                            <p:txEl>
                                              <p:pRg st="3" end="3"/>
                                            </p:txEl>
                                          </p:spTgt>
                                        </p:tgtEl>
                                        <p:attrNameLst>
                                          <p:attrName>ppt_y</p:attrName>
                                        </p:attrNameLst>
                                      </p:cBhvr>
                                      <p:tavLst>
                                        <p:tav tm="0">
                                          <p:val>
                                            <p:strVal val="0-#ppt_h/2"/>
                                          </p:val>
                                        </p:tav>
                                        <p:tav tm="100000">
                                          <p:val>
                                            <p:strVal val="#ppt_y"/>
                                          </p:val>
                                        </p:tav>
                                      </p:tavLst>
                                    </p:anim>
                                  </p:childTnLst>
                                </p:cTn>
                              </p:par>
                            </p:childTnLst>
                          </p:cTn>
                        </p:par>
                        <p:par>
                          <p:cTn id="33" fill="hold">
                            <p:stCondLst>
                              <p:cond delay="1000"/>
                            </p:stCondLst>
                            <p:childTnLst>
                              <p:par>
                                <p:cTn id="34" presetID="2" presetClass="entr" presetSubtype="9" fill="hold" grpId="0" nodeType="afterEffect">
                                  <p:stCondLst>
                                    <p:cond delay="0"/>
                                  </p:stCondLst>
                                  <p:childTnLst>
                                    <p:set>
                                      <p:cBhvr>
                                        <p:cTn id="35" dur="1" fill="hold">
                                          <p:stCondLst>
                                            <p:cond delay="0"/>
                                          </p:stCondLst>
                                        </p:cTn>
                                        <p:tgtEl>
                                          <p:spTgt spid="6147">
                                            <p:txEl>
                                              <p:pRg st="4" end="4"/>
                                            </p:txEl>
                                          </p:spTgt>
                                        </p:tgtEl>
                                        <p:attrNameLst>
                                          <p:attrName>style.visibility</p:attrName>
                                        </p:attrNameLst>
                                      </p:cBhvr>
                                      <p:to>
                                        <p:strVal val="visible"/>
                                      </p:to>
                                    </p:set>
                                    <p:anim calcmode="lin" valueType="num">
                                      <p:cBhvr additive="base">
                                        <p:cTn id="36" dur="1000" fill="hold"/>
                                        <p:tgtEl>
                                          <p:spTgt spid="6147">
                                            <p:txEl>
                                              <p:pRg st="4" end="4"/>
                                            </p:txEl>
                                          </p:spTgt>
                                        </p:tgtEl>
                                        <p:attrNameLst>
                                          <p:attrName>ppt_x</p:attrName>
                                        </p:attrNameLst>
                                      </p:cBhvr>
                                      <p:tavLst>
                                        <p:tav tm="0">
                                          <p:val>
                                            <p:strVal val="0-#ppt_w/2"/>
                                          </p:val>
                                        </p:tav>
                                        <p:tav tm="100000">
                                          <p:val>
                                            <p:strVal val="#ppt_x"/>
                                          </p:val>
                                        </p:tav>
                                      </p:tavLst>
                                    </p:anim>
                                    <p:anim calcmode="lin" valueType="num">
                                      <p:cBhvr additive="base">
                                        <p:cTn id="37" dur="1000" fill="hold"/>
                                        <p:tgtEl>
                                          <p:spTgt spid="6147">
                                            <p:txEl>
                                              <p:pRg st="4" end="4"/>
                                            </p:txEl>
                                          </p:spTgt>
                                        </p:tgtEl>
                                        <p:attrNameLst>
                                          <p:attrName>ppt_y</p:attrName>
                                        </p:attrNameLst>
                                      </p:cBhvr>
                                      <p:tavLst>
                                        <p:tav tm="0">
                                          <p:val>
                                            <p:strVal val="0-#ppt_h/2"/>
                                          </p:val>
                                        </p:tav>
                                        <p:tav tm="100000">
                                          <p:val>
                                            <p:strVal val="#ppt_y"/>
                                          </p:val>
                                        </p:tav>
                                      </p:tavLst>
                                    </p:anim>
                                  </p:childTnLst>
                                </p:cTn>
                              </p:par>
                            </p:childTnLst>
                          </p:cTn>
                        </p:par>
                        <p:par>
                          <p:cTn id="38" fill="hold">
                            <p:stCondLst>
                              <p:cond delay="2000"/>
                            </p:stCondLst>
                            <p:childTnLst>
                              <p:par>
                                <p:cTn id="39" presetID="2" presetClass="entr" presetSubtype="9" fill="hold" grpId="0" nodeType="afterEffect">
                                  <p:stCondLst>
                                    <p:cond delay="0"/>
                                  </p:stCondLst>
                                  <p:childTnLst>
                                    <p:set>
                                      <p:cBhvr>
                                        <p:cTn id="40" dur="1" fill="hold">
                                          <p:stCondLst>
                                            <p:cond delay="0"/>
                                          </p:stCondLst>
                                        </p:cTn>
                                        <p:tgtEl>
                                          <p:spTgt spid="6147">
                                            <p:txEl>
                                              <p:pRg st="5" end="5"/>
                                            </p:txEl>
                                          </p:spTgt>
                                        </p:tgtEl>
                                        <p:attrNameLst>
                                          <p:attrName>style.visibility</p:attrName>
                                        </p:attrNameLst>
                                      </p:cBhvr>
                                      <p:to>
                                        <p:strVal val="visible"/>
                                      </p:to>
                                    </p:set>
                                    <p:anim calcmode="lin" valueType="num">
                                      <p:cBhvr additive="base">
                                        <p:cTn id="41" dur="1000" fill="hold"/>
                                        <p:tgtEl>
                                          <p:spTgt spid="6147">
                                            <p:txEl>
                                              <p:pRg st="5" end="5"/>
                                            </p:txEl>
                                          </p:spTgt>
                                        </p:tgtEl>
                                        <p:attrNameLst>
                                          <p:attrName>ppt_x</p:attrName>
                                        </p:attrNameLst>
                                      </p:cBhvr>
                                      <p:tavLst>
                                        <p:tav tm="0">
                                          <p:val>
                                            <p:strVal val="0-#ppt_w/2"/>
                                          </p:val>
                                        </p:tav>
                                        <p:tav tm="100000">
                                          <p:val>
                                            <p:strVal val="#ppt_x"/>
                                          </p:val>
                                        </p:tav>
                                      </p:tavLst>
                                    </p:anim>
                                    <p:anim calcmode="lin" valueType="num">
                                      <p:cBhvr additive="base">
                                        <p:cTn id="42" dur="1000" fill="hold"/>
                                        <p:tgtEl>
                                          <p:spTgt spid="6147">
                                            <p:txEl>
                                              <p:pRg st="5" end="5"/>
                                            </p:txEl>
                                          </p:spTgt>
                                        </p:tgtEl>
                                        <p:attrNameLst>
                                          <p:attrName>ppt_y</p:attrName>
                                        </p:attrNameLst>
                                      </p:cBhvr>
                                      <p:tavLst>
                                        <p:tav tm="0">
                                          <p:val>
                                            <p:strVal val="0-#ppt_h/2"/>
                                          </p:val>
                                        </p:tav>
                                        <p:tav tm="100000">
                                          <p:val>
                                            <p:strVal val="#ppt_y"/>
                                          </p:val>
                                        </p:tav>
                                      </p:tavLst>
                                    </p:anim>
                                  </p:childTnLst>
                                </p:cTn>
                              </p:par>
                            </p:childTnLst>
                          </p:cTn>
                        </p:par>
                        <p:par>
                          <p:cTn id="43" fill="hold">
                            <p:stCondLst>
                              <p:cond delay="3000"/>
                            </p:stCondLst>
                            <p:childTnLst>
                              <p:par>
                                <p:cTn id="44" presetID="2" presetClass="entr" presetSubtype="9" fill="hold" grpId="0" nodeType="afterEffect">
                                  <p:stCondLst>
                                    <p:cond delay="0"/>
                                  </p:stCondLst>
                                  <p:childTnLst>
                                    <p:set>
                                      <p:cBhvr>
                                        <p:cTn id="45" dur="1" fill="hold">
                                          <p:stCondLst>
                                            <p:cond delay="0"/>
                                          </p:stCondLst>
                                        </p:cTn>
                                        <p:tgtEl>
                                          <p:spTgt spid="6147">
                                            <p:txEl>
                                              <p:pRg st="6" end="6"/>
                                            </p:txEl>
                                          </p:spTgt>
                                        </p:tgtEl>
                                        <p:attrNameLst>
                                          <p:attrName>style.visibility</p:attrName>
                                        </p:attrNameLst>
                                      </p:cBhvr>
                                      <p:to>
                                        <p:strVal val="visible"/>
                                      </p:to>
                                    </p:set>
                                    <p:anim calcmode="lin" valueType="num">
                                      <p:cBhvr additive="base">
                                        <p:cTn id="46" dur="1000" fill="hold"/>
                                        <p:tgtEl>
                                          <p:spTgt spid="6147">
                                            <p:txEl>
                                              <p:pRg st="6" end="6"/>
                                            </p:txEl>
                                          </p:spTgt>
                                        </p:tgtEl>
                                        <p:attrNameLst>
                                          <p:attrName>ppt_x</p:attrName>
                                        </p:attrNameLst>
                                      </p:cBhvr>
                                      <p:tavLst>
                                        <p:tav tm="0">
                                          <p:val>
                                            <p:strVal val="0-#ppt_w/2"/>
                                          </p:val>
                                        </p:tav>
                                        <p:tav tm="100000">
                                          <p:val>
                                            <p:strVal val="#ppt_x"/>
                                          </p:val>
                                        </p:tav>
                                      </p:tavLst>
                                    </p:anim>
                                    <p:anim calcmode="lin" valueType="num">
                                      <p:cBhvr additive="base">
                                        <p:cTn id="47" dur="1000" fill="hold"/>
                                        <p:tgtEl>
                                          <p:spTgt spid="6147">
                                            <p:txEl>
                                              <p:pRg st="6" end="6"/>
                                            </p:txEl>
                                          </p:spTgt>
                                        </p:tgtEl>
                                        <p:attrNameLst>
                                          <p:attrName>ppt_y</p:attrName>
                                        </p:attrNameLst>
                                      </p:cBhvr>
                                      <p:tavLst>
                                        <p:tav tm="0">
                                          <p:val>
                                            <p:strVal val="0-#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6147">
                                            <p:txEl>
                                              <p:pRg st="7" end="7"/>
                                            </p:txEl>
                                          </p:spTgt>
                                        </p:tgtEl>
                                        <p:attrNameLst>
                                          <p:attrName>style.visibility</p:attrName>
                                        </p:attrNameLst>
                                      </p:cBhvr>
                                      <p:to>
                                        <p:strVal val="visible"/>
                                      </p:to>
                                    </p:set>
                                    <p:anim calcmode="lin" valueType="num">
                                      <p:cBhvr additive="base">
                                        <p:cTn id="52" dur="1000" fill="hold"/>
                                        <p:tgtEl>
                                          <p:spTgt spid="6147">
                                            <p:txEl>
                                              <p:pRg st="7" end="7"/>
                                            </p:txEl>
                                          </p:spTgt>
                                        </p:tgtEl>
                                        <p:attrNameLst>
                                          <p:attrName>ppt_x</p:attrName>
                                        </p:attrNameLst>
                                      </p:cBhvr>
                                      <p:tavLst>
                                        <p:tav tm="0">
                                          <p:val>
                                            <p:strVal val="#ppt_x"/>
                                          </p:val>
                                        </p:tav>
                                        <p:tav tm="100000">
                                          <p:val>
                                            <p:strVal val="#ppt_x"/>
                                          </p:val>
                                        </p:tav>
                                      </p:tavLst>
                                    </p:anim>
                                    <p:anim calcmode="lin" valueType="num">
                                      <p:cBhvr additive="base">
                                        <p:cTn id="53" dur="1000" fill="hold"/>
                                        <p:tgtEl>
                                          <p:spTgt spid="6147">
                                            <p:txEl>
                                              <p:pRg st="7" end="7"/>
                                            </p:txEl>
                                          </p:spTgt>
                                        </p:tgtEl>
                                        <p:attrNameLst>
                                          <p:attrName>ppt_y</p:attrName>
                                        </p:attrNameLst>
                                      </p:cBhvr>
                                      <p:tavLst>
                                        <p:tav tm="0">
                                          <p:val>
                                            <p:strVal val="1+#ppt_h/2"/>
                                          </p:val>
                                        </p:tav>
                                        <p:tav tm="100000">
                                          <p:val>
                                            <p:strVal val="#ppt_y"/>
                                          </p:val>
                                        </p:tav>
                                      </p:tavLst>
                                    </p:anim>
                                  </p:childTnLst>
                                </p:cTn>
                              </p:par>
                            </p:childTnLst>
                          </p:cTn>
                        </p:par>
                        <p:par>
                          <p:cTn id="54" fill="hold">
                            <p:stCondLst>
                              <p:cond delay="1000"/>
                            </p:stCondLst>
                            <p:childTnLst>
                              <p:par>
                                <p:cTn id="55" presetID="2" presetClass="entr" presetSubtype="4" fill="hold" grpId="0" nodeType="afterEffect">
                                  <p:stCondLst>
                                    <p:cond delay="0"/>
                                  </p:stCondLst>
                                  <p:childTnLst>
                                    <p:set>
                                      <p:cBhvr>
                                        <p:cTn id="56" dur="1" fill="hold">
                                          <p:stCondLst>
                                            <p:cond delay="0"/>
                                          </p:stCondLst>
                                        </p:cTn>
                                        <p:tgtEl>
                                          <p:spTgt spid="6147">
                                            <p:txEl>
                                              <p:pRg st="8" end="8"/>
                                            </p:txEl>
                                          </p:spTgt>
                                        </p:tgtEl>
                                        <p:attrNameLst>
                                          <p:attrName>style.visibility</p:attrName>
                                        </p:attrNameLst>
                                      </p:cBhvr>
                                      <p:to>
                                        <p:strVal val="visible"/>
                                      </p:to>
                                    </p:set>
                                    <p:anim calcmode="lin" valueType="num">
                                      <p:cBhvr additive="base">
                                        <p:cTn id="57" dur="1000" fill="hold"/>
                                        <p:tgtEl>
                                          <p:spTgt spid="6147">
                                            <p:txEl>
                                              <p:pRg st="8" end="8"/>
                                            </p:txEl>
                                          </p:spTgt>
                                        </p:tgtEl>
                                        <p:attrNameLst>
                                          <p:attrName>ppt_x</p:attrName>
                                        </p:attrNameLst>
                                      </p:cBhvr>
                                      <p:tavLst>
                                        <p:tav tm="0">
                                          <p:val>
                                            <p:strVal val="#ppt_x"/>
                                          </p:val>
                                        </p:tav>
                                        <p:tav tm="100000">
                                          <p:val>
                                            <p:strVal val="#ppt_x"/>
                                          </p:val>
                                        </p:tav>
                                      </p:tavLst>
                                    </p:anim>
                                    <p:anim calcmode="lin" valueType="num">
                                      <p:cBhvr additive="base">
                                        <p:cTn id="58" dur="1000" fill="hold"/>
                                        <p:tgtEl>
                                          <p:spTgt spid="6147">
                                            <p:txEl>
                                              <p:pRg st="8" end="8"/>
                                            </p:txEl>
                                          </p:spTgt>
                                        </p:tgtEl>
                                        <p:attrNameLst>
                                          <p:attrName>ppt_y</p:attrName>
                                        </p:attrNameLst>
                                      </p:cBhvr>
                                      <p:tavLst>
                                        <p:tav tm="0">
                                          <p:val>
                                            <p:strVal val="1+#ppt_h/2"/>
                                          </p:val>
                                        </p:tav>
                                        <p:tav tm="100000">
                                          <p:val>
                                            <p:strVal val="#ppt_y"/>
                                          </p:val>
                                        </p:tav>
                                      </p:tavLst>
                                    </p:anim>
                                  </p:childTnLst>
                                </p:cTn>
                              </p:par>
                            </p:childTnLst>
                          </p:cTn>
                        </p:par>
                        <p:par>
                          <p:cTn id="59" fill="hold">
                            <p:stCondLst>
                              <p:cond delay="2000"/>
                            </p:stCondLst>
                            <p:childTnLst>
                              <p:par>
                                <p:cTn id="60" presetID="2" presetClass="entr" presetSubtype="4" fill="hold" grpId="0" nodeType="afterEffect">
                                  <p:stCondLst>
                                    <p:cond delay="0"/>
                                  </p:stCondLst>
                                  <p:childTnLst>
                                    <p:set>
                                      <p:cBhvr>
                                        <p:cTn id="61" dur="1" fill="hold">
                                          <p:stCondLst>
                                            <p:cond delay="0"/>
                                          </p:stCondLst>
                                        </p:cTn>
                                        <p:tgtEl>
                                          <p:spTgt spid="6147">
                                            <p:txEl>
                                              <p:pRg st="9" end="9"/>
                                            </p:txEl>
                                          </p:spTgt>
                                        </p:tgtEl>
                                        <p:attrNameLst>
                                          <p:attrName>style.visibility</p:attrName>
                                        </p:attrNameLst>
                                      </p:cBhvr>
                                      <p:to>
                                        <p:strVal val="visible"/>
                                      </p:to>
                                    </p:set>
                                    <p:anim calcmode="lin" valueType="num">
                                      <p:cBhvr additive="base">
                                        <p:cTn id="62" dur="1000" fill="hold"/>
                                        <p:tgtEl>
                                          <p:spTgt spid="6147">
                                            <p:txEl>
                                              <p:pRg st="9" end="9"/>
                                            </p:txEl>
                                          </p:spTgt>
                                        </p:tgtEl>
                                        <p:attrNameLst>
                                          <p:attrName>ppt_x</p:attrName>
                                        </p:attrNameLst>
                                      </p:cBhvr>
                                      <p:tavLst>
                                        <p:tav tm="0">
                                          <p:val>
                                            <p:strVal val="#ppt_x"/>
                                          </p:val>
                                        </p:tav>
                                        <p:tav tm="100000">
                                          <p:val>
                                            <p:strVal val="#ppt_x"/>
                                          </p:val>
                                        </p:tav>
                                      </p:tavLst>
                                    </p:anim>
                                    <p:anim calcmode="lin" valueType="num">
                                      <p:cBhvr additive="base">
                                        <p:cTn id="63" dur="1000" fill="hold"/>
                                        <p:tgtEl>
                                          <p:spTgt spid="6147">
                                            <p:txEl>
                                              <p:pRg st="9" end="9"/>
                                            </p:txEl>
                                          </p:spTgt>
                                        </p:tgtEl>
                                        <p:attrNameLst>
                                          <p:attrName>ppt_y</p:attrName>
                                        </p:attrNameLst>
                                      </p:cBhvr>
                                      <p:tavLst>
                                        <p:tav tm="0">
                                          <p:val>
                                            <p:strVal val="1+#ppt_h/2"/>
                                          </p:val>
                                        </p:tav>
                                        <p:tav tm="100000">
                                          <p:val>
                                            <p:strVal val="#ppt_y"/>
                                          </p:val>
                                        </p:tav>
                                      </p:tavLst>
                                    </p:anim>
                                  </p:childTnLst>
                                </p:cTn>
                              </p:par>
                            </p:childTnLst>
                          </p:cTn>
                        </p:par>
                        <p:par>
                          <p:cTn id="64" fill="hold">
                            <p:stCondLst>
                              <p:cond delay="3000"/>
                            </p:stCondLst>
                            <p:childTnLst>
                              <p:par>
                                <p:cTn id="65" presetID="2" presetClass="entr" presetSubtype="4" fill="hold" grpId="0" nodeType="afterEffect">
                                  <p:stCondLst>
                                    <p:cond delay="0"/>
                                  </p:stCondLst>
                                  <p:childTnLst>
                                    <p:set>
                                      <p:cBhvr>
                                        <p:cTn id="66" dur="1" fill="hold">
                                          <p:stCondLst>
                                            <p:cond delay="0"/>
                                          </p:stCondLst>
                                        </p:cTn>
                                        <p:tgtEl>
                                          <p:spTgt spid="6147">
                                            <p:txEl>
                                              <p:pRg st="10" end="10"/>
                                            </p:txEl>
                                          </p:spTgt>
                                        </p:tgtEl>
                                        <p:attrNameLst>
                                          <p:attrName>style.visibility</p:attrName>
                                        </p:attrNameLst>
                                      </p:cBhvr>
                                      <p:to>
                                        <p:strVal val="visible"/>
                                      </p:to>
                                    </p:set>
                                    <p:anim calcmode="lin" valueType="num">
                                      <p:cBhvr additive="base">
                                        <p:cTn id="67" dur="1000" fill="hold"/>
                                        <p:tgtEl>
                                          <p:spTgt spid="6147">
                                            <p:txEl>
                                              <p:pRg st="10" end="10"/>
                                            </p:txEl>
                                          </p:spTgt>
                                        </p:tgtEl>
                                        <p:attrNameLst>
                                          <p:attrName>ppt_x</p:attrName>
                                        </p:attrNameLst>
                                      </p:cBhvr>
                                      <p:tavLst>
                                        <p:tav tm="0">
                                          <p:val>
                                            <p:strVal val="#ppt_x"/>
                                          </p:val>
                                        </p:tav>
                                        <p:tav tm="100000">
                                          <p:val>
                                            <p:strVal val="#ppt_x"/>
                                          </p:val>
                                        </p:tav>
                                      </p:tavLst>
                                    </p:anim>
                                    <p:anim calcmode="lin" valueType="num">
                                      <p:cBhvr additive="base">
                                        <p:cTn id="68" dur="1000" fill="hold"/>
                                        <p:tgtEl>
                                          <p:spTgt spid="6147">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uiExpand="1"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0"/>
            <a:ext cx="8229600" cy="1143000"/>
          </a:xfrm>
          <a:solidFill>
            <a:schemeClr val="bg2">
              <a:alpha val="80000"/>
            </a:schemeClr>
          </a:solidFill>
        </p:spPr>
        <p:txBody>
          <a:bodyPr>
            <a:normAutofit/>
          </a:bodyPr>
          <a:lstStyle/>
          <a:p>
            <a:pPr>
              <a:defRPr/>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Truth about Inferiority</a:t>
            </a:r>
            <a:endParaRPr lang="en-US" b="1" dirty="0">
              <a:solidFill>
                <a:schemeClr val="tx1"/>
              </a:solidFill>
              <a:effectLst>
                <a:outerShdw blurRad="38100" dist="38100" dir="2700000" algn="tl">
                  <a:srgbClr val="000000">
                    <a:alpha val="43137"/>
                  </a:srgbClr>
                </a:outerShdw>
              </a:effectLst>
              <a:latin typeface="Arial Rounded MT Bold" panose="020F0704030504030204" pitchFamily="34" charset="0"/>
            </a:endParaRPr>
          </a:p>
        </p:txBody>
      </p:sp>
      <p:sp>
        <p:nvSpPr>
          <p:cNvPr id="6147" name="Rectangle 3"/>
          <p:cNvSpPr>
            <a:spLocks noGrp="1" noChangeArrowheads="1"/>
          </p:cNvSpPr>
          <p:nvPr>
            <p:ph idx="1"/>
          </p:nvPr>
        </p:nvSpPr>
        <p:spPr>
          <a:xfrm>
            <a:off x="457200" y="1295400"/>
            <a:ext cx="8153400" cy="5562600"/>
          </a:xfrm>
          <a:solidFill>
            <a:schemeClr val="bg2">
              <a:alpha val="79999"/>
            </a:schemeClr>
          </a:solidFill>
        </p:spPr>
        <p:txBody>
          <a:bodyPr>
            <a:normAutofit/>
          </a:bodyPr>
          <a:lstStyle/>
          <a:p>
            <a:pPr eaLnBrk="1" hangingPunct="1">
              <a:lnSpc>
                <a:spcPct val="90000"/>
              </a:lnSpc>
              <a:spcBef>
                <a:spcPts val="0"/>
              </a:spcBef>
              <a:spcAft>
                <a:spcPts val="600"/>
              </a:spcAft>
              <a:buFont typeface="Wingdings 2" pitchFamily="18" charset="2"/>
              <a:buNone/>
              <a:defRPr/>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How Do I Step Beyond ?</a:t>
            </a:r>
          </a:p>
          <a:p>
            <a:pPr eaLnBrk="1" hangingPunct="1">
              <a:lnSpc>
                <a:spcPct val="90000"/>
              </a:lnSpc>
              <a:spcBef>
                <a:spcPts val="0"/>
              </a:spcBef>
              <a:spcAft>
                <a:spcPts val="0"/>
              </a:spcAft>
              <a:buFont typeface="Wingdings 2" pitchFamily="18" charset="2"/>
              <a:buNone/>
              <a:defRPr/>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Realize…  Fear Is…</a:t>
            </a:r>
          </a:p>
          <a:p>
            <a:pPr lvl="2">
              <a:lnSpc>
                <a:spcPct val="90000"/>
              </a:lnSpc>
              <a:spcBef>
                <a:spcPts val="0"/>
              </a:spcBef>
              <a:spcAft>
                <a:spcPts val="600"/>
              </a:spcAft>
              <a:buFont typeface="Wingdings" pitchFamily="2" charset="2"/>
              <a:buChar char="§"/>
              <a:defRPr/>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from Satan</a:t>
            </a:r>
          </a:p>
          <a:p>
            <a:pPr lvl="2">
              <a:lnSpc>
                <a:spcPct val="90000"/>
              </a:lnSpc>
              <a:spcBef>
                <a:spcPts val="0"/>
              </a:spcBef>
              <a:spcAft>
                <a:spcPts val="600"/>
              </a:spcAft>
              <a:buFont typeface="Wingdings" pitchFamily="2" charset="2"/>
              <a:buChar char="§"/>
              <a:defRPr/>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Based on Lies</a:t>
            </a:r>
          </a:p>
          <a:p>
            <a:pPr lvl="2">
              <a:lnSpc>
                <a:spcPct val="90000"/>
              </a:lnSpc>
              <a:spcBef>
                <a:spcPts val="0"/>
              </a:spcBef>
              <a:spcAft>
                <a:spcPts val="600"/>
              </a:spcAft>
              <a:buFont typeface="Wingdings" pitchFamily="2" charset="2"/>
              <a:buChar char="§"/>
              <a:defRPr/>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a Choice</a:t>
            </a:r>
          </a:p>
          <a:p>
            <a:pPr lvl="2">
              <a:lnSpc>
                <a:spcPct val="90000"/>
              </a:lnSpc>
              <a:spcBef>
                <a:spcPts val="0"/>
              </a:spcBef>
              <a:spcAft>
                <a:spcPts val="1200"/>
              </a:spcAft>
              <a:buFont typeface="Wingdings" pitchFamily="2" charset="2"/>
              <a:buChar char="§"/>
              <a:defRPr/>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I DO NOT have to Accept IT!</a:t>
            </a:r>
          </a:p>
          <a:p>
            <a:pPr eaLnBrk="1" hangingPunct="1">
              <a:lnSpc>
                <a:spcPct val="90000"/>
              </a:lnSpc>
              <a:spcBef>
                <a:spcPts val="0"/>
              </a:spcBef>
              <a:spcAft>
                <a:spcPts val="0"/>
              </a:spcAft>
              <a:buFont typeface="Wingdings 2" pitchFamily="18" charset="2"/>
              <a:buNone/>
              <a:defRPr/>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Choose…</a:t>
            </a:r>
          </a:p>
          <a:p>
            <a:pPr eaLnBrk="1" hangingPunct="1">
              <a:lnSpc>
                <a:spcPct val="90000"/>
              </a:lnSpc>
              <a:spcBef>
                <a:spcPts val="0"/>
              </a:spcBef>
              <a:spcAft>
                <a:spcPts val="600"/>
              </a:spcAft>
              <a:buFont typeface="Wingdings 2" pitchFamily="18" charset="2"/>
              <a:buNone/>
              <a:defRPr/>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Faith in God / </a:t>
            </a:r>
          </a:p>
          <a:p>
            <a:pPr eaLnBrk="1" hangingPunct="1">
              <a:lnSpc>
                <a:spcPct val="90000"/>
              </a:lnSpc>
              <a:spcBef>
                <a:spcPts val="0"/>
              </a:spcBef>
              <a:spcAft>
                <a:spcPts val="600"/>
              </a:spcAft>
              <a:buFont typeface="Wingdings 2" pitchFamily="18" charset="2"/>
              <a:buNone/>
              <a:defRPr/>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His Ability to Handle…</a:t>
            </a:r>
          </a:p>
          <a:p>
            <a:pPr eaLnBrk="1" hangingPunct="1">
              <a:lnSpc>
                <a:spcPct val="90000"/>
              </a:lnSpc>
              <a:spcBef>
                <a:spcPts val="0"/>
              </a:spcBef>
              <a:spcAft>
                <a:spcPts val="600"/>
              </a:spcAft>
              <a:buFont typeface="Wingdings 2" pitchFamily="18" charset="2"/>
              <a:buNone/>
              <a:defRPr/>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my Past, Present, Future</a:t>
            </a:r>
          </a:p>
          <a:p>
            <a:pPr eaLnBrk="1" hangingPunct="1">
              <a:lnSpc>
                <a:spcPct val="90000"/>
              </a:lnSpc>
              <a:spcBef>
                <a:spcPts val="0"/>
              </a:spcBef>
              <a:spcAft>
                <a:spcPts val="600"/>
              </a:spcAft>
              <a:buFont typeface="Wingdings 2" pitchFamily="18" charset="2"/>
              <a:buNone/>
              <a:defRPr/>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my Problems, my Giants</a:t>
            </a:r>
            <a:r>
              <a:rPr lang="en-US" sz="32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t>
            </a:r>
            <a:endParaRPr lang="en-US" sz="30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eaLnBrk="1" hangingPunct="1">
              <a:lnSpc>
                <a:spcPct val="90000"/>
              </a:lnSpc>
              <a:spcBef>
                <a:spcPts val="0"/>
              </a:spcBef>
              <a:spcAft>
                <a:spcPts val="0"/>
              </a:spcAft>
              <a:buFont typeface="Wingdings 2" pitchFamily="18" charset="2"/>
              <a:buNone/>
              <a:defRPr/>
            </a:pPr>
            <a:endParaRPr lang="en-US" sz="32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eaLnBrk="1" hangingPunct="1">
              <a:lnSpc>
                <a:spcPct val="90000"/>
              </a:lnSpc>
              <a:spcBef>
                <a:spcPts val="0"/>
              </a:spcBef>
              <a:spcAft>
                <a:spcPts val="0"/>
              </a:spcAft>
              <a:buFont typeface="Wingdings 2" pitchFamily="18" charset="2"/>
              <a:buNone/>
              <a:defRPr/>
            </a:pPr>
            <a:endParaRPr lang="en-US" sz="32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eaLnBrk="1" hangingPunct="1">
              <a:lnSpc>
                <a:spcPct val="90000"/>
              </a:lnSpc>
              <a:spcBef>
                <a:spcPts val="0"/>
              </a:spcBef>
              <a:spcAft>
                <a:spcPts val="0"/>
              </a:spcAft>
              <a:buFont typeface="Wingdings 2" pitchFamily="18" charset="2"/>
              <a:buNone/>
              <a:defRPr/>
            </a:pPr>
            <a:endParaRPr lang="en-US"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lvl="1" eaLnBrk="1" hangingPunct="1">
              <a:lnSpc>
                <a:spcPct val="90000"/>
              </a:lnSpc>
              <a:buClrTx/>
              <a:buSzPct val="100000"/>
              <a:buFont typeface="Wingdings 2" pitchFamily="18" charset="2"/>
              <a:buNone/>
              <a:defRPr/>
            </a:pPr>
            <a:endParaRPr lang="en-US" sz="2800"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lvl="1" eaLnBrk="1" hangingPunct="1">
              <a:lnSpc>
                <a:spcPct val="90000"/>
              </a:lnSpc>
              <a:buClrTx/>
              <a:buSzPct val="100000"/>
              <a:buFont typeface="Wingdings 2" pitchFamily="18" charset="2"/>
              <a:buNone/>
              <a:defRPr/>
            </a:pPr>
            <a:endParaRPr lang="en-US" sz="2800"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lvl="1" eaLnBrk="1" hangingPunct="1">
              <a:lnSpc>
                <a:spcPct val="90000"/>
              </a:lnSpc>
              <a:buClrTx/>
              <a:buSzPct val="100000"/>
              <a:buFont typeface="Wingdings 2" pitchFamily="18" charset="2"/>
              <a:buNone/>
              <a:defRPr/>
            </a:pPr>
            <a:endPar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Tree>
  </p:cSld>
  <p:clrMapOvr>
    <a:masterClrMapping/>
  </p:clrMapOvr>
  <mc:AlternateContent xmlns:mc="http://schemas.openxmlformats.org/markup-compatibility/2006" xmlns:p14="http://schemas.microsoft.com/office/powerpoint/2010/main">
    <mc:Choice Requires="p14">
      <p:transition spd="slow" p14:dur="275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6147">
                                            <p:bg/>
                                          </p:spTgt>
                                        </p:tgtEl>
                                        <p:attrNameLst>
                                          <p:attrName>style.visibility</p:attrName>
                                        </p:attrNameLst>
                                      </p:cBhvr>
                                      <p:to>
                                        <p:strVal val="visible"/>
                                      </p:to>
                                    </p:set>
                                    <p:animEffect transition="in" filter="fade">
                                      <p:cBhvr>
                                        <p:cTn id="7" dur="1600" decel="100000"/>
                                        <p:tgtEl>
                                          <p:spTgt spid="6147">
                                            <p:bg/>
                                          </p:spTgt>
                                        </p:tgtEl>
                                      </p:cBhvr>
                                    </p:animEffect>
                                    <p:anim calcmode="lin" valueType="num">
                                      <p:cBhvr>
                                        <p:cTn id="8" dur="1600" decel="100000" fill="hold"/>
                                        <p:tgtEl>
                                          <p:spTgt spid="6147">
                                            <p:bg/>
                                          </p:spTgt>
                                        </p:tgtEl>
                                        <p:attrNameLst>
                                          <p:attrName>style.rotation</p:attrName>
                                        </p:attrNameLst>
                                      </p:cBhvr>
                                      <p:tavLst>
                                        <p:tav tm="0">
                                          <p:val>
                                            <p:fltVal val="-90"/>
                                          </p:val>
                                        </p:tav>
                                        <p:tav tm="100000">
                                          <p:val>
                                            <p:fltVal val="0"/>
                                          </p:val>
                                        </p:tav>
                                      </p:tavLst>
                                    </p:anim>
                                    <p:anim calcmode="lin" valueType="num">
                                      <p:cBhvr>
                                        <p:cTn id="9" dur="1600" decel="100000" fill="hold"/>
                                        <p:tgtEl>
                                          <p:spTgt spid="6147">
                                            <p:bg/>
                                          </p:spTgt>
                                        </p:tgtEl>
                                        <p:attrNameLst>
                                          <p:attrName>ppt_x</p:attrName>
                                        </p:attrNameLst>
                                      </p:cBhvr>
                                      <p:tavLst>
                                        <p:tav tm="0">
                                          <p:val>
                                            <p:strVal val="#ppt_x+0.4"/>
                                          </p:val>
                                        </p:tav>
                                        <p:tav tm="100000">
                                          <p:val>
                                            <p:strVal val="#ppt_x-0.05"/>
                                          </p:val>
                                        </p:tav>
                                      </p:tavLst>
                                    </p:anim>
                                    <p:anim calcmode="lin" valueType="num">
                                      <p:cBhvr>
                                        <p:cTn id="10" dur="1600" decel="100000" fill="hold"/>
                                        <p:tgtEl>
                                          <p:spTgt spid="6147">
                                            <p:bg/>
                                          </p:spTgt>
                                        </p:tgtEl>
                                        <p:attrNameLst>
                                          <p:attrName>ppt_y</p:attrName>
                                        </p:attrNameLst>
                                      </p:cBhvr>
                                      <p:tavLst>
                                        <p:tav tm="0">
                                          <p:val>
                                            <p:strVal val="#ppt_y-0.4"/>
                                          </p:val>
                                        </p:tav>
                                        <p:tav tm="100000">
                                          <p:val>
                                            <p:strVal val="#ppt_y+0.1"/>
                                          </p:val>
                                        </p:tav>
                                      </p:tavLst>
                                    </p:anim>
                                    <p:anim calcmode="lin" valueType="num">
                                      <p:cBhvr>
                                        <p:cTn id="11" dur="400" accel="100000" fill="hold">
                                          <p:stCondLst>
                                            <p:cond delay="1600"/>
                                          </p:stCondLst>
                                        </p:cTn>
                                        <p:tgtEl>
                                          <p:spTgt spid="6147">
                                            <p:bg/>
                                          </p:spTgt>
                                        </p:tgtEl>
                                        <p:attrNameLst>
                                          <p:attrName>ppt_x</p:attrName>
                                        </p:attrNameLst>
                                      </p:cBhvr>
                                      <p:tavLst>
                                        <p:tav tm="0">
                                          <p:val>
                                            <p:strVal val="#ppt_x-0.05"/>
                                          </p:val>
                                        </p:tav>
                                        <p:tav tm="100000">
                                          <p:val>
                                            <p:strVal val="#ppt_x"/>
                                          </p:val>
                                        </p:tav>
                                      </p:tavLst>
                                    </p:anim>
                                    <p:anim calcmode="lin" valueType="num">
                                      <p:cBhvr>
                                        <p:cTn id="12" dur="400" accel="100000" fill="hold">
                                          <p:stCondLst>
                                            <p:cond delay="1600"/>
                                          </p:stCondLst>
                                        </p:cTn>
                                        <p:tgtEl>
                                          <p:spTgt spid="6147">
                                            <p:bg/>
                                          </p:spTgt>
                                        </p:tgtEl>
                                        <p:attrNameLst>
                                          <p:attrName>ppt_y</p:attrName>
                                        </p:attrNameLst>
                                      </p:cBhvr>
                                      <p:tavLst>
                                        <p:tav tm="0">
                                          <p:val>
                                            <p:strVal val="#ppt_y+0.1"/>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147">
                                            <p:txEl>
                                              <p:pRg st="0" end="0"/>
                                            </p:txEl>
                                          </p:spTgt>
                                        </p:tgtEl>
                                        <p:attrNameLst>
                                          <p:attrName>style.visibility</p:attrName>
                                        </p:attrNameLst>
                                      </p:cBhvr>
                                      <p:to>
                                        <p:strVal val="visible"/>
                                      </p:to>
                                    </p:set>
                                    <p:anim calcmode="lin" valueType="num">
                                      <p:cBhvr additive="base">
                                        <p:cTn id="15" dur="2000" fill="hold"/>
                                        <p:tgtEl>
                                          <p:spTgt spid="6147">
                                            <p:txEl>
                                              <p:pRg st="0" end="0"/>
                                            </p:txEl>
                                          </p:spTgt>
                                        </p:tgtEl>
                                        <p:attrNameLst>
                                          <p:attrName>ppt_x</p:attrName>
                                        </p:attrNameLst>
                                      </p:cBhvr>
                                      <p:tavLst>
                                        <p:tav tm="0">
                                          <p:val>
                                            <p:strVal val="#ppt_x"/>
                                          </p:val>
                                        </p:tav>
                                        <p:tav tm="100000">
                                          <p:val>
                                            <p:strVal val="#ppt_x"/>
                                          </p:val>
                                        </p:tav>
                                      </p:tavLst>
                                    </p:anim>
                                    <p:anim calcmode="lin" valueType="num">
                                      <p:cBhvr additive="base">
                                        <p:cTn id="16" dur="2000" fill="hold"/>
                                        <p:tgtEl>
                                          <p:spTgt spid="61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6147">
                                            <p:txEl>
                                              <p:pRg st="1" end="1"/>
                                            </p:txEl>
                                          </p:spTgt>
                                        </p:tgtEl>
                                        <p:attrNameLst>
                                          <p:attrName>style.visibility</p:attrName>
                                        </p:attrNameLst>
                                      </p:cBhvr>
                                      <p:to>
                                        <p:strVal val="visible"/>
                                      </p:to>
                                    </p:set>
                                    <p:anim calcmode="lin" valueType="num">
                                      <p:cBhvr additive="base">
                                        <p:cTn id="21" dur="2000" fill="hold"/>
                                        <p:tgtEl>
                                          <p:spTgt spid="6147">
                                            <p:txEl>
                                              <p:pRg st="1" end="1"/>
                                            </p:txEl>
                                          </p:spTgt>
                                        </p:tgtEl>
                                        <p:attrNameLst>
                                          <p:attrName>ppt_x</p:attrName>
                                        </p:attrNameLst>
                                      </p:cBhvr>
                                      <p:tavLst>
                                        <p:tav tm="0">
                                          <p:val>
                                            <p:strVal val="#ppt_x"/>
                                          </p:val>
                                        </p:tav>
                                        <p:tav tm="100000">
                                          <p:val>
                                            <p:strVal val="#ppt_x"/>
                                          </p:val>
                                        </p:tav>
                                      </p:tavLst>
                                    </p:anim>
                                    <p:anim calcmode="lin" valueType="num">
                                      <p:cBhvr additive="base">
                                        <p:cTn id="22" dur="2000" fill="hold"/>
                                        <p:tgtEl>
                                          <p:spTgt spid="6147">
                                            <p:txEl>
                                              <p:pRg st="1" end="1"/>
                                            </p:txEl>
                                          </p:spTgt>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6147">
                                            <p:txEl>
                                              <p:pRg st="2" end="2"/>
                                            </p:txEl>
                                          </p:spTgt>
                                        </p:tgtEl>
                                        <p:attrNameLst>
                                          <p:attrName>style.visibility</p:attrName>
                                        </p:attrNameLst>
                                      </p:cBhvr>
                                      <p:to>
                                        <p:strVal val="visible"/>
                                      </p:to>
                                    </p:set>
                                    <p:anim calcmode="lin" valueType="num">
                                      <p:cBhvr additive="base">
                                        <p:cTn id="26" dur="2000" fill="hold"/>
                                        <p:tgtEl>
                                          <p:spTgt spid="6147">
                                            <p:txEl>
                                              <p:pRg st="2" end="2"/>
                                            </p:txEl>
                                          </p:spTgt>
                                        </p:tgtEl>
                                        <p:attrNameLst>
                                          <p:attrName>ppt_x</p:attrName>
                                        </p:attrNameLst>
                                      </p:cBhvr>
                                      <p:tavLst>
                                        <p:tav tm="0">
                                          <p:val>
                                            <p:strVal val="#ppt_x"/>
                                          </p:val>
                                        </p:tav>
                                        <p:tav tm="100000">
                                          <p:val>
                                            <p:strVal val="#ppt_x"/>
                                          </p:val>
                                        </p:tav>
                                      </p:tavLst>
                                    </p:anim>
                                    <p:anim calcmode="lin" valueType="num">
                                      <p:cBhvr additive="base">
                                        <p:cTn id="27" dur="2000" fill="hold"/>
                                        <p:tgtEl>
                                          <p:spTgt spid="6147">
                                            <p:txEl>
                                              <p:pRg st="2" end="2"/>
                                            </p:txEl>
                                          </p:spTgt>
                                        </p:tgtEl>
                                        <p:attrNameLst>
                                          <p:attrName>ppt_y</p:attrName>
                                        </p:attrNameLst>
                                      </p:cBhvr>
                                      <p:tavLst>
                                        <p:tav tm="0">
                                          <p:val>
                                            <p:strVal val="1+#ppt_h/2"/>
                                          </p:val>
                                        </p:tav>
                                        <p:tav tm="100000">
                                          <p:val>
                                            <p:strVal val="#ppt_y"/>
                                          </p:val>
                                        </p:tav>
                                      </p:tavLst>
                                    </p:anim>
                                  </p:childTnLst>
                                </p:cTn>
                              </p:par>
                            </p:childTnLst>
                          </p:cTn>
                        </p:par>
                        <p:par>
                          <p:cTn id="28" fill="hold">
                            <p:stCondLst>
                              <p:cond delay="4000"/>
                            </p:stCondLst>
                            <p:childTnLst>
                              <p:par>
                                <p:cTn id="29" presetID="2" presetClass="entr" presetSubtype="4" fill="hold" grpId="0" nodeType="afterEffect">
                                  <p:stCondLst>
                                    <p:cond delay="1500"/>
                                  </p:stCondLst>
                                  <p:childTnLst>
                                    <p:set>
                                      <p:cBhvr>
                                        <p:cTn id="30" dur="1" fill="hold">
                                          <p:stCondLst>
                                            <p:cond delay="0"/>
                                          </p:stCondLst>
                                        </p:cTn>
                                        <p:tgtEl>
                                          <p:spTgt spid="6147">
                                            <p:txEl>
                                              <p:pRg st="3" end="3"/>
                                            </p:txEl>
                                          </p:spTgt>
                                        </p:tgtEl>
                                        <p:attrNameLst>
                                          <p:attrName>style.visibility</p:attrName>
                                        </p:attrNameLst>
                                      </p:cBhvr>
                                      <p:to>
                                        <p:strVal val="visible"/>
                                      </p:to>
                                    </p:set>
                                    <p:anim calcmode="lin" valueType="num">
                                      <p:cBhvr additive="base">
                                        <p:cTn id="31" dur="2000" fill="hold"/>
                                        <p:tgtEl>
                                          <p:spTgt spid="6147">
                                            <p:txEl>
                                              <p:pRg st="3" end="3"/>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6147">
                                            <p:txEl>
                                              <p:pRg st="3" end="3"/>
                                            </p:txEl>
                                          </p:spTgt>
                                        </p:tgtEl>
                                        <p:attrNameLst>
                                          <p:attrName>ppt_y</p:attrName>
                                        </p:attrNameLst>
                                      </p:cBhvr>
                                      <p:tavLst>
                                        <p:tav tm="0">
                                          <p:val>
                                            <p:strVal val="1+#ppt_h/2"/>
                                          </p:val>
                                        </p:tav>
                                        <p:tav tm="100000">
                                          <p:val>
                                            <p:strVal val="#ppt_y"/>
                                          </p:val>
                                        </p:tav>
                                      </p:tavLst>
                                    </p:anim>
                                  </p:childTnLst>
                                </p:cTn>
                              </p:par>
                            </p:childTnLst>
                          </p:cTn>
                        </p:par>
                        <p:par>
                          <p:cTn id="33" fill="hold">
                            <p:stCondLst>
                              <p:cond delay="7500"/>
                            </p:stCondLst>
                            <p:childTnLst>
                              <p:par>
                                <p:cTn id="34" presetID="2" presetClass="entr" presetSubtype="4" fill="hold" grpId="0" nodeType="afterEffect">
                                  <p:stCondLst>
                                    <p:cond delay="2000"/>
                                  </p:stCondLst>
                                  <p:childTnLst>
                                    <p:set>
                                      <p:cBhvr>
                                        <p:cTn id="35" dur="1" fill="hold">
                                          <p:stCondLst>
                                            <p:cond delay="0"/>
                                          </p:stCondLst>
                                        </p:cTn>
                                        <p:tgtEl>
                                          <p:spTgt spid="6147">
                                            <p:txEl>
                                              <p:pRg st="4" end="4"/>
                                            </p:txEl>
                                          </p:spTgt>
                                        </p:tgtEl>
                                        <p:attrNameLst>
                                          <p:attrName>style.visibility</p:attrName>
                                        </p:attrNameLst>
                                      </p:cBhvr>
                                      <p:to>
                                        <p:strVal val="visible"/>
                                      </p:to>
                                    </p:set>
                                    <p:anim calcmode="lin" valueType="num">
                                      <p:cBhvr additive="base">
                                        <p:cTn id="36" dur="2000" fill="hold"/>
                                        <p:tgtEl>
                                          <p:spTgt spid="6147">
                                            <p:txEl>
                                              <p:pRg st="4" end="4"/>
                                            </p:txEl>
                                          </p:spTgt>
                                        </p:tgtEl>
                                        <p:attrNameLst>
                                          <p:attrName>ppt_x</p:attrName>
                                        </p:attrNameLst>
                                      </p:cBhvr>
                                      <p:tavLst>
                                        <p:tav tm="0">
                                          <p:val>
                                            <p:strVal val="#ppt_x"/>
                                          </p:val>
                                        </p:tav>
                                        <p:tav tm="100000">
                                          <p:val>
                                            <p:strVal val="#ppt_x"/>
                                          </p:val>
                                        </p:tav>
                                      </p:tavLst>
                                    </p:anim>
                                    <p:anim calcmode="lin" valueType="num">
                                      <p:cBhvr additive="base">
                                        <p:cTn id="37" dur="2000" fill="hold"/>
                                        <p:tgtEl>
                                          <p:spTgt spid="6147">
                                            <p:txEl>
                                              <p:pRg st="4" end="4"/>
                                            </p:txEl>
                                          </p:spTgt>
                                        </p:tgtEl>
                                        <p:attrNameLst>
                                          <p:attrName>ppt_y</p:attrName>
                                        </p:attrNameLst>
                                      </p:cBhvr>
                                      <p:tavLst>
                                        <p:tav tm="0">
                                          <p:val>
                                            <p:strVal val="1+#ppt_h/2"/>
                                          </p:val>
                                        </p:tav>
                                        <p:tav tm="100000">
                                          <p:val>
                                            <p:strVal val="#ppt_y"/>
                                          </p:val>
                                        </p:tav>
                                      </p:tavLst>
                                    </p:anim>
                                  </p:childTnLst>
                                </p:cTn>
                              </p:par>
                            </p:childTnLst>
                          </p:cTn>
                        </p:par>
                        <p:par>
                          <p:cTn id="38" fill="hold">
                            <p:stCondLst>
                              <p:cond delay="11500"/>
                            </p:stCondLst>
                            <p:childTnLst>
                              <p:par>
                                <p:cTn id="39" presetID="2" presetClass="entr" presetSubtype="4" fill="hold" grpId="0" nodeType="afterEffect">
                                  <p:stCondLst>
                                    <p:cond delay="2000"/>
                                  </p:stCondLst>
                                  <p:childTnLst>
                                    <p:set>
                                      <p:cBhvr>
                                        <p:cTn id="40" dur="1" fill="hold">
                                          <p:stCondLst>
                                            <p:cond delay="0"/>
                                          </p:stCondLst>
                                        </p:cTn>
                                        <p:tgtEl>
                                          <p:spTgt spid="6147">
                                            <p:txEl>
                                              <p:pRg st="5" end="5"/>
                                            </p:txEl>
                                          </p:spTgt>
                                        </p:tgtEl>
                                        <p:attrNameLst>
                                          <p:attrName>style.visibility</p:attrName>
                                        </p:attrNameLst>
                                      </p:cBhvr>
                                      <p:to>
                                        <p:strVal val="visible"/>
                                      </p:to>
                                    </p:set>
                                    <p:anim calcmode="lin" valueType="num">
                                      <p:cBhvr additive="base">
                                        <p:cTn id="41" dur="2000" fill="hold"/>
                                        <p:tgtEl>
                                          <p:spTgt spid="6147">
                                            <p:txEl>
                                              <p:pRg st="5" end="5"/>
                                            </p:txEl>
                                          </p:spTgt>
                                        </p:tgtEl>
                                        <p:attrNameLst>
                                          <p:attrName>ppt_x</p:attrName>
                                        </p:attrNameLst>
                                      </p:cBhvr>
                                      <p:tavLst>
                                        <p:tav tm="0">
                                          <p:val>
                                            <p:strVal val="#ppt_x"/>
                                          </p:val>
                                        </p:tav>
                                        <p:tav tm="100000">
                                          <p:val>
                                            <p:strVal val="#ppt_x"/>
                                          </p:val>
                                        </p:tav>
                                      </p:tavLst>
                                    </p:anim>
                                    <p:anim calcmode="lin" valueType="num">
                                      <p:cBhvr additive="base">
                                        <p:cTn id="42" dur="2000" fill="hold"/>
                                        <p:tgtEl>
                                          <p:spTgt spid="614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6147">
                                            <p:txEl>
                                              <p:pRg st="6" end="6"/>
                                            </p:txEl>
                                          </p:spTgt>
                                        </p:tgtEl>
                                        <p:attrNameLst>
                                          <p:attrName>style.visibility</p:attrName>
                                        </p:attrNameLst>
                                      </p:cBhvr>
                                      <p:to>
                                        <p:strVal val="visible"/>
                                      </p:to>
                                    </p:set>
                                    <p:anim calcmode="lin" valueType="num">
                                      <p:cBhvr additive="base">
                                        <p:cTn id="47" dur="2000" fill="hold"/>
                                        <p:tgtEl>
                                          <p:spTgt spid="6147">
                                            <p:txEl>
                                              <p:pRg st="6" end="6"/>
                                            </p:txEl>
                                          </p:spTgt>
                                        </p:tgtEl>
                                        <p:attrNameLst>
                                          <p:attrName>ppt_x</p:attrName>
                                        </p:attrNameLst>
                                      </p:cBhvr>
                                      <p:tavLst>
                                        <p:tav tm="0">
                                          <p:val>
                                            <p:strVal val="#ppt_x"/>
                                          </p:val>
                                        </p:tav>
                                        <p:tav tm="100000">
                                          <p:val>
                                            <p:strVal val="#ppt_x"/>
                                          </p:val>
                                        </p:tav>
                                      </p:tavLst>
                                    </p:anim>
                                    <p:anim calcmode="lin" valueType="num">
                                      <p:cBhvr additive="base">
                                        <p:cTn id="48" dur="2000" fill="hold"/>
                                        <p:tgtEl>
                                          <p:spTgt spid="6147">
                                            <p:txEl>
                                              <p:pRg st="6" end="6"/>
                                            </p:txEl>
                                          </p:spTgt>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2" presetClass="entr" presetSubtype="4" fill="hold" grpId="0" nodeType="afterEffect">
                                  <p:stCondLst>
                                    <p:cond delay="0"/>
                                  </p:stCondLst>
                                  <p:childTnLst>
                                    <p:set>
                                      <p:cBhvr>
                                        <p:cTn id="51" dur="1" fill="hold">
                                          <p:stCondLst>
                                            <p:cond delay="0"/>
                                          </p:stCondLst>
                                        </p:cTn>
                                        <p:tgtEl>
                                          <p:spTgt spid="6147">
                                            <p:txEl>
                                              <p:pRg st="7" end="7"/>
                                            </p:txEl>
                                          </p:spTgt>
                                        </p:tgtEl>
                                        <p:attrNameLst>
                                          <p:attrName>style.visibility</p:attrName>
                                        </p:attrNameLst>
                                      </p:cBhvr>
                                      <p:to>
                                        <p:strVal val="visible"/>
                                      </p:to>
                                    </p:set>
                                    <p:anim calcmode="lin" valueType="num">
                                      <p:cBhvr additive="base">
                                        <p:cTn id="52" dur="2000" fill="hold"/>
                                        <p:tgtEl>
                                          <p:spTgt spid="6147">
                                            <p:txEl>
                                              <p:pRg st="7" end="7"/>
                                            </p:txEl>
                                          </p:spTgt>
                                        </p:tgtEl>
                                        <p:attrNameLst>
                                          <p:attrName>ppt_x</p:attrName>
                                        </p:attrNameLst>
                                      </p:cBhvr>
                                      <p:tavLst>
                                        <p:tav tm="0">
                                          <p:val>
                                            <p:strVal val="#ppt_x"/>
                                          </p:val>
                                        </p:tav>
                                        <p:tav tm="100000">
                                          <p:val>
                                            <p:strVal val="#ppt_x"/>
                                          </p:val>
                                        </p:tav>
                                      </p:tavLst>
                                    </p:anim>
                                    <p:anim calcmode="lin" valueType="num">
                                      <p:cBhvr additive="base">
                                        <p:cTn id="53" dur="2000" fill="hold"/>
                                        <p:tgtEl>
                                          <p:spTgt spid="6147">
                                            <p:txEl>
                                              <p:pRg st="7" end="7"/>
                                            </p:txEl>
                                          </p:spTgt>
                                        </p:tgtEl>
                                        <p:attrNameLst>
                                          <p:attrName>ppt_y</p:attrName>
                                        </p:attrNameLst>
                                      </p:cBhvr>
                                      <p:tavLst>
                                        <p:tav tm="0">
                                          <p:val>
                                            <p:strVal val="1+#ppt_h/2"/>
                                          </p:val>
                                        </p:tav>
                                        <p:tav tm="100000">
                                          <p:val>
                                            <p:strVal val="#ppt_y"/>
                                          </p:val>
                                        </p:tav>
                                      </p:tavLst>
                                    </p:anim>
                                  </p:childTnLst>
                                </p:cTn>
                              </p:par>
                            </p:childTnLst>
                          </p:cTn>
                        </p:par>
                        <p:par>
                          <p:cTn id="54" fill="hold">
                            <p:stCondLst>
                              <p:cond delay="4000"/>
                            </p:stCondLst>
                            <p:childTnLst>
                              <p:par>
                                <p:cTn id="55" presetID="2" presetClass="entr" presetSubtype="4" fill="hold" grpId="0" nodeType="afterEffect">
                                  <p:stCondLst>
                                    <p:cond delay="0"/>
                                  </p:stCondLst>
                                  <p:childTnLst>
                                    <p:set>
                                      <p:cBhvr>
                                        <p:cTn id="56" dur="1" fill="hold">
                                          <p:stCondLst>
                                            <p:cond delay="0"/>
                                          </p:stCondLst>
                                        </p:cTn>
                                        <p:tgtEl>
                                          <p:spTgt spid="6147">
                                            <p:txEl>
                                              <p:pRg st="8" end="8"/>
                                            </p:txEl>
                                          </p:spTgt>
                                        </p:tgtEl>
                                        <p:attrNameLst>
                                          <p:attrName>style.visibility</p:attrName>
                                        </p:attrNameLst>
                                      </p:cBhvr>
                                      <p:to>
                                        <p:strVal val="visible"/>
                                      </p:to>
                                    </p:set>
                                    <p:anim calcmode="lin" valueType="num">
                                      <p:cBhvr additive="base">
                                        <p:cTn id="57" dur="2000" fill="hold"/>
                                        <p:tgtEl>
                                          <p:spTgt spid="6147">
                                            <p:txEl>
                                              <p:pRg st="8" end="8"/>
                                            </p:txEl>
                                          </p:spTgt>
                                        </p:tgtEl>
                                        <p:attrNameLst>
                                          <p:attrName>ppt_x</p:attrName>
                                        </p:attrNameLst>
                                      </p:cBhvr>
                                      <p:tavLst>
                                        <p:tav tm="0">
                                          <p:val>
                                            <p:strVal val="#ppt_x"/>
                                          </p:val>
                                        </p:tav>
                                        <p:tav tm="100000">
                                          <p:val>
                                            <p:strVal val="#ppt_x"/>
                                          </p:val>
                                        </p:tav>
                                      </p:tavLst>
                                    </p:anim>
                                    <p:anim calcmode="lin" valueType="num">
                                      <p:cBhvr additive="base">
                                        <p:cTn id="58" dur="2000" fill="hold"/>
                                        <p:tgtEl>
                                          <p:spTgt spid="6147">
                                            <p:txEl>
                                              <p:pRg st="8" end="8"/>
                                            </p:txEl>
                                          </p:spTgt>
                                        </p:tgtEl>
                                        <p:attrNameLst>
                                          <p:attrName>ppt_y</p:attrName>
                                        </p:attrNameLst>
                                      </p:cBhvr>
                                      <p:tavLst>
                                        <p:tav tm="0">
                                          <p:val>
                                            <p:strVal val="1+#ppt_h/2"/>
                                          </p:val>
                                        </p:tav>
                                        <p:tav tm="100000">
                                          <p:val>
                                            <p:strVal val="#ppt_y"/>
                                          </p:val>
                                        </p:tav>
                                      </p:tavLst>
                                    </p:anim>
                                  </p:childTnLst>
                                </p:cTn>
                              </p:par>
                            </p:childTnLst>
                          </p:cTn>
                        </p:par>
                        <p:par>
                          <p:cTn id="59" fill="hold">
                            <p:stCondLst>
                              <p:cond delay="6000"/>
                            </p:stCondLst>
                            <p:childTnLst>
                              <p:par>
                                <p:cTn id="60" presetID="2" presetClass="entr" presetSubtype="4" fill="hold" grpId="0" nodeType="afterEffect">
                                  <p:stCondLst>
                                    <p:cond delay="0"/>
                                  </p:stCondLst>
                                  <p:childTnLst>
                                    <p:set>
                                      <p:cBhvr>
                                        <p:cTn id="61" dur="1" fill="hold">
                                          <p:stCondLst>
                                            <p:cond delay="0"/>
                                          </p:stCondLst>
                                        </p:cTn>
                                        <p:tgtEl>
                                          <p:spTgt spid="6147">
                                            <p:txEl>
                                              <p:pRg st="9" end="9"/>
                                            </p:txEl>
                                          </p:spTgt>
                                        </p:tgtEl>
                                        <p:attrNameLst>
                                          <p:attrName>style.visibility</p:attrName>
                                        </p:attrNameLst>
                                      </p:cBhvr>
                                      <p:to>
                                        <p:strVal val="visible"/>
                                      </p:to>
                                    </p:set>
                                    <p:anim calcmode="lin" valueType="num">
                                      <p:cBhvr additive="base">
                                        <p:cTn id="62" dur="2000" fill="hold"/>
                                        <p:tgtEl>
                                          <p:spTgt spid="6147">
                                            <p:txEl>
                                              <p:pRg st="9" end="9"/>
                                            </p:txEl>
                                          </p:spTgt>
                                        </p:tgtEl>
                                        <p:attrNameLst>
                                          <p:attrName>ppt_x</p:attrName>
                                        </p:attrNameLst>
                                      </p:cBhvr>
                                      <p:tavLst>
                                        <p:tav tm="0">
                                          <p:val>
                                            <p:strVal val="#ppt_x"/>
                                          </p:val>
                                        </p:tav>
                                        <p:tav tm="100000">
                                          <p:val>
                                            <p:strVal val="#ppt_x"/>
                                          </p:val>
                                        </p:tav>
                                      </p:tavLst>
                                    </p:anim>
                                    <p:anim calcmode="lin" valueType="num">
                                      <p:cBhvr additive="base">
                                        <p:cTn id="63" dur="2000" fill="hold"/>
                                        <p:tgtEl>
                                          <p:spTgt spid="6147">
                                            <p:txEl>
                                              <p:pRg st="9" end="9"/>
                                            </p:txEl>
                                          </p:spTgt>
                                        </p:tgtEl>
                                        <p:attrNameLst>
                                          <p:attrName>ppt_y</p:attrName>
                                        </p:attrNameLst>
                                      </p:cBhvr>
                                      <p:tavLst>
                                        <p:tav tm="0">
                                          <p:val>
                                            <p:strVal val="1+#ppt_h/2"/>
                                          </p:val>
                                        </p:tav>
                                        <p:tav tm="100000">
                                          <p:val>
                                            <p:strVal val="#ppt_y"/>
                                          </p:val>
                                        </p:tav>
                                      </p:tavLst>
                                    </p:anim>
                                  </p:childTnLst>
                                </p:cTn>
                              </p:par>
                            </p:childTnLst>
                          </p:cTn>
                        </p:par>
                        <p:par>
                          <p:cTn id="64" fill="hold">
                            <p:stCondLst>
                              <p:cond delay="8000"/>
                            </p:stCondLst>
                            <p:childTnLst>
                              <p:par>
                                <p:cTn id="65" presetID="2" presetClass="entr" presetSubtype="4" fill="hold" grpId="0" nodeType="afterEffect">
                                  <p:stCondLst>
                                    <p:cond delay="0"/>
                                  </p:stCondLst>
                                  <p:childTnLst>
                                    <p:set>
                                      <p:cBhvr>
                                        <p:cTn id="66" dur="1" fill="hold">
                                          <p:stCondLst>
                                            <p:cond delay="0"/>
                                          </p:stCondLst>
                                        </p:cTn>
                                        <p:tgtEl>
                                          <p:spTgt spid="6147">
                                            <p:txEl>
                                              <p:pRg st="10" end="10"/>
                                            </p:txEl>
                                          </p:spTgt>
                                        </p:tgtEl>
                                        <p:attrNameLst>
                                          <p:attrName>style.visibility</p:attrName>
                                        </p:attrNameLst>
                                      </p:cBhvr>
                                      <p:to>
                                        <p:strVal val="visible"/>
                                      </p:to>
                                    </p:set>
                                    <p:anim calcmode="lin" valueType="num">
                                      <p:cBhvr additive="base">
                                        <p:cTn id="67" dur="2000" fill="hold"/>
                                        <p:tgtEl>
                                          <p:spTgt spid="6147">
                                            <p:txEl>
                                              <p:pRg st="10" end="10"/>
                                            </p:txEl>
                                          </p:spTgt>
                                        </p:tgtEl>
                                        <p:attrNameLst>
                                          <p:attrName>ppt_x</p:attrName>
                                        </p:attrNameLst>
                                      </p:cBhvr>
                                      <p:tavLst>
                                        <p:tav tm="0">
                                          <p:val>
                                            <p:strVal val="#ppt_x"/>
                                          </p:val>
                                        </p:tav>
                                        <p:tav tm="100000">
                                          <p:val>
                                            <p:strVal val="#ppt_x"/>
                                          </p:val>
                                        </p:tav>
                                      </p:tavLst>
                                    </p:anim>
                                    <p:anim calcmode="lin" valueType="num">
                                      <p:cBhvr additive="base">
                                        <p:cTn id="68" dur="2000" fill="hold"/>
                                        <p:tgtEl>
                                          <p:spTgt spid="6147">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uiExpand="1"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1447800" y="800100"/>
            <a:ext cx="7162800" cy="5600700"/>
          </a:xfrm>
          <a:solidFill>
            <a:schemeClr val="bg2">
              <a:alpha val="79999"/>
            </a:schemeClr>
          </a:solidFill>
        </p:spPr>
        <p:txBody>
          <a:bodyPr wrap="square" lIns="91440" tIns="45720" rIns="91440" bIns="45720" anchor="t">
            <a:normAutofit fontScale="77500" lnSpcReduction="20000"/>
          </a:bodyPr>
          <a:lstStyle/>
          <a:p>
            <a:pPr marL="342900" indent="-342900" algn="l" defTabSz="914400" latinLnBrk="0">
              <a:lnSpc>
                <a:spcPct val="120000"/>
              </a:lnSpc>
              <a:spcBef>
                <a:spcPts val="0"/>
              </a:spcBef>
              <a:spcAft>
                <a:spcPts val="600"/>
              </a:spcAft>
              <a:buFontTx/>
              <a:buNone/>
            </a:pPr>
            <a:r>
              <a:rPr lang="en-US" altLang="ko-KR" sz="3600" b="1" dirty="0">
                <a:solidFill>
                  <a:srgbClr val="000000"/>
                </a:solidFill>
                <a:effectLst>
                  <a:outerShdw blurRad="38100" dist="38100" dir="2700000" algn="tl">
                    <a:srgbClr val="000000">
                      <a:alpha val="43137"/>
                    </a:srgbClr>
                  </a:outerShdw>
                </a:effectLst>
                <a:latin typeface="Arial Rounded MT Bold" panose="020F0704030504030204" pitchFamily="34" charset="0"/>
              </a:rPr>
              <a:t>How Do I Step Beyond ?</a:t>
            </a:r>
            <a:endParaRPr lang="ko-KR" altLang="en-US" sz="3600" b="1" dirty="0">
              <a:effectLst>
                <a:outerShdw blurRad="38100" dist="38100" dir="2700000" algn="tl">
                  <a:srgbClr val="000000">
                    <a:alpha val="43137"/>
                  </a:srgbClr>
                </a:outerShdw>
              </a:effectLst>
              <a:latin typeface="Arial Rounded MT Bold" panose="020F0704030504030204" pitchFamily="34" charset="0"/>
            </a:endParaRPr>
          </a:p>
          <a:p>
            <a:pPr marL="342900" indent="-342900" algn="l" defTabSz="914400" latinLnBrk="0">
              <a:lnSpc>
                <a:spcPct val="120000"/>
              </a:lnSpc>
              <a:spcBef>
                <a:spcPts val="0"/>
              </a:spcBef>
              <a:spcAft>
                <a:spcPts val="0"/>
              </a:spcAft>
              <a:buFontTx/>
              <a:buNone/>
            </a:pPr>
            <a:r>
              <a:rPr lang="en-US" altLang="ko-KR" sz="3600" b="1" dirty="0">
                <a:solidFill>
                  <a:srgbClr val="000000"/>
                </a:solidFill>
                <a:effectLst>
                  <a:outerShdw blurRad="38100" dist="38100" dir="2700000" algn="tl">
                    <a:srgbClr val="000000">
                      <a:alpha val="43137"/>
                    </a:srgbClr>
                  </a:outerShdw>
                </a:effectLst>
                <a:latin typeface="Arial Rounded MT Bold" panose="020F0704030504030204" pitchFamily="34" charset="0"/>
              </a:rPr>
              <a:t>Realize…  Fear Is…</a:t>
            </a:r>
            <a:endParaRPr lang="ko-KR" altLang="en-US" sz="3600" b="1" dirty="0">
              <a:effectLst>
                <a:outerShdw blurRad="38100" dist="38100" dir="2700000" algn="tl">
                  <a:srgbClr val="000000">
                    <a:alpha val="43137"/>
                  </a:srgbClr>
                </a:outerShdw>
              </a:effectLst>
              <a:latin typeface="Arial Rounded MT Bold" panose="020F0704030504030204" pitchFamily="34" charset="0"/>
            </a:endParaRPr>
          </a:p>
          <a:p>
            <a:pPr marL="1143000" lvl="0" indent="-228600" algn="l" defTabSz="914400" latinLnBrk="0">
              <a:lnSpc>
                <a:spcPct val="120000"/>
              </a:lnSpc>
              <a:spcBef>
                <a:spcPts val="0"/>
              </a:spcBef>
              <a:spcAft>
                <a:spcPts val="600"/>
              </a:spcAft>
              <a:buClr>
                <a:srgbClr val="000000"/>
              </a:buClr>
              <a:buFont typeface="Wingdings"/>
              <a:buChar char="§"/>
            </a:pPr>
            <a:r>
              <a:rPr lang="en-US" altLang="ko-KR" sz="3600" b="1" dirty="0">
                <a:solidFill>
                  <a:srgbClr val="000000"/>
                </a:solidFill>
                <a:effectLst>
                  <a:outerShdw blurRad="38100" dist="38100" dir="2700000" algn="tl">
                    <a:srgbClr val="000000">
                      <a:alpha val="43137"/>
                    </a:srgbClr>
                  </a:outerShdw>
                </a:effectLst>
                <a:latin typeface="Arial Rounded MT Bold" panose="020F0704030504030204" pitchFamily="34" charset="0"/>
              </a:rPr>
              <a:t>F= </a:t>
            </a:r>
            <a:r>
              <a:rPr lang="en-US" altLang="ko-KR" sz="3600" dirty="0">
                <a:solidFill>
                  <a:srgbClr val="000000"/>
                </a:solidFill>
                <a:effectLst>
                  <a:outerShdw blurRad="38100" dist="38100" dir="2700000" algn="tl">
                    <a:srgbClr val="000000">
                      <a:alpha val="43137"/>
                    </a:srgbClr>
                  </a:outerShdw>
                </a:effectLst>
                <a:latin typeface="Arial Rounded MT Bold" panose="020F0704030504030204" pitchFamily="34" charset="0"/>
              </a:rPr>
              <a:t>from </a:t>
            </a:r>
            <a:r>
              <a:rPr lang="en-US" altLang="ko-KR" sz="3600" b="1" dirty="0">
                <a:solidFill>
                  <a:srgbClr val="000000"/>
                </a:solidFill>
                <a:effectLst>
                  <a:outerShdw blurRad="38100" dist="38100" dir="2700000" algn="tl">
                    <a:srgbClr val="000000">
                      <a:alpha val="43137"/>
                    </a:srgbClr>
                  </a:outerShdw>
                </a:effectLst>
                <a:latin typeface="Arial Rounded MT Bold" panose="020F0704030504030204" pitchFamily="34" charset="0"/>
              </a:rPr>
              <a:t>Satan</a:t>
            </a:r>
            <a:endParaRPr lang="ko-KR" altLang="en-US" sz="3600" b="1" dirty="0">
              <a:effectLst>
                <a:outerShdw blurRad="38100" dist="38100" dir="2700000" algn="tl">
                  <a:srgbClr val="000000">
                    <a:alpha val="43137"/>
                  </a:srgbClr>
                </a:outerShdw>
              </a:effectLst>
              <a:latin typeface="Arial Rounded MT Bold" panose="020F0704030504030204" pitchFamily="34" charset="0"/>
            </a:endParaRPr>
          </a:p>
          <a:p>
            <a:pPr marL="1143000" lvl="0" indent="-228600" algn="l" defTabSz="914400" latinLnBrk="0">
              <a:lnSpc>
                <a:spcPct val="120000"/>
              </a:lnSpc>
              <a:spcBef>
                <a:spcPts val="0"/>
              </a:spcBef>
              <a:spcAft>
                <a:spcPts val="600"/>
              </a:spcAft>
              <a:buClr>
                <a:srgbClr val="000000"/>
              </a:buClr>
              <a:buFont typeface="Wingdings"/>
              <a:buChar char="§"/>
            </a:pPr>
            <a:r>
              <a:rPr lang="en-US" altLang="ko-KR" sz="3600" b="1" dirty="0">
                <a:solidFill>
                  <a:srgbClr val="000000"/>
                </a:solidFill>
                <a:effectLst>
                  <a:outerShdw blurRad="38100" dist="38100" dir="2700000" algn="tl">
                    <a:srgbClr val="000000">
                      <a:alpha val="43137"/>
                    </a:srgbClr>
                  </a:outerShdw>
                </a:effectLst>
                <a:latin typeface="Arial Rounded MT Bold" panose="020F0704030504030204" pitchFamily="34" charset="0"/>
              </a:rPr>
              <a:t>E= </a:t>
            </a:r>
            <a:r>
              <a:rPr lang="en-US" altLang="ko-KR" sz="3600" dirty="0">
                <a:solidFill>
                  <a:srgbClr val="000000"/>
                </a:solidFill>
                <a:effectLst>
                  <a:outerShdw blurRad="38100" dist="38100" dir="2700000" algn="tl">
                    <a:srgbClr val="000000">
                      <a:alpha val="43137"/>
                    </a:srgbClr>
                  </a:outerShdw>
                </a:effectLst>
                <a:latin typeface="Arial Rounded MT Bold" panose="020F0704030504030204" pitchFamily="34" charset="0"/>
              </a:rPr>
              <a:t>established on </a:t>
            </a:r>
            <a:r>
              <a:rPr lang="en-US" altLang="ko-KR" sz="3600" b="1" dirty="0">
                <a:solidFill>
                  <a:srgbClr val="000000"/>
                </a:solidFill>
                <a:effectLst>
                  <a:outerShdw blurRad="38100" dist="38100" dir="2700000" algn="tl">
                    <a:srgbClr val="000000">
                      <a:alpha val="43137"/>
                    </a:srgbClr>
                  </a:outerShdw>
                </a:effectLst>
                <a:latin typeface="Arial Rounded MT Bold" panose="020F0704030504030204" pitchFamily="34" charset="0"/>
              </a:rPr>
              <a:t>Lies</a:t>
            </a:r>
          </a:p>
          <a:p>
            <a:pPr marL="1143000" indent="-228600">
              <a:lnSpc>
                <a:spcPct val="120000"/>
              </a:lnSpc>
              <a:spcBef>
                <a:spcPts val="0"/>
              </a:spcBef>
              <a:spcAft>
                <a:spcPts val="600"/>
              </a:spcAft>
              <a:buClr>
                <a:srgbClr val="000000"/>
              </a:buClr>
              <a:buFont typeface="Wingdings"/>
              <a:buChar char="§"/>
            </a:pPr>
            <a:r>
              <a:rPr lang="en-US" altLang="ko-KR" sz="3600" b="1" dirty="0">
                <a:solidFill>
                  <a:srgbClr val="000000"/>
                </a:solidFill>
                <a:effectLst>
                  <a:outerShdw blurRad="38100" dist="38100" dir="2700000" algn="tl">
                    <a:srgbClr val="000000">
                      <a:alpha val="43137"/>
                    </a:srgbClr>
                  </a:outerShdw>
                </a:effectLst>
                <a:latin typeface="Arial Rounded MT Bold" panose="020F0704030504030204" pitchFamily="34" charset="0"/>
              </a:rPr>
              <a:t>A= </a:t>
            </a:r>
            <a:r>
              <a:rPr lang="en-US" altLang="ko-KR" sz="3600" dirty="0">
                <a:solidFill>
                  <a:srgbClr val="000000"/>
                </a:solidFill>
                <a:effectLst>
                  <a:outerShdw blurRad="38100" dist="38100" dir="2700000" algn="tl">
                    <a:srgbClr val="000000">
                      <a:alpha val="43137"/>
                    </a:srgbClr>
                  </a:outerShdw>
                </a:effectLst>
                <a:latin typeface="Arial Rounded MT Bold" panose="020F0704030504030204" pitchFamily="34" charset="0"/>
              </a:rPr>
              <a:t>always comes w-a </a:t>
            </a:r>
            <a:r>
              <a:rPr lang="en-US" altLang="ko-KR" sz="3600" b="1" dirty="0">
                <a:solidFill>
                  <a:srgbClr val="000000"/>
                </a:solidFill>
                <a:effectLst>
                  <a:outerShdw blurRad="38100" dist="38100" dir="2700000" algn="tl">
                    <a:srgbClr val="000000">
                      <a:alpha val="43137"/>
                    </a:srgbClr>
                  </a:outerShdw>
                </a:effectLst>
                <a:latin typeface="Arial Rounded MT Bold" panose="020F0704030504030204" pitchFamily="34" charset="0"/>
              </a:rPr>
              <a:t>Choice</a:t>
            </a:r>
            <a:endParaRPr lang="ko-KR" altLang="en-US" sz="3600" b="1" dirty="0">
              <a:effectLst>
                <a:outerShdw blurRad="38100" dist="38100" dir="2700000" algn="tl">
                  <a:srgbClr val="000000">
                    <a:alpha val="43137"/>
                  </a:srgbClr>
                </a:outerShdw>
              </a:effectLst>
              <a:latin typeface="Arial Rounded MT Bold" panose="020F0704030504030204" pitchFamily="34" charset="0"/>
            </a:endParaRPr>
          </a:p>
          <a:p>
            <a:pPr marL="1143000" lvl="0" indent="-228600" algn="l" defTabSz="914400" latinLnBrk="0">
              <a:lnSpc>
                <a:spcPct val="120000"/>
              </a:lnSpc>
              <a:spcBef>
                <a:spcPts val="0"/>
              </a:spcBef>
              <a:spcAft>
                <a:spcPts val="1200"/>
              </a:spcAft>
              <a:buClr>
                <a:srgbClr val="000000"/>
              </a:buClr>
              <a:buFont typeface="Wingdings"/>
              <a:buChar char="§"/>
            </a:pPr>
            <a:r>
              <a:rPr lang="en-US" altLang="ko-KR" sz="3600" b="1" dirty="0">
                <a:solidFill>
                  <a:srgbClr val="000000"/>
                </a:solidFill>
                <a:effectLst>
                  <a:outerShdw blurRad="38100" dist="38100" dir="2700000" algn="tl">
                    <a:srgbClr val="000000">
                      <a:alpha val="43137"/>
                    </a:srgbClr>
                  </a:outerShdw>
                </a:effectLst>
                <a:latin typeface="Arial Rounded MT Bold" panose="020F0704030504030204" pitchFamily="34" charset="0"/>
              </a:rPr>
              <a:t>R= </a:t>
            </a:r>
            <a:r>
              <a:rPr lang="en-US" altLang="ko-KR" sz="3600" dirty="0">
                <a:solidFill>
                  <a:srgbClr val="000000"/>
                </a:solidFill>
                <a:effectLst>
                  <a:outerShdw blurRad="38100" dist="38100" dir="2700000" algn="tl">
                    <a:srgbClr val="000000">
                      <a:alpha val="43137"/>
                    </a:srgbClr>
                  </a:outerShdw>
                </a:effectLst>
                <a:latin typeface="Arial Rounded MT Bold" panose="020F0704030504030204" pitchFamily="34" charset="0"/>
              </a:rPr>
              <a:t>refuse to </a:t>
            </a:r>
            <a:r>
              <a:rPr lang="en-US" altLang="ko-KR" sz="3600" b="1" dirty="0">
                <a:solidFill>
                  <a:srgbClr val="000000"/>
                </a:solidFill>
                <a:effectLst>
                  <a:outerShdw blurRad="38100" dist="38100" dir="2700000" algn="tl">
                    <a:srgbClr val="000000">
                      <a:alpha val="43137"/>
                    </a:srgbClr>
                  </a:outerShdw>
                </a:effectLst>
                <a:latin typeface="Arial Rounded MT Bold" panose="020F0704030504030204" pitchFamily="34" charset="0"/>
              </a:rPr>
              <a:t>Accept IT</a:t>
            </a:r>
            <a:r>
              <a:rPr lang="en-US" altLang="ko-KR" sz="3600" dirty="0">
                <a:solidFill>
                  <a:srgbClr val="000000"/>
                </a:solidFill>
                <a:effectLst>
                  <a:outerShdw blurRad="38100" dist="38100" dir="2700000" algn="tl">
                    <a:srgbClr val="000000">
                      <a:alpha val="43137"/>
                    </a:srgbClr>
                  </a:outerShdw>
                </a:effectLst>
                <a:latin typeface="Arial Rounded MT Bold" panose="020F0704030504030204" pitchFamily="34" charset="0"/>
              </a:rPr>
              <a:t>!</a:t>
            </a:r>
            <a:endParaRPr lang="ko-KR" altLang="en-US" sz="3600" dirty="0">
              <a:effectLst>
                <a:outerShdw blurRad="38100" dist="38100" dir="2700000" algn="tl">
                  <a:srgbClr val="000000">
                    <a:alpha val="43137"/>
                  </a:srgbClr>
                </a:outerShdw>
              </a:effectLst>
              <a:latin typeface="Arial Rounded MT Bold" panose="020F0704030504030204" pitchFamily="34" charset="0"/>
            </a:endParaRPr>
          </a:p>
          <a:p>
            <a:pPr marL="342900" indent="-342900" algn="l" defTabSz="914400" latinLnBrk="0">
              <a:lnSpc>
                <a:spcPct val="120000"/>
              </a:lnSpc>
              <a:spcBef>
                <a:spcPts val="0"/>
              </a:spcBef>
              <a:spcAft>
                <a:spcPts val="0"/>
              </a:spcAft>
              <a:buFontTx/>
              <a:buNone/>
            </a:pPr>
            <a:r>
              <a:rPr lang="en-US" altLang="ko-KR" sz="3500" b="1" dirty="0">
                <a:solidFill>
                  <a:srgbClr val="000000"/>
                </a:solidFill>
                <a:effectLst>
                  <a:outerShdw blurRad="38100" dist="38100" dir="2700000" algn="tl">
                    <a:srgbClr val="000000">
                      <a:alpha val="43137"/>
                    </a:srgbClr>
                  </a:outerShdw>
                </a:effectLst>
                <a:latin typeface="Arial Rounded MT Bold" panose="020F0704030504030204" pitchFamily="34" charset="0"/>
              </a:rPr>
              <a:t> </a:t>
            </a:r>
            <a:r>
              <a:rPr lang="en-US" altLang="ko-KR" sz="3600" b="1" dirty="0">
                <a:solidFill>
                  <a:srgbClr val="000000"/>
                </a:solidFill>
                <a:effectLst>
                  <a:outerShdw blurRad="38100" dist="38100" dir="2700000" algn="tl">
                    <a:srgbClr val="000000">
                      <a:alpha val="43137"/>
                    </a:srgbClr>
                  </a:outerShdw>
                </a:effectLst>
                <a:latin typeface="Arial Rounded MT Bold" panose="020F0704030504030204" pitchFamily="34" charset="0"/>
              </a:rPr>
              <a:t>Choose…</a:t>
            </a:r>
            <a:endParaRPr lang="ko-KR" altLang="en-US" sz="3600" b="1" dirty="0">
              <a:effectLst>
                <a:outerShdw blurRad="38100" dist="38100" dir="2700000" algn="tl">
                  <a:srgbClr val="000000">
                    <a:alpha val="43137"/>
                  </a:srgbClr>
                </a:outerShdw>
              </a:effectLst>
              <a:latin typeface="Arial Rounded MT Bold" panose="020F0704030504030204" pitchFamily="34" charset="0"/>
            </a:endParaRPr>
          </a:p>
          <a:p>
            <a:pPr marL="342900" indent="-342900" algn="l" defTabSz="914400" latinLnBrk="0">
              <a:lnSpc>
                <a:spcPct val="120000"/>
              </a:lnSpc>
              <a:spcBef>
                <a:spcPts val="0"/>
              </a:spcBef>
              <a:spcAft>
                <a:spcPts val="600"/>
              </a:spcAft>
              <a:buFontTx/>
              <a:buNone/>
            </a:pPr>
            <a:r>
              <a:rPr lang="en-US" altLang="ko-KR" sz="3600" b="1" dirty="0">
                <a:solidFill>
                  <a:srgbClr val="000000"/>
                </a:solidFill>
                <a:effectLst>
                  <a:outerShdw blurRad="38100" dist="38100" dir="2700000" algn="tl">
                    <a:srgbClr val="000000">
                      <a:alpha val="43137"/>
                    </a:srgbClr>
                  </a:outerShdw>
                </a:effectLst>
                <a:latin typeface="Arial Rounded MT Bold" panose="020F0704030504030204" pitchFamily="34" charset="0"/>
              </a:rPr>
              <a:t>       Faith in God / </a:t>
            </a:r>
            <a:endParaRPr lang="ko-KR" altLang="en-US" sz="3600" b="1" dirty="0">
              <a:effectLst>
                <a:outerShdw blurRad="38100" dist="38100" dir="2700000" algn="tl">
                  <a:srgbClr val="000000">
                    <a:alpha val="43137"/>
                  </a:srgbClr>
                </a:outerShdw>
              </a:effectLst>
              <a:latin typeface="Arial Rounded MT Bold" panose="020F0704030504030204" pitchFamily="34" charset="0"/>
            </a:endParaRPr>
          </a:p>
          <a:p>
            <a:pPr marL="342900" indent="-342900" algn="l" defTabSz="914400" latinLnBrk="0">
              <a:lnSpc>
                <a:spcPct val="120000"/>
              </a:lnSpc>
              <a:spcBef>
                <a:spcPts val="0"/>
              </a:spcBef>
              <a:spcAft>
                <a:spcPts val="600"/>
              </a:spcAft>
              <a:buFontTx/>
              <a:buNone/>
            </a:pPr>
            <a:r>
              <a:rPr lang="en-US" altLang="ko-KR" sz="3600" b="1" dirty="0">
                <a:solidFill>
                  <a:srgbClr val="000000"/>
                </a:solidFill>
                <a:effectLst>
                  <a:outerShdw blurRad="38100" dist="38100" dir="2700000" algn="tl">
                    <a:srgbClr val="000000">
                      <a:alpha val="43137"/>
                    </a:srgbClr>
                  </a:outerShdw>
                </a:effectLst>
                <a:latin typeface="Arial Rounded MT Bold" panose="020F0704030504030204" pitchFamily="34" charset="0"/>
              </a:rPr>
              <a:t>          His Ability to Handle…</a:t>
            </a:r>
            <a:endParaRPr lang="ko-KR" altLang="en-US" sz="3600" b="1" dirty="0">
              <a:effectLst>
                <a:outerShdw blurRad="38100" dist="38100" dir="2700000" algn="tl">
                  <a:srgbClr val="000000">
                    <a:alpha val="43137"/>
                  </a:srgbClr>
                </a:outerShdw>
              </a:effectLst>
              <a:latin typeface="Arial Rounded MT Bold" panose="020F0704030504030204" pitchFamily="34" charset="0"/>
            </a:endParaRPr>
          </a:p>
          <a:p>
            <a:pPr marL="342900" indent="-342900" algn="l" defTabSz="914400" latinLnBrk="0">
              <a:lnSpc>
                <a:spcPct val="120000"/>
              </a:lnSpc>
              <a:spcBef>
                <a:spcPts val="0"/>
              </a:spcBef>
              <a:spcAft>
                <a:spcPts val="600"/>
              </a:spcAft>
              <a:buFontTx/>
              <a:buNone/>
            </a:pPr>
            <a:r>
              <a:rPr lang="en-US" altLang="ko-KR" sz="3600" b="1" dirty="0">
                <a:solidFill>
                  <a:srgbClr val="000000"/>
                </a:solidFill>
                <a:effectLst>
                  <a:outerShdw blurRad="38100" dist="38100" dir="2700000" algn="tl">
                    <a:srgbClr val="000000">
                      <a:alpha val="43137"/>
                    </a:srgbClr>
                  </a:outerShdw>
                </a:effectLst>
                <a:latin typeface="Arial Rounded MT Bold" panose="020F0704030504030204" pitchFamily="34" charset="0"/>
              </a:rPr>
              <a:t>              my Past, Present, Future</a:t>
            </a:r>
            <a:endParaRPr lang="ko-KR" altLang="en-US" sz="3600" b="1" dirty="0">
              <a:effectLst>
                <a:outerShdw blurRad="38100" dist="38100" dir="2700000" algn="tl">
                  <a:srgbClr val="000000">
                    <a:alpha val="43137"/>
                  </a:srgbClr>
                </a:outerShdw>
              </a:effectLst>
              <a:latin typeface="Arial Rounded MT Bold" panose="020F0704030504030204" pitchFamily="34" charset="0"/>
            </a:endParaRPr>
          </a:p>
          <a:p>
            <a:pPr marL="342900" indent="-342900" algn="l" defTabSz="914400" latinLnBrk="0">
              <a:lnSpc>
                <a:spcPct val="120000"/>
              </a:lnSpc>
              <a:spcBef>
                <a:spcPts val="0"/>
              </a:spcBef>
              <a:spcAft>
                <a:spcPts val="600"/>
              </a:spcAft>
              <a:buFontTx/>
              <a:buNone/>
            </a:pPr>
            <a:r>
              <a:rPr lang="en-US" altLang="ko-KR" sz="3600" b="1" dirty="0">
                <a:solidFill>
                  <a:srgbClr val="000000"/>
                </a:solidFill>
                <a:effectLst>
                  <a:outerShdw blurRad="38100" dist="38100" dir="2700000" algn="tl">
                    <a:srgbClr val="000000">
                      <a:alpha val="43137"/>
                    </a:srgbClr>
                  </a:outerShdw>
                </a:effectLst>
                <a:latin typeface="Arial Rounded MT Bold" panose="020F0704030504030204" pitchFamily="34" charset="0"/>
              </a:rPr>
              <a:t>                 my Problems, my Giants</a:t>
            </a:r>
            <a:r>
              <a:rPr lang="en-US" altLang="ko-KR" sz="3500" b="1" dirty="0">
                <a:solidFill>
                  <a:srgbClr val="000000"/>
                </a:solidFill>
                <a:effectLst>
                  <a:outerShdw blurRad="38100" dist="38100" dir="2700000" algn="tl">
                    <a:srgbClr val="000000">
                      <a:alpha val="43137"/>
                    </a:srgbClr>
                  </a:outerShdw>
                </a:effectLst>
                <a:latin typeface="Arial Rounded MT Bold" panose="020F0704030504030204" pitchFamily="34" charset="0"/>
              </a:rPr>
              <a:t> </a:t>
            </a:r>
            <a:endParaRPr lang="ko-KR" altLang="en-US" sz="3500" b="1" dirty="0">
              <a:effectLst>
                <a:outerShdw blurRad="38100" dist="38100" dir="2700000" algn="tl">
                  <a:srgbClr val="000000">
                    <a:alpha val="43137"/>
                  </a:srgbClr>
                </a:outerShdw>
              </a:effectLst>
              <a:latin typeface="Arial Rounded MT Bold" panose="020F0704030504030204" pitchFamily="34" charset="0"/>
            </a:endParaRPr>
          </a:p>
          <a:p>
            <a:pPr marL="342900" indent="-342900" algn="l" defTabSz="914400" latinLnBrk="0">
              <a:lnSpc>
                <a:spcPct val="94000"/>
              </a:lnSpc>
              <a:spcBef>
                <a:spcPts val="0"/>
              </a:spcBef>
              <a:spcAft>
                <a:spcPts val="0"/>
              </a:spcAft>
              <a:buFontTx/>
              <a:buNone/>
            </a:pPr>
            <a:endParaRPr lang="ko-KR" altLang="en-US" sz="3200" b="1" dirty="0">
              <a:latin typeface="Arial Unicode MS" charset="0"/>
            </a:endParaRPr>
          </a:p>
          <a:p>
            <a:pPr marL="342900" indent="-342900" algn="l" defTabSz="914400" latinLnBrk="0">
              <a:lnSpc>
                <a:spcPct val="94000"/>
              </a:lnSpc>
              <a:spcBef>
                <a:spcPts val="0"/>
              </a:spcBef>
              <a:spcAft>
                <a:spcPts val="0"/>
              </a:spcAft>
              <a:buFontTx/>
              <a:buNone/>
            </a:pPr>
            <a:endParaRPr lang="ko-KR" altLang="en-US" sz="3200" b="1" dirty="0">
              <a:latin typeface="Arial Unicode MS" charset="0"/>
            </a:endParaRPr>
          </a:p>
          <a:p>
            <a:pPr marL="342900" indent="-342900" algn="l" defTabSz="914400" latinLnBrk="0">
              <a:lnSpc>
                <a:spcPct val="94000"/>
              </a:lnSpc>
              <a:spcBef>
                <a:spcPts val="0"/>
              </a:spcBef>
              <a:spcAft>
                <a:spcPts val="0"/>
              </a:spcAft>
              <a:buFontTx/>
              <a:buNone/>
            </a:pPr>
            <a:endParaRPr lang="ko-KR" altLang="en-US" sz="3200" b="1" i="1" dirty="0">
              <a:latin typeface="Arial Unicode MS" charset="0"/>
            </a:endParaRPr>
          </a:p>
          <a:p>
            <a:pPr marL="742950" indent="-285750" algn="l" defTabSz="914400" latinLnBrk="0">
              <a:lnSpc>
                <a:spcPct val="94000"/>
              </a:lnSpc>
              <a:spcBef>
                <a:spcPts val="600"/>
              </a:spcBef>
              <a:spcAft>
                <a:spcPts val="0"/>
              </a:spcAft>
              <a:buFontTx/>
              <a:buNone/>
            </a:pPr>
            <a:endParaRPr lang="ko-KR" altLang="en-US" sz="2800" b="1" i="1" dirty="0">
              <a:latin typeface="Arial Unicode MS" charset="0"/>
            </a:endParaRPr>
          </a:p>
          <a:p>
            <a:pPr marL="742950" indent="-285750" algn="l" defTabSz="914400" latinLnBrk="0">
              <a:lnSpc>
                <a:spcPct val="94000"/>
              </a:lnSpc>
              <a:spcBef>
                <a:spcPts val="600"/>
              </a:spcBef>
              <a:spcAft>
                <a:spcPts val="0"/>
              </a:spcAft>
              <a:buFontTx/>
              <a:buNone/>
            </a:pPr>
            <a:endParaRPr lang="ko-KR" altLang="en-US" sz="2800" b="1" i="1" dirty="0">
              <a:latin typeface="Arial Unicode MS" charset="0"/>
            </a:endParaRPr>
          </a:p>
          <a:p>
            <a:pPr marL="742950" indent="-285750" algn="l" defTabSz="914400" latinLnBrk="0">
              <a:lnSpc>
                <a:spcPct val="94000"/>
              </a:lnSpc>
              <a:spcBef>
                <a:spcPts val="600"/>
              </a:spcBef>
              <a:spcAft>
                <a:spcPts val="0"/>
              </a:spcAft>
              <a:buFontTx/>
              <a:buNone/>
            </a:pPr>
            <a:endParaRPr lang="ko-KR" altLang="en-US" sz="2800" b="1" dirty="0">
              <a:latin typeface="Arial Unicode MS" charset="0"/>
            </a:endParaRPr>
          </a:p>
        </p:txBody>
      </p:sp>
    </p:spTree>
  </p:cSld>
  <p:clrMapOvr>
    <a:masterClrMapping/>
  </p:clrMapOvr>
  <mc:AlternateContent xmlns:mc="http://schemas.openxmlformats.org/markup-compatibility/2006" xmlns:p14="http://schemas.microsoft.com/office/powerpoint/2010/main">
    <mc:Choice Requires="p14">
      <p:transition spd="slow" p14:dur="4000">
        <p14:vortex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6147">
                                            <p:bg/>
                                          </p:spTgt>
                                        </p:tgtEl>
                                        <p:attrNameLst>
                                          <p:attrName>style.visibility</p:attrName>
                                        </p:attrNameLst>
                                      </p:cBhvr>
                                      <p:to>
                                        <p:strVal val="visible"/>
                                      </p:to>
                                    </p:set>
                                    <p:animEffect transition="in" filter="fade">
                                      <p:cBhvr>
                                        <p:cTn id="7" dur="1600" decel="100000"/>
                                        <p:tgtEl>
                                          <p:spTgt spid="6147">
                                            <p:bg/>
                                          </p:spTgt>
                                        </p:tgtEl>
                                      </p:cBhvr>
                                    </p:animEffect>
                                    <p:anim calcmode="lin" valueType="num">
                                      <p:cBhvr>
                                        <p:cTn id="8" dur="1600" decel="100000" fill="hold"/>
                                        <p:tgtEl>
                                          <p:spTgt spid="6147">
                                            <p:bg/>
                                          </p:spTgt>
                                        </p:tgtEl>
                                        <p:attrNameLst>
                                          <p:attrName>style.rotation</p:attrName>
                                        </p:attrNameLst>
                                      </p:cBhvr>
                                      <p:tavLst>
                                        <p:tav tm="0">
                                          <p:val>
                                            <p:fltVal val="-90"/>
                                          </p:val>
                                        </p:tav>
                                        <p:tav tm="100000">
                                          <p:val>
                                            <p:fltVal val="0"/>
                                          </p:val>
                                        </p:tav>
                                      </p:tavLst>
                                    </p:anim>
                                    <p:anim calcmode="lin" valueType="num">
                                      <p:cBhvr>
                                        <p:cTn id="9" dur="1600" decel="100000" fill="hold"/>
                                        <p:tgtEl>
                                          <p:spTgt spid="6147">
                                            <p:bg/>
                                          </p:spTgt>
                                        </p:tgtEl>
                                        <p:attrNameLst>
                                          <p:attrName>ppt_x</p:attrName>
                                        </p:attrNameLst>
                                      </p:cBhvr>
                                      <p:tavLst>
                                        <p:tav tm="0">
                                          <p:val>
                                            <p:strVal val="#ppt_x+0.4"/>
                                          </p:val>
                                        </p:tav>
                                        <p:tav tm="100000">
                                          <p:val>
                                            <p:strVal val="#ppt_x-0.05"/>
                                          </p:val>
                                        </p:tav>
                                      </p:tavLst>
                                    </p:anim>
                                    <p:anim calcmode="lin" valueType="num">
                                      <p:cBhvr>
                                        <p:cTn id="10" dur="1600" decel="100000" fill="hold"/>
                                        <p:tgtEl>
                                          <p:spTgt spid="6147">
                                            <p:bg/>
                                          </p:spTgt>
                                        </p:tgtEl>
                                        <p:attrNameLst>
                                          <p:attrName>ppt_y</p:attrName>
                                        </p:attrNameLst>
                                      </p:cBhvr>
                                      <p:tavLst>
                                        <p:tav tm="0">
                                          <p:val>
                                            <p:strVal val="#ppt_y-0.4"/>
                                          </p:val>
                                        </p:tav>
                                        <p:tav tm="100000">
                                          <p:val>
                                            <p:strVal val="#ppt_y+0.1"/>
                                          </p:val>
                                        </p:tav>
                                      </p:tavLst>
                                    </p:anim>
                                    <p:anim calcmode="lin" valueType="num">
                                      <p:cBhvr>
                                        <p:cTn id="11" dur="400" accel="100000" fill="hold">
                                          <p:stCondLst>
                                            <p:cond delay="1600"/>
                                          </p:stCondLst>
                                        </p:cTn>
                                        <p:tgtEl>
                                          <p:spTgt spid="6147">
                                            <p:bg/>
                                          </p:spTgt>
                                        </p:tgtEl>
                                        <p:attrNameLst>
                                          <p:attrName>ppt_x</p:attrName>
                                        </p:attrNameLst>
                                      </p:cBhvr>
                                      <p:tavLst>
                                        <p:tav tm="0">
                                          <p:val>
                                            <p:strVal val="#ppt_x-0.05"/>
                                          </p:val>
                                        </p:tav>
                                        <p:tav tm="100000">
                                          <p:val>
                                            <p:strVal val="#ppt_x"/>
                                          </p:val>
                                        </p:tav>
                                      </p:tavLst>
                                    </p:anim>
                                    <p:anim calcmode="lin" valueType="num">
                                      <p:cBhvr>
                                        <p:cTn id="12" dur="400" accel="100000" fill="hold">
                                          <p:stCondLst>
                                            <p:cond delay="1600"/>
                                          </p:stCondLst>
                                        </p:cTn>
                                        <p:tgtEl>
                                          <p:spTgt spid="6147">
                                            <p:bg/>
                                          </p:spTgt>
                                        </p:tgtEl>
                                        <p:attrNameLst>
                                          <p:attrName>ppt_y</p:attrName>
                                        </p:attrNameLst>
                                      </p:cBhvr>
                                      <p:tavLst>
                                        <p:tav tm="0">
                                          <p:val>
                                            <p:strVal val="#ppt_y+0.1"/>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147">
                                            <p:txEl>
                                              <p:pRg st="0" end="0"/>
                                            </p:txEl>
                                          </p:spTgt>
                                        </p:tgtEl>
                                        <p:attrNameLst>
                                          <p:attrName>style.visibility</p:attrName>
                                        </p:attrNameLst>
                                      </p:cBhvr>
                                      <p:to>
                                        <p:strVal val="visible"/>
                                      </p:to>
                                    </p:set>
                                    <p:anim calcmode="lin" valueType="num">
                                      <p:cBhvr additive="base">
                                        <p:cTn id="15" dur="2000" fill="hold"/>
                                        <p:tgtEl>
                                          <p:spTgt spid="6147">
                                            <p:txEl>
                                              <p:pRg st="0" end="0"/>
                                            </p:txEl>
                                          </p:spTgt>
                                        </p:tgtEl>
                                        <p:attrNameLst>
                                          <p:attrName>ppt_x</p:attrName>
                                        </p:attrNameLst>
                                      </p:cBhvr>
                                      <p:tavLst>
                                        <p:tav tm="0">
                                          <p:val>
                                            <p:strVal val="#ppt_x"/>
                                          </p:val>
                                        </p:tav>
                                        <p:tav tm="100000">
                                          <p:val>
                                            <p:strVal val="#ppt_x"/>
                                          </p:val>
                                        </p:tav>
                                      </p:tavLst>
                                    </p:anim>
                                    <p:anim calcmode="lin" valueType="num">
                                      <p:cBhvr additive="base">
                                        <p:cTn id="16" dur="2000" fill="hold"/>
                                        <p:tgtEl>
                                          <p:spTgt spid="61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6147">
                                            <p:txEl>
                                              <p:pRg st="1" end="1"/>
                                            </p:txEl>
                                          </p:spTgt>
                                        </p:tgtEl>
                                        <p:attrNameLst>
                                          <p:attrName>style.visibility</p:attrName>
                                        </p:attrNameLst>
                                      </p:cBhvr>
                                      <p:to>
                                        <p:strVal val="visible"/>
                                      </p:to>
                                    </p:set>
                                    <p:anim calcmode="lin" valueType="num">
                                      <p:cBhvr additive="base">
                                        <p:cTn id="21" dur="2000" fill="hold"/>
                                        <p:tgtEl>
                                          <p:spTgt spid="6147">
                                            <p:txEl>
                                              <p:pRg st="1" end="1"/>
                                            </p:txEl>
                                          </p:spTgt>
                                        </p:tgtEl>
                                        <p:attrNameLst>
                                          <p:attrName>ppt_x</p:attrName>
                                        </p:attrNameLst>
                                      </p:cBhvr>
                                      <p:tavLst>
                                        <p:tav tm="0">
                                          <p:val>
                                            <p:strVal val="#ppt_x"/>
                                          </p:val>
                                        </p:tav>
                                        <p:tav tm="100000">
                                          <p:val>
                                            <p:strVal val="#ppt_x"/>
                                          </p:val>
                                        </p:tav>
                                      </p:tavLst>
                                    </p:anim>
                                    <p:anim calcmode="lin" valueType="num">
                                      <p:cBhvr additive="base">
                                        <p:cTn id="22" dur="2000" fill="hold"/>
                                        <p:tgtEl>
                                          <p:spTgt spid="6147">
                                            <p:txEl>
                                              <p:pRg st="1" end="1"/>
                                            </p:txEl>
                                          </p:spTgt>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6147">
                                            <p:txEl>
                                              <p:pRg st="2" end="2"/>
                                            </p:txEl>
                                          </p:spTgt>
                                        </p:tgtEl>
                                        <p:attrNameLst>
                                          <p:attrName>style.visibility</p:attrName>
                                        </p:attrNameLst>
                                      </p:cBhvr>
                                      <p:to>
                                        <p:strVal val="visible"/>
                                      </p:to>
                                    </p:set>
                                    <p:anim calcmode="lin" valueType="num">
                                      <p:cBhvr additive="base">
                                        <p:cTn id="26" dur="2000" fill="hold"/>
                                        <p:tgtEl>
                                          <p:spTgt spid="6147">
                                            <p:txEl>
                                              <p:pRg st="2" end="2"/>
                                            </p:txEl>
                                          </p:spTgt>
                                        </p:tgtEl>
                                        <p:attrNameLst>
                                          <p:attrName>ppt_x</p:attrName>
                                        </p:attrNameLst>
                                      </p:cBhvr>
                                      <p:tavLst>
                                        <p:tav tm="0">
                                          <p:val>
                                            <p:strVal val="#ppt_x"/>
                                          </p:val>
                                        </p:tav>
                                        <p:tav tm="100000">
                                          <p:val>
                                            <p:strVal val="#ppt_x"/>
                                          </p:val>
                                        </p:tav>
                                      </p:tavLst>
                                    </p:anim>
                                    <p:anim calcmode="lin" valueType="num">
                                      <p:cBhvr additive="base">
                                        <p:cTn id="27" dur="2000" fill="hold"/>
                                        <p:tgtEl>
                                          <p:spTgt spid="6147">
                                            <p:txEl>
                                              <p:pRg st="2" end="2"/>
                                            </p:txEl>
                                          </p:spTgt>
                                        </p:tgtEl>
                                        <p:attrNameLst>
                                          <p:attrName>ppt_y</p:attrName>
                                        </p:attrNameLst>
                                      </p:cBhvr>
                                      <p:tavLst>
                                        <p:tav tm="0">
                                          <p:val>
                                            <p:strVal val="1+#ppt_h/2"/>
                                          </p:val>
                                        </p:tav>
                                        <p:tav tm="100000">
                                          <p:val>
                                            <p:strVal val="#ppt_y"/>
                                          </p:val>
                                        </p:tav>
                                      </p:tavLst>
                                    </p:anim>
                                  </p:childTnLst>
                                </p:cTn>
                              </p:par>
                            </p:childTnLst>
                          </p:cTn>
                        </p:par>
                        <p:par>
                          <p:cTn id="28" fill="hold">
                            <p:stCondLst>
                              <p:cond delay="4000"/>
                            </p:stCondLst>
                            <p:childTnLst>
                              <p:par>
                                <p:cTn id="29" presetID="2" presetClass="entr" presetSubtype="4" fill="hold" grpId="0" nodeType="afterEffect">
                                  <p:stCondLst>
                                    <p:cond delay="2000"/>
                                  </p:stCondLst>
                                  <p:childTnLst>
                                    <p:set>
                                      <p:cBhvr>
                                        <p:cTn id="30" dur="1" fill="hold">
                                          <p:stCondLst>
                                            <p:cond delay="0"/>
                                          </p:stCondLst>
                                        </p:cTn>
                                        <p:tgtEl>
                                          <p:spTgt spid="6147">
                                            <p:txEl>
                                              <p:pRg st="3" end="3"/>
                                            </p:txEl>
                                          </p:spTgt>
                                        </p:tgtEl>
                                        <p:attrNameLst>
                                          <p:attrName>style.visibility</p:attrName>
                                        </p:attrNameLst>
                                      </p:cBhvr>
                                      <p:to>
                                        <p:strVal val="visible"/>
                                      </p:to>
                                    </p:set>
                                    <p:anim calcmode="lin" valueType="num">
                                      <p:cBhvr additive="base">
                                        <p:cTn id="31" dur="2000" fill="hold"/>
                                        <p:tgtEl>
                                          <p:spTgt spid="6147">
                                            <p:txEl>
                                              <p:pRg st="3" end="3"/>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614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2000"/>
                                  </p:stCondLst>
                                  <p:childTnLst>
                                    <p:set>
                                      <p:cBhvr>
                                        <p:cTn id="36" dur="1" fill="hold">
                                          <p:stCondLst>
                                            <p:cond delay="0"/>
                                          </p:stCondLst>
                                        </p:cTn>
                                        <p:tgtEl>
                                          <p:spTgt spid="6147">
                                            <p:txEl>
                                              <p:pRg st="4" end="4"/>
                                            </p:txEl>
                                          </p:spTgt>
                                        </p:tgtEl>
                                        <p:attrNameLst>
                                          <p:attrName>style.visibility</p:attrName>
                                        </p:attrNameLst>
                                      </p:cBhvr>
                                      <p:to>
                                        <p:strVal val="visible"/>
                                      </p:to>
                                    </p:set>
                                    <p:anim calcmode="lin" valueType="num">
                                      <p:cBhvr additive="base">
                                        <p:cTn id="37" dur="2000" fill="hold"/>
                                        <p:tgtEl>
                                          <p:spTgt spid="6147">
                                            <p:txEl>
                                              <p:pRg st="4" end="4"/>
                                            </p:txEl>
                                          </p:spTgt>
                                        </p:tgtEl>
                                        <p:attrNameLst>
                                          <p:attrName>ppt_x</p:attrName>
                                        </p:attrNameLst>
                                      </p:cBhvr>
                                      <p:tavLst>
                                        <p:tav tm="0">
                                          <p:val>
                                            <p:strVal val="#ppt_x"/>
                                          </p:val>
                                        </p:tav>
                                        <p:tav tm="100000">
                                          <p:val>
                                            <p:strVal val="#ppt_x"/>
                                          </p:val>
                                        </p:tav>
                                      </p:tavLst>
                                    </p:anim>
                                    <p:anim calcmode="lin" valueType="num">
                                      <p:cBhvr additive="base">
                                        <p:cTn id="38" dur="2000" fill="hold"/>
                                        <p:tgtEl>
                                          <p:spTgt spid="6147">
                                            <p:txEl>
                                              <p:pRg st="4" end="4"/>
                                            </p:txEl>
                                          </p:spTgt>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2" presetClass="entr" presetSubtype="4" fill="hold" grpId="0" nodeType="afterEffect">
                                  <p:stCondLst>
                                    <p:cond delay="2000"/>
                                  </p:stCondLst>
                                  <p:childTnLst>
                                    <p:set>
                                      <p:cBhvr>
                                        <p:cTn id="41" dur="1" fill="hold">
                                          <p:stCondLst>
                                            <p:cond delay="0"/>
                                          </p:stCondLst>
                                        </p:cTn>
                                        <p:tgtEl>
                                          <p:spTgt spid="6147">
                                            <p:txEl>
                                              <p:pRg st="5" end="5"/>
                                            </p:txEl>
                                          </p:spTgt>
                                        </p:tgtEl>
                                        <p:attrNameLst>
                                          <p:attrName>style.visibility</p:attrName>
                                        </p:attrNameLst>
                                      </p:cBhvr>
                                      <p:to>
                                        <p:strVal val="visible"/>
                                      </p:to>
                                    </p:set>
                                    <p:anim calcmode="lin" valueType="num">
                                      <p:cBhvr additive="base">
                                        <p:cTn id="42" dur="2000" fill="hold"/>
                                        <p:tgtEl>
                                          <p:spTgt spid="6147">
                                            <p:txEl>
                                              <p:pRg st="5" end="5"/>
                                            </p:txEl>
                                          </p:spTgt>
                                        </p:tgtEl>
                                        <p:attrNameLst>
                                          <p:attrName>ppt_x</p:attrName>
                                        </p:attrNameLst>
                                      </p:cBhvr>
                                      <p:tavLst>
                                        <p:tav tm="0">
                                          <p:val>
                                            <p:strVal val="#ppt_x"/>
                                          </p:val>
                                        </p:tav>
                                        <p:tav tm="100000">
                                          <p:val>
                                            <p:strVal val="#ppt_x"/>
                                          </p:val>
                                        </p:tav>
                                      </p:tavLst>
                                    </p:anim>
                                    <p:anim calcmode="lin" valueType="num">
                                      <p:cBhvr additive="base">
                                        <p:cTn id="43" dur="2000" fill="hold"/>
                                        <p:tgtEl>
                                          <p:spTgt spid="614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6147">
                                            <p:txEl>
                                              <p:pRg st="6" end="6"/>
                                            </p:txEl>
                                          </p:spTgt>
                                        </p:tgtEl>
                                        <p:attrNameLst>
                                          <p:attrName>style.visibility</p:attrName>
                                        </p:attrNameLst>
                                      </p:cBhvr>
                                      <p:to>
                                        <p:strVal val="visible"/>
                                      </p:to>
                                    </p:set>
                                    <p:anim calcmode="lin" valueType="num">
                                      <p:cBhvr additive="base">
                                        <p:cTn id="48" dur="2000" fill="hold"/>
                                        <p:tgtEl>
                                          <p:spTgt spid="6147">
                                            <p:txEl>
                                              <p:pRg st="6" end="6"/>
                                            </p:txEl>
                                          </p:spTgt>
                                        </p:tgtEl>
                                        <p:attrNameLst>
                                          <p:attrName>ppt_x</p:attrName>
                                        </p:attrNameLst>
                                      </p:cBhvr>
                                      <p:tavLst>
                                        <p:tav tm="0">
                                          <p:val>
                                            <p:strVal val="#ppt_x"/>
                                          </p:val>
                                        </p:tav>
                                        <p:tav tm="100000">
                                          <p:val>
                                            <p:strVal val="#ppt_x"/>
                                          </p:val>
                                        </p:tav>
                                      </p:tavLst>
                                    </p:anim>
                                    <p:anim calcmode="lin" valueType="num">
                                      <p:cBhvr additive="base">
                                        <p:cTn id="49" dur="2000" fill="hold"/>
                                        <p:tgtEl>
                                          <p:spTgt spid="6147">
                                            <p:txEl>
                                              <p:pRg st="6" end="6"/>
                                            </p:txEl>
                                          </p:spTgt>
                                        </p:tgtEl>
                                        <p:attrNameLst>
                                          <p:attrName>ppt_y</p:attrName>
                                        </p:attrNameLst>
                                      </p:cBhvr>
                                      <p:tavLst>
                                        <p:tav tm="0">
                                          <p:val>
                                            <p:strVal val="1+#ppt_h/2"/>
                                          </p:val>
                                        </p:tav>
                                        <p:tav tm="100000">
                                          <p:val>
                                            <p:strVal val="#ppt_y"/>
                                          </p:val>
                                        </p:tav>
                                      </p:tavLst>
                                    </p:anim>
                                  </p:childTnLst>
                                </p:cTn>
                              </p:par>
                            </p:childTnLst>
                          </p:cTn>
                        </p:par>
                        <p:par>
                          <p:cTn id="50" fill="hold">
                            <p:stCondLst>
                              <p:cond delay="2000"/>
                            </p:stCondLst>
                            <p:childTnLst>
                              <p:par>
                                <p:cTn id="51" presetID="2" presetClass="entr" presetSubtype="4" fill="hold" grpId="0" nodeType="afterEffect">
                                  <p:stCondLst>
                                    <p:cond delay="0"/>
                                  </p:stCondLst>
                                  <p:childTnLst>
                                    <p:set>
                                      <p:cBhvr>
                                        <p:cTn id="52" dur="1" fill="hold">
                                          <p:stCondLst>
                                            <p:cond delay="0"/>
                                          </p:stCondLst>
                                        </p:cTn>
                                        <p:tgtEl>
                                          <p:spTgt spid="6147">
                                            <p:txEl>
                                              <p:pRg st="7" end="7"/>
                                            </p:txEl>
                                          </p:spTgt>
                                        </p:tgtEl>
                                        <p:attrNameLst>
                                          <p:attrName>style.visibility</p:attrName>
                                        </p:attrNameLst>
                                      </p:cBhvr>
                                      <p:to>
                                        <p:strVal val="visible"/>
                                      </p:to>
                                    </p:set>
                                    <p:anim calcmode="lin" valueType="num">
                                      <p:cBhvr additive="base">
                                        <p:cTn id="53" dur="2000" fill="hold"/>
                                        <p:tgtEl>
                                          <p:spTgt spid="6147">
                                            <p:txEl>
                                              <p:pRg st="7" end="7"/>
                                            </p:txEl>
                                          </p:spTgt>
                                        </p:tgtEl>
                                        <p:attrNameLst>
                                          <p:attrName>ppt_x</p:attrName>
                                        </p:attrNameLst>
                                      </p:cBhvr>
                                      <p:tavLst>
                                        <p:tav tm="0">
                                          <p:val>
                                            <p:strVal val="#ppt_x"/>
                                          </p:val>
                                        </p:tav>
                                        <p:tav tm="100000">
                                          <p:val>
                                            <p:strVal val="#ppt_x"/>
                                          </p:val>
                                        </p:tav>
                                      </p:tavLst>
                                    </p:anim>
                                    <p:anim calcmode="lin" valueType="num">
                                      <p:cBhvr additive="base">
                                        <p:cTn id="54" dur="2000" fill="hold"/>
                                        <p:tgtEl>
                                          <p:spTgt spid="6147">
                                            <p:txEl>
                                              <p:pRg st="7" end="7"/>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000"/>
                            </p:stCondLst>
                            <p:childTnLst>
                              <p:par>
                                <p:cTn id="56" presetID="2" presetClass="entr" presetSubtype="4" fill="hold" grpId="0" nodeType="afterEffect">
                                  <p:stCondLst>
                                    <p:cond delay="0"/>
                                  </p:stCondLst>
                                  <p:childTnLst>
                                    <p:set>
                                      <p:cBhvr>
                                        <p:cTn id="57" dur="1" fill="hold">
                                          <p:stCondLst>
                                            <p:cond delay="0"/>
                                          </p:stCondLst>
                                        </p:cTn>
                                        <p:tgtEl>
                                          <p:spTgt spid="6147">
                                            <p:txEl>
                                              <p:pRg st="8" end="8"/>
                                            </p:txEl>
                                          </p:spTgt>
                                        </p:tgtEl>
                                        <p:attrNameLst>
                                          <p:attrName>style.visibility</p:attrName>
                                        </p:attrNameLst>
                                      </p:cBhvr>
                                      <p:to>
                                        <p:strVal val="visible"/>
                                      </p:to>
                                    </p:set>
                                    <p:anim calcmode="lin" valueType="num">
                                      <p:cBhvr additive="base">
                                        <p:cTn id="58" dur="2000" fill="hold"/>
                                        <p:tgtEl>
                                          <p:spTgt spid="6147">
                                            <p:txEl>
                                              <p:pRg st="8" end="8"/>
                                            </p:txEl>
                                          </p:spTgt>
                                        </p:tgtEl>
                                        <p:attrNameLst>
                                          <p:attrName>ppt_x</p:attrName>
                                        </p:attrNameLst>
                                      </p:cBhvr>
                                      <p:tavLst>
                                        <p:tav tm="0">
                                          <p:val>
                                            <p:strVal val="#ppt_x"/>
                                          </p:val>
                                        </p:tav>
                                        <p:tav tm="100000">
                                          <p:val>
                                            <p:strVal val="#ppt_x"/>
                                          </p:val>
                                        </p:tav>
                                      </p:tavLst>
                                    </p:anim>
                                    <p:anim calcmode="lin" valueType="num">
                                      <p:cBhvr additive="base">
                                        <p:cTn id="59" dur="2000" fill="hold"/>
                                        <p:tgtEl>
                                          <p:spTgt spid="6147">
                                            <p:txEl>
                                              <p:pRg st="8" end="8"/>
                                            </p:txEl>
                                          </p:spTgt>
                                        </p:tgtEl>
                                        <p:attrNameLst>
                                          <p:attrName>ppt_y</p:attrName>
                                        </p:attrNameLst>
                                      </p:cBhvr>
                                      <p:tavLst>
                                        <p:tav tm="0">
                                          <p:val>
                                            <p:strVal val="1+#ppt_h/2"/>
                                          </p:val>
                                        </p:tav>
                                        <p:tav tm="100000">
                                          <p:val>
                                            <p:strVal val="#ppt_y"/>
                                          </p:val>
                                        </p:tav>
                                      </p:tavLst>
                                    </p:anim>
                                  </p:childTnLst>
                                </p:cTn>
                              </p:par>
                            </p:childTnLst>
                          </p:cTn>
                        </p:par>
                        <p:par>
                          <p:cTn id="60" fill="hold">
                            <p:stCondLst>
                              <p:cond delay="6000"/>
                            </p:stCondLst>
                            <p:childTnLst>
                              <p:par>
                                <p:cTn id="61" presetID="2" presetClass="entr" presetSubtype="4" fill="hold" grpId="0" nodeType="afterEffect">
                                  <p:stCondLst>
                                    <p:cond delay="0"/>
                                  </p:stCondLst>
                                  <p:childTnLst>
                                    <p:set>
                                      <p:cBhvr>
                                        <p:cTn id="62" dur="1" fill="hold">
                                          <p:stCondLst>
                                            <p:cond delay="0"/>
                                          </p:stCondLst>
                                        </p:cTn>
                                        <p:tgtEl>
                                          <p:spTgt spid="6147">
                                            <p:txEl>
                                              <p:pRg st="9" end="9"/>
                                            </p:txEl>
                                          </p:spTgt>
                                        </p:tgtEl>
                                        <p:attrNameLst>
                                          <p:attrName>style.visibility</p:attrName>
                                        </p:attrNameLst>
                                      </p:cBhvr>
                                      <p:to>
                                        <p:strVal val="visible"/>
                                      </p:to>
                                    </p:set>
                                    <p:anim calcmode="lin" valueType="num">
                                      <p:cBhvr additive="base">
                                        <p:cTn id="63" dur="2000" fill="hold"/>
                                        <p:tgtEl>
                                          <p:spTgt spid="6147">
                                            <p:txEl>
                                              <p:pRg st="9" end="9"/>
                                            </p:txEl>
                                          </p:spTgt>
                                        </p:tgtEl>
                                        <p:attrNameLst>
                                          <p:attrName>ppt_x</p:attrName>
                                        </p:attrNameLst>
                                      </p:cBhvr>
                                      <p:tavLst>
                                        <p:tav tm="0">
                                          <p:val>
                                            <p:strVal val="#ppt_x"/>
                                          </p:val>
                                        </p:tav>
                                        <p:tav tm="100000">
                                          <p:val>
                                            <p:strVal val="#ppt_x"/>
                                          </p:val>
                                        </p:tav>
                                      </p:tavLst>
                                    </p:anim>
                                    <p:anim calcmode="lin" valueType="num">
                                      <p:cBhvr additive="base">
                                        <p:cTn id="64" dur="2000" fill="hold"/>
                                        <p:tgtEl>
                                          <p:spTgt spid="6147">
                                            <p:txEl>
                                              <p:pRg st="9" end="9"/>
                                            </p:txEl>
                                          </p:spTgt>
                                        </p:tgtEl>
                                        <p:attrNameLst>
                                          <p:attrName>ppt_y</p:attrName>
                                        </p:attrNameLst>
                                      </p:cBhvr>
                                      <p:tavLst>
                                        <p:tav tm="0">
                                          <p:val>
                                            <p:strVal val="1+#ppt_h/2"/>
                                          </p:val>
                                        </p:tav>
                                        <p:tav tm="100000">
                                          <p:val>
                                            <p:strVal val="#ppt_y"/>
                                          </p:val>
                                        </p:tav>
                                      </p:tavLst>
                                    </p:anim>
                                  </p:childTnLst>
                                </p:cTn>
                              </p:par>
                            </p:childTnLst>
                          </p:cTn>
                        </p:par>
                        <p:par>
                          <p:cTn id="65" fill="hold">
                            <p:stCondLst>
                              <p:cond delay="8000"/>
                            </p:stCondLst>
                            <p:childTnLst>
                              <p:par>
                                <p:cTn id="66" presetID="2" presetClass="entr" presetSubtype="4" fill="hold" grpId="0" nodeType="afterEffect">
                                  <p:stCondLst>
                                    <p:cond delay="0"/>
                                  </p:stCondLst>
                                  <p:childTnLst>
                                    <p:set>
                                      <p:cBhvr>
                                        <p:cTn id="67" dur="1" fill="hold">
                                          <p:stCondLst>
                                            <p:cond delay="0"/>
                                          </p:stCondLst>
                                        </p:cTn>
                                        <p:tgtEl>
                                          <p:spTgt spid="6147">
                                            <p:txEl>
                                              <p:pRg st="10" end="10"/>
                                            </p:txEl>
                                          </p:spTgt>
                                        </p:tgtEl>
                                        <p:attrNameLst>
                                          <p:attrName>style.visibility</p:attrName>
                                        </p:attrNameLst>
                                      </p:cBhvr>
                                      <p:to>
                                        <p:strVal val="visible"/>
                                      </p:to>
                                    </p:set>
                                    <p:anim calcmode="lin" valueType="num">
                                      <p:cBhvr additive="base">
                                        <p:cTn id="68" dur="2000" fill="hold"/>
                                        <p:tgtEl>
                                          <p:spTgt spid="6147">
                                            <p:txEl>
                                              <p:pRg st="10" end="10"/>
                                            </p:txEl>
                                          </p:spTgt>
                                        </p:tgtEl>
                                        <p:attrNameLst>
                                          <p:attrName>ppt_x</p:attrName>
                                        </p:attrNameLst>
                                      </p:cBhvr>
                                      <p:tavLst>
                                        <p:tav tm="0">
                                          <p:val>
                                            <p:strVal val="#ppt_x"/>
                                          </p:val>
                                        </p:tav>
                                        <p:tav tm="100000">
                                          <p:val>
                                            <p:strVal val="#ppt_x"/>
                                          </p:val>
                                        </p:tav>
                                      </p:tavLst>
                                    </p:anim>
                                    <p:anim calcmode="lin" valueType="num">
                                      <p:cBhvr additive="base">
                                        <p:cTn id="69" dur="2000" fill="hold"/>
                                        <p:tgtEl>
                                          <p:spTgt spid="6147">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uiExpand="1" build="p"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5202</TotalTime>
  <Words>1296</Words>
  <Application>Microsoft Office PowerPoint</Application>
  <PresentationFormat>On-screen Show (4:3)</PresentationFormat>
  <Paragraphs>173</Paragraphs>
  <Slides>27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Arial Rounded MT Bold</vt:lpstr>
      <vt:lpstr>Arial Unicode MS</vt:lpstr>
      <vt:lpstr>Calibri</vt:lpstr>
      <vt:lpstr>Wingdings</vt:lpstr>
      <vt:lpstr>Wingdings 2</vt:lpstr>
      <vt:lpstr>Office Theme</vt:lpstr>
      <vt:lpstr>PowerPoint Presentation</vt:lpstr>
      <vt:lpstr>PowerPoint Presentation</vt:lpstr>
      <vt:lpstr>How to Get Over…            …Not Being Able to Get Over</vt:lpstr>
      <vt:lpstr>PowerPoint Presentation</vt:lpstr>
      <vt:lpstr>PowerPoint Presentation</vt:lpstr>
      <vt:lpstr>Signs of Inferiority  </vt:lpstr>
      <vt:lpstr>Truth about Inferiority</vt:lpstr>
      <vt:lpstr>Truth about Inferiority</vt:lpstr>
      <vt:lpstr>PowerPoint Presentation</vt:lpstr>
      <vt:lpstr> Three Step Process to  Overcoming Spiritual Inferiority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II Timothy 1:7 </vt:lpstr>
      <vt:lpstr> II Timothy 1:6 </vt:lpstr>
      <vt:lpstr>PowerPoint Presentation</vt:lpstr>
      <vt:lpstr>PowerPoint Presentation</vt:lpstr>
      <vt:lpstr>PowerPoint Presentation</vt:lpstr>
      <vt:lpstr>Fear </vt:lpstr>
      <vt:lpstr> Categories </vt:lpstr>
      <vt:lpstr> Categories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David Linton</dc:creator>
  <cp:lastModifiedBy>David Linton</cp:lastModifiedBy>
  <cp:revision>112</cp:revision>
  <dcterms:created xsi:type="dcterms:W3CDTF">2013-01-05T00:19:28Z</dcterms:created>
  <dcterms:modified xsi:type="dcterms:W3CDTF">2020-01-25T15:14:34Z</dcterms:modified>
</cp:coreProperties>
</file>