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56" r:id="rId4"/>
    <p:sldId id="269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72" r:id="rId17"/>
    <p:sldId id="278" r:id="rId18"/>
    <p:sldId id="260" r:id="rId19"/>
    <p:sldId id="280" r:id="rId20"/>
    <p:sldId id="261" r:id="rId21"/>
    <p:sldId id="273" r:id="rId22"/>
    <p:sldId id="275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4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9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6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8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5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B100-6743-4B5A-BA1A-09E997327932}" type="datetimeFigureOut">
              <a:rPr lang="en-US" smtClean="0"/>
              <a:t>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C8672-D5AB-43AD-8F59-24AD670D1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Isaiah+6&amp;version=NLT#fen-NLT-17747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0768-A4CE-4924-8914-D5DC23E2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DF19-041E-48D6-B925-788B8F012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boss was complaining in a staff meeting the other day that he wasn't getting any respect. Later that morning he went out and got a small sign that read, "I'm the Boss."  He then taped it to his office door.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Later that day when he returned from lunch, he found that someone had taped a note to the sign that said: "Your wife called. She wants you to bring her sign back."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8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229" y="129110"/>
            <a:ext cx="4212771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Holy (3)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49" y="3022757"/>
            <a:ext cx="6293126" cy="3073243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…Set Apart from…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…Everyone and Everything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Sinless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Uncompromising w- Sin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787294">
            <a:off x="2389115" y="760978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1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657" y="42025"/>
            <a:ext cx="7841343" cy="92033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Power is Awesome (4)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282" y="2130444"/>
            <a:ext cx="6462851" cy="442436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He Speaks…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…the Earth Shakes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His Hands He Holds…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Creation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Lives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Has The Power To…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Anything He Wishes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Speak and It’s Done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412536">
            <a:off x="-137102" y="3476067"/>
            <a:ext cx="31736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8931" y="966257"/>
            <a:ext cx="7557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That’s How It Really 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0620" y="5534561"/>
            <a:ext cx="31736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026" y="0"/>
            <a:ext cx="540357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We Really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5"/>
            <a:ext cx="11342599" cy="4429382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in Trouble.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“Woe is me! for I am undone…”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Can We Dare to Stand Before God?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Here Is The High and Almighty God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Here We Are, Low and Dirty and Weak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Hopeless.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“because I am a man of unclean lips…”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We Stand Before God…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Sin Is Magnified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See Ourselves As God Sees 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526466">
            <a:off x="9122141" y="1960602"/>
            <a:ext cx="216366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2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026" y="0"/>
            <a:ext cx="540357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We Really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10119715" cy="4893839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in Trouble-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“Woe is me! for I am undone…” 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We’re Hopeless-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“..I am a man of unclean lips…”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Have No One to Help Us-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dwell in the midst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of a people of unclean lips…”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Everybody is a Sinner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No One to Turn To 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Stand ALONE Before God 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Even Trump, the Senate /Congress!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866599">
            <a:off x="7776460" y="4349382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836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04" y="5758760"/>
            <a:ext cx="3482009" cy="92033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265044"/>
            <a:ext cx="11741426" cy="2855528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Same One Who Reveals Our Condition…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…Heals Our Condition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Loves us too Much…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…to Leave Us the Same as He Found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01204" y="4800178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908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4704" y="5758760"/>
            <a:ext cx="3482009" cy="920336"/>
          </a:xfrm>
        </p:spPr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Touch!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644879"/>
            <a:ext cx="11741426" cy="4993921"/>
          </a:xfrm>
          <a:solidFill>
            <a:schemeClr val="bg1">
              <a:alpha val="9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one of the seraphim flew to me with a burning coal he had taken from the altar with a pair of tongs. </a:t>
            </a:r>
            <a:r>
              <a:rPr lang="en-US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touched my lips with it and said, “See, this coal has touched your lips. Now your guilt is removed, and your sins are forgiven.”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Isaiah’s Actions Affected God…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God Initiated… </a:t>
            </a:r>
          </a:p>
          <a:p>
            <a:pPr lvl="6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Contact (1-4)</a:t>
            </a:r>
          </a:p>
          <a:p>
            <a:pPr lvl="6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Cleansing (5)</a:t>
            </a:r>
          </a:p>
          <a:p>
            <a:pPr lvl="6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Calling (6-8)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9806298">
            <a:off x="9182291" y="2966218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31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73727B01-6F0C-40A8-B949-CC772F342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0559" y="1399674"/>
            <a:ext cx="11011301" cy="5105400"/>
          </a:xfrm>
          <a:solidFill>
            <a:schemeClr val="bg1">
              <a:alpha val="90195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Actions Effected Isaiah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heard the Lord asking, “Whom should I send as a messenger to this people? Who will go for us?”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said, “Here I am. Send me”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Shall I Send?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looked Up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Saw God as He Is!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Looked In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Saw Self as He Was!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Looked Out  -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Saw Others as They Are!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Would Happen If …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 If Everyone Rescues One !     	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45774"/>
            <a:ext cx="11741426" cy="6573078"/>
          </a:xfrm>
          <a:solidFill>
            <a:schemeClr val="bg1">
              <a:alpha val="80000"/>
            </a:schemeClr>
          </a:solidFill>
          <a:effectLst>
            <a:softEdge rad="31750"/>
          </a:effectLst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Isaiah 6 (NLT)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It was in the year King Uzziah died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[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hlinkClick r:id="rId3" tooltip="See footnote a"/>
              </a:rPr>
              <a:t>a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]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that I saw the Lord. He was sitting on a lofty throne, and the train of his robe filled the Temple.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Attending him were mighty seraphim, each having six wings. With two wings they covered their faces, with two they covered their feet, and with two they flew.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were calling out to each other, “Holy, holy, holy is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Armies!  The whole earth is filled with his glory!”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Their voices shook the Temple to its foundations, and the entire building was filled with smoke.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said, “It’s all over! I am doomed, for I am a sinful man. I have filthy lips, and I live among a people with filthy lips. Yet I have seen the King, the 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Heaven’s Armies.”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one of the seraphim flew to me with a burning coal he had taken from the altar with a pair of tongs.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touched my lips with it and said, “See, this coal has touched your lips. Now your guilt is removed, and your sins are forgiven.” 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I heard the Lord asking, “Whom should I send as a messenger to this people? Who will go for us?” I said, “Here I am. Send 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8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FECF-84D8-400B-A414-156C3DB7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DDC4C-1EB8-4CF5-99D4-35D6C3147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97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2"/>
            <a:ext cx="10515600" cy="920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11741426" cy="5473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Initiated…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Contact (1-4)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Cleansing (5)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Calling (6-8)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28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4" y="162560"/>
            <a:ext cx="3675888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1"/>
          <a:stretch/>
        </p:blipFill>
        <p:spPr>
          <a:xfrm>
            <a:off x="4562856" y="351246"/>
            <a:ext cx="3675888" cy="1463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15986" r="2670"/>
          <a:stretch/>
        </p:blipFill>
        <p:spPr>
          <a:xfrm>
            <a:off x="8873598" y="162560"/>
            <a:ext cx="2858703" cy="1723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5121" r="6750" b="2488"/>
          <a:stretch/>
        </p:blipFill>
        <p:spPr>
          <a:xfrm>
            <a:off x="668739" y="3118513"/>
            <a:ext cx="3562067" cy="3739487"/>
          </a:xfrm>
          <a:prstGeom prst="rect">
            <a:avLst/>
          </a:prstGeom>
        </p:spPr>
      </p:pic>
      <p:pic>
        <p:nvPicPr>
          <p:cNvPr id="7" name="Picture 6" descr="A close up of a piano&#10;&#10;Description automatically generated">
            <a:extLst>
              <a:ext uri="{FF2B5EF4-FFF2-40B4-BE49-F238E27FC236}">
                <a16:creationId xmlns:a16="http://schemas.microsoft.com/office/drawing/2014/main" id="{87D96422-ABE2-480F-81C0-E2A62272C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009775"/>
            <a:ext cx="28575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9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2" y="161677"/>
            <a:ext cx="4554772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56" y="161676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" y="3445564"/>
            <a:ext cx="3568700" cy="3412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24" y="3445563"/>
            <a:ext cx="2679700" cy="313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>
          <a:xfrm>
            <a:off x="8650356" y="256755"/>
            <a:ext cx="3222142" cy="3308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7536" r="29952" b="9952"/>
          <a:stretch/>
        </p:blipFill>
        <p:spPr>
          <a:xfrm>
            <a:off x="8157320" y="3564835"/>
            <a:ext cx="2915478" cy="29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8" y="145774"/>
            <a:ext cx="3530876" cy="316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660" y="145774"/>
            <a:ext cx="2495550" cy="3168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76" y="145774"/>
            <a:ext cx="2324100" cy="3168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5"/>
          <a:stretch/>
        </p:blipFill>
        <p:spPr>
          <a:xfrm>
            <a:off x="450160" y="3583895"/>
            <a:ext cx="4000500" cy="2308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61" y="3583895"/>
            <a:ext cx="268605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28" y="3357790"/>
            <a:ext cx="3323771" cy="32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8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272" y="6211669"/>
            <a:ext cx="30686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dward 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8556653" y="6211668"/>
            <a:ext cx="2105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1-12-2020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1583" y="3235324"/>
            <a:ext cx="699691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The Way It Really Is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“Getting Back Our Focus”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23007" y="5826947"/>
            <a:ext cx="28712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Isaiah 6:1-9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5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710289"/>
          </a:xfrm>
          <a:solidFill>
            <a:schemeClr val="bg1"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6 (KJV)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the year that king Uzziah died I saw also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sitting upon a throne, high and lifted up, and his train filled the temple.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Above it stood the seraphims: each one had six wings; with twain he covered his face, and with twain he covered his feet, and with twain he did fly.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one cried unto another, and said, Holy, holy, holy, is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hosts: the whole earth is full of his glory.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the posts of the door moved at the voice of him that cried, and the house was filled with smoke.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said I, Woe is me! for I am undone; because I am a man of unclean lips, and I dwell in the midst of a people of unclean lips: for mine eyes have seen the King,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hosts.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Then flew one of the seraphims unto me, having a live coal in his hand, which he had taken with the tongs from off the altar: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7 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he laid it upon my mouth, and said, Lo, this hath touched thy lips; and thine iniquity is taken away, and thy sin purged.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8 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Also I heard the voice of the Lord, saying, Whom shall I send, and who will go for us? Then said I, Here am I; send me.</a:t>
            </a:r>
          </a:p>
        </p:txBody>
      </p:sp>
    </p:spTree>
    <p:extLst>
      <p:ext uri="{BB962C8B-B14F-4D97-AF65-F5344CB8AC3E}">
        <p14:creationId xmlns:p14="http://schemas.microsoft.com/office/powerpoint/2010/main" val="5145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971" y="0"/>
            <a:ext cx="4489174" cy="914401"/>
          </a:xfrm>
          <a:noFill/>
          <a:effectLst>
            <a:softEdge rad="31750"/>
          </a:effectLst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Unstable Times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13" y="1364972"/>
            <a:ext cx="3302422" cy="622852"/>
          </a:xfrm>
          <a:noFill/>
          <a:effectLst>
            <a:softEdge rad="31750"/>
          </a:effectLst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Politically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1385" y="2572974"/>
            <a:ext cx="3247839" cy="61053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Physically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67421" y="3891495"/>
            <a:ext cx="3292720" cy="57646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Spiritually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21007" y="4972684"/>
            <a:ext cx="4432357" cy="57646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Sound Familiar?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270" y="5936974"/>
            <a:ext cx="5947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Lost Their Focus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5121" r="6750" b="2488"/>
          <a:stretch/>
        </p:blipFill>
        <p:spPr>
          <a:xfrm>
            <a:off x="8054524" y="1073799"/>
            <a:ext cx="3562067" cy="37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4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811" y="5464875"/>
            <a:ext cx="6649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The Way It Really Is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0486" y="275847"/>
            <a:ext cx="7432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“Getting Back Our Focus”</a:t>
            </a:r>
          </a:p>
        </p:txBody>
      </p:sp>
    </p:spTree>
    <p:extLst>
      <p:ext uri="{BB962C8B-B14F-4D97-AF65-F5344CB8AC3E}">
        <p14:creationId xmlns:p14="http://schemas.microsoft.com/office/powerpoint/2010/main" val="138656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008" y="0"/>
            <a:ext cx="7020339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On the Throne (1)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417" y="2902226"/>
            <a:ext cx="9276522" cy="3525079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The…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King of Kings- Lord of Lords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Ruler of All Things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Control –Always Has /Always Will Be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Absolute Sovereign Ruler of Everything </a:t>
            </a: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About To Give Up His Reign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925325">
            <a:off x="-2766" y="1436764"/>
            <a:ext cx="23438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7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2"/>
            <a:ext cx="7710714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High and Lifted Up (1)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245704"/>
            <a:ext cx="6917635" cy="4110068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Above All Things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Nothing Has Dominion Over Him 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Is Under Him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Governments…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Power…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People…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 And You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7145384">
            <a:off x="9090168" y="2177354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028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656" y="100082"/>
            <a:ext cx="8676861" cy="920336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Train Fills the Temple (1)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983" y="1205948"/>
            <a:ext cx="7885674" cy="5470624"/>
          </a:xfr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Train Represents His Power 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Power is Everywhere…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…and Reaches Everywhere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Cannot …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Escape God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Hide From Him </a:t>
            </a:r>
          </a:p>
          <a:p>
            <a:pPr lvl="2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Run From Him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Sooner or Later…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…Everyone Will Stand Before Him </a:t>
            </a:r>
          </a:p>
        </p:txBody>
      </p:sp>
      <p:sp>
        <p:nvSpPr>
          <p:cNvPr id="4" name="Rectangle 3"/>
          <p:cNvSpPr/>
          <p:nvPr/>
        </p:nvSpPr>
        <p:spPr>
          <a:xfrm rot="17145384">
            <a:off x="9090168" y="2177354"/>
            <a:ext cx="2583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Focus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1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1237</Words>
  <Application>Microsoft Office PowerPoint</Application>
  <PresentationFormat>Widescreen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Unstable Times </vt:lpstr>
      <vt:lpstr>PowerPoint Presentation</vt:lpstr>
      <vt:lpstr>He is On the Throne (1)</vt:lpstr>
      <vt:lpstr>He is High and Lifted Up (1)</vt:lpstr>
      <vt:lpstr>His Train Fills the Temple (1)</vt:lpstr>
      <vt:lpstr>He is Holy (3) </vt:lpstr>
      <vt:lpstr>His Power is Awesome (4) </vt:lpstr>
      <vt:lpstr>PowerPoint Presentation</vt:lpstr>
      <vt:lpstr>How We Really Are</vt:lpstr>
      <vt:lpstr>How We Really Are</vt:lpstr>
      <vt:lpstr>His Touch!</vt:lpstr>
      <vt:lpstr>His Touch!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 It Really Is</dc:title>
  <dc:creator>David Linton</dc:creator>
  <cp:lastModifiedBy>David Linton</cp:lastModifiedBy>
  <cp:revision>149</cp:revision>
  <dcterms:created xsi:type="dcterms:W3CDTF">2016-11-08T02:11:46Z</dcterms:created>
  <dcterms:modified xsi:type="dcterms:W3CDTF">2020-01-12T00:15:58Z</dcterms:modified>
</cp:coreProperties>
</file>