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58" r:id="rId4"/>
    <p:sldId id="267" r:id="rId5"/>
    <p:sldId id="266" r:id="rId6"/>
    <p:sldId id="261" r:id="rId7"/>
    <p:sldId id="260" r:id="rId8"/>
    <p:sldId id="263" r:id="rId9"/>
    <p:sldId id="268" r:id="rId10"/>
    <p:sldId id="278" r:id="rId11"/>
    <p:sldId id="269" r:id="rId12"/>
    <p:sldId id="283" r:id="rId13"/>
    <p:sldId id="277" r:id="rId14"/>
    <p:sldId id="276" r:id="rId15"/>
    <p:sldId id="281" r:id="rId16"/>
    <p:sldId id="272" r:id="rId17"/>
    <p:sldId id="274" r:id="rId18"/>
    <p:sldId id="264" r:id="rId19"/>
    <p:sldId id="256" r:id="rId20"/>
    <p:sldId id="275" r:id="rId21"/>
    <p:sldId id="271" r:id="rId22"/>
    <p:sldId id="270" r:id="rId23"/>
    <p:sldId id="257" r:id="rId24"/>
    <p:sldId id="265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>
      <p:cViewPr varScale="1">
        <p:scale>
          <a:sx n="62" d="100"/>
          <a:sy n="62" d="100"/>
        </p:scale>
        <p:origin x="4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438A2-8C89-446F-AE98-188BC0B38EC2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381752"/>
            <a:ext cx="8613512" cy="496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1A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OILY HAIR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860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Trying to control my dry hair, I treated my scalp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olive oil before washing it.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Worried that the oil might leave an odor,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washed my hair several times.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night when I went to bed,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leaned over to my husband and asked,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"Do I smell like olive oil?"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"No," he said, sniffing me.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"Do I smell like Popeye?"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3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raumarecoverydotnet.files.wordpress.com/2012/11/bridge-the-gap-between-research-and-real-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767" y="1219200"/>
            <a:ext cx="7277100" cy="4800600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955"/>
            <a:ext cx="8686800" cy="1143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Path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..stand in the gap”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19800" cy="3276600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 fontScale="92500" lnSpcReduction="10000"/>
          </a:bodyPr>
          <a:lstStyle/>
          <a:p>
            <a:pPr lvl="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Stand –</a:t>
            </a:r>
            <a:r>
              <a:rPr lang="en-US" altLang="ko-KR" sz="3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appointed to arise…</a:t>
            </a:r>
          </a:p>
          <a:p>
            <a:pPr marL="0" lvl="0" indent="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3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…and remain firm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Time to Get… </a:t>
            </a:r>
          </a:p>
          <a:p>
            <a:pPr marL="1371600" lvl="0" indent="-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Beyond Ourselves</a:t>
            </a:r>
          </a:p>
          <a:p>
            <a:pPr marL="1371600" lvl="0" indent="-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Into the Fight</a:t>
            </a:r>
          </a:p>
          <a:p>
            <a:pPr marL="1371600" lvl="0" indent="-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Stay in the Fight</a:t>
            </a:r>
          </a:p>
          <a:p>
            <a:pPr marL="1143000" lvl="0" indent="-2286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2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565" y="0"/>
            <a:ext cx="8230235" cy="114363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Power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“to make up the hedge”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30235" cy="4038600"/>
          </a:xfrm>
          <a:solidFill>
            <a:schemeClr val="bg1">
              <a:alpha val="75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Make up the Hedge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Repair the Breach </a:t>
            </a: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close off- build a wall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Nehemiah-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Trowel /Sword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David-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Israel /Philistines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Jesus-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Cross made up the Hedge –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Bridged the Gap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Dad-</a:t>
            </a: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we make up the hedge today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635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God’s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Purpose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“…that I should not destroy it…”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3214587"/>
            <a:ext cx="7924800" cy="3352800"/>
          </a:xfrm>
          <a:solidFill>
            <a:schemeClr val="bg1">
              <a:alpha val="75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Destroy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decay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corrupt, destroy , lose, perish, spill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 up the Hedge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Repair the Breach </a:t>
            </a:r>
          </a:p>
          <a:p>
            <a:pPr lvl="0"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to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abide (behind), arise, remain, repair, + serve, stand fast/ firm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Gap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breach, a break 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Purpose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“…that I should not destroy it…”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0235" cy="3505200"/>
          </a:xfrm>
          <a:solidFill>
            <a:schemeClr val="bg1">
              <a:alpha val="75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Destroy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decay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ruin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corrupt, destroy, lose, perish, spill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Deliverance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Doesn’t Come from an Army…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…But a Man (husband/ dad)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Noah- Ark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Moses- Ark</a:t>
            </a:r>
          </a:p>
        </p:txBody>
      </p:sp>
    </p:spTree>
    <p:extLst>
      <p:ext uri="{BB962C8B-B14F-4D97-AF65-F5344CB8AC3E}">
        <p14:creationId xmlns:p14="http://schemas.microsoft.com/office/powerpoint/2010/main" val="72236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257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Purpose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“…that I should not destroy it…”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3733799"/>
          </a:xfrm>
          <a:solidFill>
            <a:schemeClr val="bg1">
              <a:alpha val="75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pPr marL="0" indent="0" algn="just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Ezekiel 22:30-31The Message (MSG)</a:t>
            </a:r>
          </a:p>
          <a:p>
            <a:pPr marL="0" indent="0" algn="just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looked for someone to stand up for me against all this, to repair the defenses of the city, to take a stand for me and stand in the gap to protect this land so I wouldn’t have to destroy it. I couldn’t find anyone. Not one.”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9B79D2-C8FF-4C68-9832-7B55CA8A79DE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382000" cy="37337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wrap="square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Ezekiel 22:30-31 DLV 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looked for a dad to stand up for me against all this, to repair the defenses of the family, / to take a stand for me and stand in the gap to protect this country so I wouldn’t have to destroy it. I couldn’t find anyone. Not one.” </a:t>
            </a:r>
          </a:p>
        </p:txBody>
      </p:sp>
    </p:spTree>
    <p:extLst>
      <p:ext uri="{BB962C8B-B14F-4D97-AF65-F5344CB8AC3E}">
        <p14:creationId xmlns:p14="http://schemas.microsoft.com/office/powerpoint/2010/main" val="226773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" y="1676400"/>
            <a:ext cx="5081954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50939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omb dir="vert"/>
      </p:transition>
    </mc:Choice>
    <mc:Fallback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028701"/>
            <a:ext cx="5829300" cy="571500"/>
          </a:xfrm>
          <a:solidFill>
            <a:schemeClr val="bg1">
              <a:alpha val="71000"/>
            </a:schemeClr>
          </a:solidFill>
        </p:spPr>
        <p:txBody>
          <a:bodyPr>
            <a:normAutofit fontScale="90000"/>
          </a:bodyPr>
          <a:lstStyle/>
          <a:p>
            <a:pPr algn="l"/>
            <a:br>
              <a:rPr lang="en-US" b="1" dirty="0"/>
            </a:br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Ezekiel 22:30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1752600"/>
            <a:ext cx="5886450" cy="3962400"/>
          </a:xfrm>
          <a:solidFill>
            <a:schemeClr val="bg1">
              <a:alpha val="71000"/>
            </a:schemeClr>
          </a:solidFill>
        </p:spPr>
        <p:txBody>
          <a:bodyPr>
            <a:normAutofit/>
          </a:bodyPr>
          <a:lstStyle/>
          <a:p>
            <a:pPr marL="385763" indent="-385763" algn="l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1. The Plan </a:t>
            </a:r>
          </a:p>
          <a:p>
            <a:pPr marL="385763" indent="-385763" algn="l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sought a man among them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2. The Path 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stand in the Gap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3. The Power 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make up the Hedge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4. The Purpose 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That I would not Destroy it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75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God’s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Purpose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“…that I should not destroy it…”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 wrap="square" lIns="0" tIns="0" rIns="0" bIns="0" anchor="t"/>
          <a:lstStyle/>
          <a:p>
            <a:pPr marL="342900" indent="-342900" algn="l" defTabSz="914400" latinLnBrk="0">
              <a:lnSpc>
                <a:spcPct val="102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Calibri" charset="0"/>
              </a:rPr>
              <a:t>Stand in the Gap-</a:t>
            </a:r>
            <a:endParaRPr lang="ko-KR" altLang="en-US" sz="3200" dirty="0">
              <a:latin typeface="Calibri" charset="0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Calibri" charset="0"/>
              </a:rPr>
              <a:t>Builder of Walls-</a:t>
            </a:r>
            <a:endParaRPr lang="ko-KR" altLang="en-US" sz="3200" dirty="0">
              <a:latin typeface="Calibri" charset="0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Calibri" charset="0"/>
              </a:rPr>
              <a:t>Ck sermons ezek 22:30</a:t>
            </a:r>
            <a:endParaRPr lang="ko-KR" altLang="en-US" sz="3200" dirty="0">
              <a:latin typeface="Calibri" charset="0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Calibri" charset="0"/>
              </a:rPr>
              <a:t>Make sched..daniel special</a:t>
            </a:r>
            <a:endParaRPr lang="ko-KR" altLang="en-US" sz="3200" dirty="0">
              <a:latin typeface="Calibri" charset="0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uthenticatedministries.org/publishImages/Prayer-Request---Salvation-~~element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505200" cy="3048000"/>
          </a:xfrm>
          <a:prstGeom prst="rect">
            <a:avLst/>
          </a:prstGeom>
          <a:noFill/>
        </p:spPr>
      </p:pic>
      <p:pic>
        <p:nvPicPr>
          <p:cNvPr id="1028" name="Picture 4" descr="http://www.revivalfellowship.com/files/crfrevival/Article%2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0"/>
            <a:ext cx="4181475" cy="3048000"/>
          </a:xfrm>
          <a:prstGeom prst="rect">
            <a:avLst/>
          </a:prstGeom>
          <a:noFill/>
        </p:spPr>
      </p:pic>
      <p:pic>
        <p:nvPicPr>
          <p:cNvPr id="1030" name="Picture 6" descr="http://davidstheology.files.wordpress.com/2012/10/lifeway-kingdom-man-banners-425x203_thumb.jpg?w=458&amp;h=2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3124200" cy="2105026"/>
          </a:xfrm>
          <a:prstGeom prst="rect">
            <a:avLst/>
          </a:prstGeom>
          <a:noFill/>
        </p:spPr>
      </p:pic>
      <p:pic>
        <p:nvPicPr>
          <p:cNvPr id="1032" name="Picture 8" descr="http://www.belmontbiblechurch.com/files/Pastormm/Home%20Page%20Banners/Standing%20in%20the%20G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05200"/>
            <a:ext cx="38100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5"/>
          <a:stretch/>
        </p:blipFill>
        <p:spPr>
          <a:xfrm>
            <a:off x="2590800" y="1786128"/>
            <a:ext cx="3962400" cy="29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82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4yleaWrWvJk/UKRzasSML_I/AAAAAAAAAIc/CsgL41ylO4s/s1600/stand+in+the+gap_wide_t_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471"/>
            <a:ext cx="1828800" cy="2667000"/>
          </a:xfrm>
          <a:prstGeom prst="rect">
            <a:avLst/>
          </a:prstGeom>
          <a:noFill/>
        </p:spPr>
      </p:pic>
      <p:pic>
        <p:nvPicPr>
          <p:cNvPr id="1028" name="Picture 4" descr="http://traumarecoverydotnet.files.wordpress.com/2012/11/bridge-the-gap-between-research-and-real-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4381500" cy="2438400"/>
          </a:xfrm>
          <a:prstGeom prst="rect">
            <a:avLst/>
          </a:prstGeom>
          <a:noFill/>
        </p:spPr>
      </p:pic>
      <p:pic>
        <p:nvPicPr>
          <p:cNvPr id="1030" name="Picture 6" descr="http://media-cache-ec0.pinimg.com/736x/28/2b/b1/282bb1f78819bd0295f022188fd528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00400"/>
            <a:ext cx="3733800" cy="35814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2004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431702"/>
            <a:ext cx="2781300" cy="22352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4yleaWrWvJk/UKRzasSML_I/AAAAAAAAAIc/CsgL41ylO4s/s1600/stand+in+the+gap_wide_t_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4419600" cy="17526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0"/>
            <a:ext cx="48958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2" name="Picture 4" descr="http://bibledude.net/wp-content/uploads/cross-illustration-300x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2857500" cy="2571751"/>
          </a:xfrm>
          <a:prstGeom prst="rect">
            <a:avLst/>
          </a:prstGeom>
          <a:noFill/>
        </p:spPr>
      </p:pic>
      <p:pic>
        <p:nvPicPr>
          <p:cNvPr id="278534" name="Picture 6" descr="http://www.nowtheendbegins.com/images/Salvation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"/>
            <a:ext cx="3333750" cy="2228850"/>
          </a:xfrm>
          <a:prstGeom prst="rect">
            <a:avLst/>
          </a:prstGeom>
          <a:noFill/>
        </p:spPr>
      </p:pic>
      <p:pic>
        <p:nvPicPr>
          <p:cNvPr id="278536" name="Picture 8" descr="http://www.carsonbiblechurch.com/home/1540/2278/images/gaplogo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95600"/>
            <a:ext cx="4038600" cy="3048000"/>
          </a:xfrm>
          <a:prstGeom prst="rect">
            <a:avLst/>
          </a:prstGeom>
          <a:noFill/>
        </p:spPr>
      </p:pic>
      <p:pic>
        <p:nvPicPr>
          <p:cNvPr id="278540" name="Picture 12" descr="http://sinandloveofgod.files.wordpress.com/2011/04/sin-separates-man-from-go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971800"/>
            <a:ext cx="3143250" cy="1895476"/>
          </a:xfrm>
          <a:prstGeom prst="rect">
            <a:avLst/>
          </a:prstGeom>
          <a:noFill/>
        </p:spPr>
      </p:pic>
      <p:pic>
        <p:nvPicPr>
          <p:cNvPr id="6" name="Picture 2" descr="http://kswptim.files.wordpress.com/2011/12/build-a-w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143500"/>
            <a:ext cx="2847975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It’s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 -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-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-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 -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-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 -</a:t>
            </a:r>
          </a:p>
        </p:txBody>
      </p:sp>
      <p:pic>
        <p:nvPicPr>
          <p:cNvPr id="4" name="Picture 6" descr="http://davidstheology.files.wordpress.com/2012/10/lifeway-kingdom-man-banners-425x203_thumb.jpg?w=458&amp;h=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4876800" cy="39624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00200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-fighter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-attentive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-help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-example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-restore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raumarecoverydotnet.files.wordpress.com/2012/11/bridge-the-gap-between-research-and-real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767" y="1219200"/>
            <a:ext cx="7277100" cy="4800600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955"/>
            <a:ext cx="8686800" cy="1143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Path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..stand in the gap”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658100" cy="4800600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lvl="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Gap –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breach/ broken wall</a:t>
            </a:r>
          </a:p>
          <a:p>
            <a:pPr marL="405130" lvl="0" indent="-40513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are </a:t>
            </a: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“Gaps” 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 Only You Can Fill…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Family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in the Land</a:t>
            </a:r>
          </a:p>
          <a:p>
            <a:pPr marL="914400" lvl="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Stand</a:t>
            </a:r>
          </a:p>
          <a:p>
            <a:pPr marL="91440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Time to Get… </a:t>
            </a:r>
          </a:p>
          <a:p>
            <a:pPr marL="1371600" lvl="0" indent="-45720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Beyond Ourselves</a:t>
            </a:r>
          </a:p>
          <a:p>
            <a:pPr marL="1371600" lvl="0" indent="-45720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Get into the Fight</a:t>
            </a:r>
          </a:p>
          <a:p>
            <a:pPr marL="1371600" lvl="0" indent="-45720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hands dirty!</a:t>
            </a:r>
          </a:p>
          <a:p>
            <a:pPr marL="1143000" lvl="0" indent="-2286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257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Purpose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“…that I should not destroy it…”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3962399"/>
          </a:xfrm>
          <a:solidFill>
            <a:schemeClr val="bg1">
              <a:alpha val="75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Destroy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decay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ruin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corrupt, destroy , lose, perish, spill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Make up the Hedge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– Repair the Breach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close off- build a wall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 to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abide (behind), arise, remain, repair, + serve, stand fast/ firm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the Gap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 breach, a break 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4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2895600"/>
            <a:ext cx="4724400" cy="15240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Fathers”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Difference Makers</a:t>
            </a:r>
          </a:p>
        </p:txBody>
      </p:sp>
      <p:pic>
        <p:nvPicPr>
          <p:cNvPr id="4" name="Picture 8" descr="http://www.belmontbiblechurch.com/files/Pastormm/Home%20Page%20Banners/Standing%20in%20the%20G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4267200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June 21,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Christian Church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18ADA-AA85-4BC3-B913-C74CC9208A6B}"/>
              </a:ext>
            </a:extLst>
          </p:cNvPr>
          <p:cNvSpPr txBox="1"/>
          <p:nvPr/>
        </p:nvSpPr>
        <p:spPr>
          <a:xfrm>
            <a:off x="5105400" y="5943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Father’s Day 2020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02076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Ezekiel 22:30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1"/>
            <a:ext cx="7772400" cy="3047999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"I looked for someone among you </a:t>
            </a: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who could build walls or stand in front</a:t>
            </a: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of me by the gaps in the walls to </a:t>
            </a: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defend the land and keep it from being </a:t>
            </a: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destroyed. But I couldn't find anyone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There’s a </a:t>
            </a:r>
          </a:p>
          <a:p>
            <a:pPr>
              <a:buNone/>
            </a:pPr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G   a   p</a:t>
            </a:r>
          </a:p>
          <a:p>
            <a:pPr>
              <a:buNone/>
            </a:pP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our Nation, Schools, Families, Homes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Separation between God and His People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955"/>
            <a:ext cx="5715000" cy="1143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Plan / Pursuit  -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“I sought for a MAN..”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477000" cy="4526915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 lnSpcReduction="10000"/>
          </a:bodyPr>
          <a:lstStyle/>
          <a:p>
            <a:pPr marL="342900" indent="-34290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a 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Committee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Neighbor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Someone Else</a:t>
            </a: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Better Time</a:t>
            </a:r>
          </a:p>
          <a:p>
            <a:pPr marL="342900" lvl="0" indent="-3429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But a Man!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Man, Husband/ Dad, Steward …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…Champion, Foot-man,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…Mighty Man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Gap Standers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553200" cy="5105400"/>
          </a:xfrm>
          <a:solidFill>
            <a:schemeClr val="bg1">
              <a:alpha val="7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Bible is Full of Gap Standers</a:t>
            </a:r>
          </a:p>
          <a:p>
            <a:pPr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i.e. </a:t>
            </a: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“Difference Makers”</a:t>
            </a:r>
          </a:p>
          <a:p>
            <a:pPr lvl="2">
              <a:buFont typeface="Wingdings" pitchFamily="2" charset="2"/>
              <a:buChar char="§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Nehemiah (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wall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David (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Goliath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Common Factors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Sent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Called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Selfless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It’s Never About Them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Service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It’s About Helping Others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765"/>
            <a:ext cx="6096000" cy="1296035"/>
          </a:xfrm>
          <a:gradFill>
            <a:gsLst>
              <a:gs pos="0">
                <a:schemeClr val="bg1">
                  <a:tint val="40000"/>
                  <a:satMod val="350000"/>
                  <a:alpha val="7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Plan / Pursuit  -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“I sought for a MAN..”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" y="3352800"/>
            <a:ext cx="8380828" cy="3200400"/>
          </a:xfrm>
          <a:gradFill>
            <a:gsLst>
              <a:gs pos="0">
                <a:schemeClr val="bg1">
                  <a:tint val="40000"/>
                  <a:satMod val="350000"/>
                  <a:alpha val="7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lIns="91440" tIns="45720" rIns="91440" bIns="45720" anchor="t">
            <a:normAutofit/>
          </a:bodyPr>
          <a:lstStyle/>
          <a:p>
            <a:pPr marL="405130" lvl="0" indent="-4051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God's Choice-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"From among them..." </a:t>
            </a:r>
            <a:endParaRPr lang="en-US" altLang="ko-K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805180" lvl="1" indent="-40513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Able to Relate –Close to Heart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5130" lvl="0" indent="-405130">
              <a:spcBef>
                <a:spcPts val="1200"/>
              </a:spcBef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Representative 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“…before Me…”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5130" lvl="0" indent="-405130">
              <a:spcBef>
                <a:spcPts val="1200"/>
              </a:spcBef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God's Burden-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“..for The Land…”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marL="805180" lvl="1" indent="-40513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World, Community, Homes, Schools, Neighborhood, Employment.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955"/>
            <a:ext cx="8686800" cy="1143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Path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..stand in the gap”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6134101" cy="3429000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 fontScale="92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Gap – </a:t>
            </a:r>
            <a:r>
              <a:rPr lang="en-US" altLang="ko-KR" sz="3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breach/ broken wall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Gaps Between Man and God</a:t>
            </a:r>
          </a:p>
          <a:p>
            <a:pPr marL="405130" lvl="0" indent="-40513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…That Only You Can Fill</a:t>
            </a:r>
            <a:endParaRPr lang="ko-KR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Faith</a:t>
            </a:r>
          </a:p>
          <a:p>
            <a:pPr marL="1143000" lvl="0" indent="-2286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Family</a:t>
            </a:r>
            <a:endParaRPr lang="ko-KR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Found in the Land</a:t>
            </a:r>
          </a:p>
          <a:p>
            <a:pPr marL="1143000" lvl="0" indent="-2286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A picture containing standing, man, people, water&#10;&#10;Description automatically generated">
            <a:extLst>
              <a:ext uri="{FF2B5EF4-FFF2-40B4-BE49-F238E27FC236}">
                <a16:creationId xmlns:a16="http://schemas.microsoft.com/office/drawing/2014/main" id="{50E02E78-D455-433E-AF9A-41E7CAB31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600200"/>
            <a:ext cx="3009900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5361</TotalTime>
  <Words>912</Words>
  <Application>Microsoft Office PowerPoint</Application>
  <PresentationFormat>On-screen Show (4:3)</PresentationFormat>
  <Paragraphs>137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Arial Unicode MS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Ezekiel 22:30</vt:lpstr>
      <vt:lpstr>The Problem</vt:lpstr>
      <vt:lpstr>God’s Plan / Pursuit  -  “I sought for a MAN..”</vt:lpstr>
      <vt:lpstr>Gap Standers</vt:lpstr>
      <vt:lpstr>God’s Plan / Pursuit  -  “I sought for a MAN..”</vt:lpstr>
      <vt:lpstr>God’s Path  - “..stand in the gap”</vt:lpstr>
      <vt:lpstr>God’s Path  - “..stand in the gap”</vt:lpstr>
      <vt:lpstr> God’s Power –  “to make up the hedge” </vt:lpstr>
      <vt:lpstr> God’s Purpose –  “…that I should not destroy it…” </vt:lpstr>
      <vt:lpstr> God’s Purpose –  “…that I should not destroy it…” </vt:lpstr>
      <vt:lpstr> God’s Purpose –  “…that I should not destroy it…” </vt:lpstr>
      <vt:lpstr>PowerPoint Presentation</vt:lpstr>
      <vt:lpstr>PowerPoint Presentation</vt:lpstr>
      <vt:lpstr>  Ezekiel 22:30                </vt:lpstr>
      <vt:lpstr> God’s Purpose –  “…that I should not destroy it…”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Time…</vt:lpstr>
      <vt:lpstr>God’s Path  - “..stand in the gap”</vt:lpstr>
      <vt:lpstr> God’s Purpose –  “…that I should not destroy it…”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Father’s Day 2014</dc:title>
  <dc:creator>David Linton</dc:creator>
  <cp:lastModifiedBy>David Linton</cp:lastModifiedBy>
  <cp:revision>152</cp:revision>
  <dcterms:created xsi:type="dcterms:W3CDTF">2014-06-11T20:09:35Z</dcterms:created>
  <dcterms:modified xsi:type="dcterms:W3CDTF">2020-06-21T00:06:16Z</dcterms:modified>
</cp:coreProperties>
</file>