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3" r:id="rId3"/>
    <p:sldId id="256" r:id="rId4"/>
    <p:sldId id="257" r:id="rId5"/>
    <p:sldId id="274" r:id="rId6"/>
    <p:sldId id="258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112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49E27-54AA-479E-8A4B-980CC887AE15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76B30-B797-41EB-966E-BE3316FAB6B1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07" y="257577"/>
            <a:ext cx="11258750" cy="2076048"/>
          </a:xfrm>
        </p:spPr>
        <p:txBody>
          <a:bodyPr>
            <a:normAutofit fontScale="90000"/>
          </a:bodyPr>
          <a:lstStyle/>
          <a:p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“Where Are You Jesus?”</a:t>
            </a:r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 If Jesus Had of Been There? –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pt1</a:t>
            </a:r>
            <a:endParaRPr lang="en-US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828" y="4406296"/>
            <a:ext cx="3249769" cy="647990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John 11:21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16" t="16673" b="16509"/>
          <a:stretch>
            <a:fillRect/>
          </a:stretch>
        </p:blipFill>
        <p:spPr>
          <a:xfrm>
            <a:off x="3464418" y="2971800"/>
            <a:ext cx="7701566" cy="34676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3639" y="6516710"/>
            <a:ext cx="1725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Edward Church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39470" y="6516710"/>
            <a:ext cx="1725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 7, 2020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1669"/>
            <a:ext cx="10515600" cy="85000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 If Jesus Had Been There?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1197734"/>
            <a:ext cx="11900078" cy="5660265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John 11:21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,“Then said Martha unto Jesus, Lord, if thou hadst been here, my brother had not died”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Let’s Look at the Story of Lazarus –Mary / Martha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          from a Different Viewpoint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0">
              <a:lnSpc>
                <a:spcPct val="100000"/>
              </a:lnSpc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1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- the Place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2">
              <a:lnSpc>
                <a:spcPct val="100000"/>
              </a:lnSpc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Bethany = House of Joy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              = House of Pain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Its an Intriguing Fact of Life…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…the Thing that can be a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Source of Joy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        …can Also be a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Source of Pain 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3697" y="2640168"/>
            <a:ext cx="3078050" cy="40883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1669"/>
            <a:ext cx="10515600" cy="85000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 If Jesus Had Been There?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1197734"/>
            <a:ext cx="11900078" cy="5660265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John 11:21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,“Then said Martha unto Jesus, Lord, if thou hadst been here, my brother had not died”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Let’s Look at the Story of Lazarus –Mary / Martha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          from a Different Viewpoint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0">
              <a:lnSpc>
                <a:spcPct val="100000"/>
              </a:lnSpc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He Wants to Perfect You…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            …Not Pamper You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                 …And Challenge Your Faith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If Jesus Had of Been There…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…They Would NOT have Discovered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      …Seven Things We Need to Know 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3697" y="2640168"/>
            <a:ext cx="3078050" cy="40883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1669"/>
            <a:ext cx="10515600" cy="850004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#1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- God Always Hears Our Cries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1-5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)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1171230"/>
            <a:ext cx="11900078" cy="568677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1-5 (Phillips)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…Lazarus who became seriously ill. So the sisters sent word to Jesus: "Lord, your friend is ill." When Jesus received the message, he said, "This illness is not meant to end in death; it is going to bring glory to God - for it will show the glory of the Son of God." </a:t>
            </a:r>
            <a:r>
              <a:rPr lang="en-US" sz="2400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5 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So when he heard of Lazarus' illness he stayed where he was two days longer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Daniel 10:12, 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"Don't be afraid, Daniel..the 1st day..began to pray- I heard” 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Mk 4:38, 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“Master carest not that we perish?”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Mk 4:38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Whatever He Permits to Enter the Arena of Our Lives…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…He Has Purpose Wrapped Up In It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The Reason We Don’t Always…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See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Feel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Experience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 …Immediate Answers (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the Next 6 Things Give Insight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)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125" y="141669"/>
            <a:ext cx="11629622" cy="850004"/>
          </a:xfrm>
        </p:spPr>
        <p:txBody>
          <a:bodyPr>
            <a:normAutofit fontScale="90000"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#2-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It’s Always Too Early to Give Up on God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4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1197734"/>
            <a:ext cx="11900078" cy="566026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“When He heard this, Jesus said, “This sickness is not unto death.  NO, it is for God’s glory so that God’s Son may be glorified through it.”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2 Things – God has a 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Plan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and 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Timing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“When Jesus heard that, he said, This sickness is not unto death, but for the glory of God, that the Son of God might be glorified thereby”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“And I am glad for your sakes that I was not there, to the intent ye may believe; nevertheless let us go unto him”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Delays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are Not 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Denials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en-US" sz="20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5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Now Jesus loved Martha, and her sister, and Lazarus. </a:t>
            </a:r>
            <a:r>
              <a:rPr lang="en-US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6 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When he had heard therefore that he was sick, he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abode two days still in the same place where he was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449" y="2188693"/>
            <a:ext cx="4772297" cy="46693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heel spokes="1"/>
      </p:transition>
    </mc:Choice>
    <mc:Fallback>
      <p:transition spd="slow">
        <p:wheel spokes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125" y="141669"/>
            <a:ext cx="11629622" cy="850004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#2-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It’s Always Too Early to Give Up on God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4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13184"/>
            <a:ext cx="12192000" cy="5744816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So What Does This Mean To You Today?</a:t>
            </a:r>
            <a:r>
              <a:rPr lang="en-US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</a:t>
            </a:r>
            <a:endParaRPr lang="en-US" sz="4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Being a Christian Does Not Mean We Will Never Go Thru Storms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When Sits Enter Your Life Bigger than Your Capacity to Handle…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…Take It to the Lord in Prayer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When You Pray, Rem you are Not Sending Breaking News to God…  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…He Knows Everything that Has/ Will Ever Happen to Us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Whatever He Permits to Enter the Arena of Our Lives…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           …He has Purpose Wrapped Up in It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His Timing is Not Our Timing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Never Give Up On God…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…No Matter How Grim the Circumstances May Seem!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667" y="141669"/>
            <a:ext cx="11758411" cy="850004"/>
          </a:xfrm>
        </p:spPr>
        <p:txBody>
          <a:bodyPr>
            <a:normAutofit fontScale="90000"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#3-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God Can Resurrect Your Dead Things!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17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1197734"/>
            <a:ext cx="11900078" cy="566026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“ ‘ ‘Jesus found that Lazarus had already been in tomb for 4 days”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Waits Two More Days / Then Takes Off for Bethany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Arrives After He had Been Dead for 4 Days 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By this Point He Was Legally Dead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Jewish Custom -Wait Until the 4th day to Ensure Truly Dead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Jesus Arrives After…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Professional Mourners There 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Body Prepared For Burial/ Wrapped It In Grave Clothes 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Body Had Already Begun to Stink 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Seemed Hopeless..</a:t>
            </a:r>
            <a:endParaRPr lang="en-US" sz="3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…But Jesus Was About to Remove All Doubt!</a:t>
            </a:r>
            <a:endParaRPr lang="en-US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3511</Words>
  <Application>WPS Presentation</Application>
  <PresentationFormat>Widescreen</PresentationFormat>
  <Paragraphs>87</Paragraphs>
  <Slides>8</Slides>
  <Notes>0</Notes>
  <HiddenSlides>3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SimSun</vt:lpstr>
      <vt:lpstr>Wingdings</vt:lpstr>
      <vt:lpstr>Arial Rounded MT Bold</vt:lpstr>
      <vt:lpstr>Courier New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  “Where Are You Jesus?”  What If Jesus Had of Been There? –pt1</vt:lpstr>
      <vt:lpstr>What If Jesus Had Been There?</vt:lpstr>
      <vt:lpstr>What If Jesus Had Been There?</vt:lpstr>
      <vt:lpstr>#1- God Always Hears Our Cries (1-5) </vt:lpstr>
      <vt:lpstr>#2- It’s Always Too Early to Give Up on God (4)</vt:lpstr>
      <vt:lpstr>#2- It’s Always Too Early to Give Up on God (4)</vt:lpstr>
      <vt:lpstr>#3- God Can Resurrect Your Dead Things! (17)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Linton</dc:creator>
  <cp:lastModifiedBy>edwar</cp:lastModifiedBy>
  <cp:revision>151</cp:revision>
  <dcterms:created xsi:type="dcterms:W3CDTF">2016-03-04T02:46:00Z</dcterms:created>
  <dcterms:modified xsi:type="dcterms:W3CDTF">2020-06-07T19:59:57Z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1033-11.2.0.9396</vt:lpwstr>
  </property>
</Properties>
</file>