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0" r:id="rId4"/>
    <p:sldId id="258" r:id="rId5"/>
    <p:sldId id="265" r:id="rId6"/>
    <p:sldId id="257" r:id="rId7"/>
    <p:sldId id="261" r:id="rId8"/>
    <p:sldId id="272" r:id="rId9"/>
    <p:sldId id="264" r:id="rId10"/>
    <p:sldId id="273" r:id="rId11"/>
    <p:sldId id="274" r:id="rId12"/>
    <p:sldId id="259" r:id="rId13"/>
    <p:sldId id="267" r:id="rId14"/>
    <p:sldId id="262" r:id="rId15"/>
    <p:sldId id="26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2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2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3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3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3F59-1129-4BF1-98BD-22D877B7481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3F59-1129-4BF1-98BD-22D877B7481A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40414-6B47-4439-B9DF-3037F0F6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-1680357"/>
            <a:ext cx="11704320" cy="64430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1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7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55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132523"/>
            <a:ext cx="10969487" cy="9409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887" y="1351723"/>
            <a:ext cx="11088757" cy="5367130"/>
          </a:xfrm>
        </p:spPr>
        <p:txBody>
          <a:bodyPr/>
          <a:lstStyle/>
          <a:p>
            <a:r>
              <a:rPr lang="en-US" dirty="0"/>
              <a:t>OJ overcame extreme odds</a:t>
            </a:r>
          </a:p>
          <a:p>
            <a:r>
              <a:rPr lang="en-US" dirty="0"/>
              <a:t>In the End</a:t>
            </a:r>
          </a:p>
          <a:p>
            <a:r>
              <a:rPr lang="en-US" dirty="0"/>
              <a:t>Couldn’t overcome his Anger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9138"/>
          <a:stretch/>
        </p:blipFill>
        <p:spPr>
          <a:xfrm>
            <a:off x="2952750" y="573437"/>
            <a:ext cx="6286500" cy="54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0"/>
            <a:ext cx="8458200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 I Handle My Anger?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219200"/>
            <a:ext cx="8915400" cy="5463034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Principle 1: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Admit the Sin in Your Anger -4:26</a:t>
            </a:r>
          </a:p>
          <a:p>
            <a:pPr marL="342900" indent="-342900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 #2: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Confront Anger by Seeing Satan in It-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4:27</a:t>
            </a:r>
          </a:p>
          <a:p>
            <a:pPr marL="342900" indent="-342900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4th Step Is To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“Diffuse It”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Deal w- it so it doesn’t Explode…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…becoming a Doorway</a:t>
            </a:r>
          </a:p>
          <a:p>
            <a:pPr marL="342900" indent="-3429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Travel Light</a:t>
            </a:r>
          </a:p>
          <a:p>
            <a:pPr marL="342900" indent="-34290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God Does Not Stay Angry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-Micah 7:18,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30:5</a:t>
            </a:r>
          </a:p>
          <a:p>
            <a:pPr marL="342900" indent="-342900"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Settle Matters Quickly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-Eph 4:27</a:t>
            </a:r>
          </a:p>
          <a:p>
            <a:pPr marL="342900" indent="-3429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 Refuse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recreate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Satan’s Character 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17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Dangerous 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54162"/>
            <a:ext cx="8686800" cy="5075238"/>
          </a:xfrm>
          <a:solidFill>
            <a:schemeClr val="bg2">
              <a:alpha val="85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  <a:buSzPct val="99000"/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Made Cain Kill Abel.</a:t>
            </a:r>
          </a:p>
          <a:p>
            <a:pPr>
              <a:spcAft>
                <a:spcPts val="600"/>
              </a:spcAft>
              <a:buSzPct val="99000"/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Made Saul Lose His Throne.</a:t>
            </a:r>
          </a:p>
          <a:p>
            <a:pPr>
              <a:spcAft>
                <a:spcPts val="600"/>
              </a:spcAft>
              <a:buSzPct val="99000"/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Made Moses Smite the Rock.</a:t>
            </a:r>
          </a:p>
          <a:p>
            <a:pPr>
              <a:buClrTx/>
              <a:buSzPct val="9900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Warning!</a:t>
            </a:r>
          </a:p>
          <a:p>
            <a:pPr>
              <a:buClrTx/>
              <a:buSzPct val="9900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Anger is Not Met with a Biblical Solution</a:t>
            </a:r>
          </a:p>
          <a:p>
            <a:pPr>
              <a:spcAft>
                <a:spcPts val="600"/>
              </a:spcAft>
              <a:buSzPct val="9900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…You Can End Up Killing Yourself. </a:t>
            </a:r>
          </a:p>
          <a:p>
            <a:pPr>
              <a:spcAft>
                <a:spcPts val="600"/>
              </a:spcAft>
              <a:buSzPct val="99000"/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it does not kill you 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Physically</a:t>
            </a:r>
          </a:p>
          <a:p>
            <a:pPr>
              <a:spcAft>
                <a:spcPts val="600"/>
              </a:spcAft>
              <a:buSzPct val="99000"/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gets you 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Emotionally </a:t>
            </a:r>
          </a:p>
          <a:p>
            <a:pPr>
              <a:buClrTx/>
              <a:buSzPct val="99000"/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Ultimate End is to Kill You 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Spiritually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8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"/>
                            </p:stCondLst>
                            <p:childTnLst>
                              <p:par>
                                <p:cTn id="4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5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892062" cy="321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13" y="408842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661254"/>
            <a:ext cx="2286000" cy="2352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r="20708"/>
          <a:stretch/>
        </p:blipFill>
        <p:spPr>
          <a:xfrm>
            <a:off x="601189" y="4036402"/>
            <a:ext cx="2915733" cy="2733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" b="9859"/>
          <a:stretch/>
        </p:blipFill>
        <p:spPr>
          <a:xfrm>
            <a:off x="3983106" y="3618861"/>
            <a:ext cx="3086100" cy="3140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3446585"/>
            <a:ext cx="3600450" cy="33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3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" y="115179"/>
            <a:ext cx="1885950" cy="285750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5893CB-16ED-4419-B2DA-8C84CDCC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12" y="377951"/>
            <a:ext cx="3167888" cy="2594727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0D5793-CECF-4261-A7D3-C5F57145A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88" y="28575"/>
            <a:ext cx="2641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5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6119" y="0"/>
            <a:ext cx="3732628" cy="10481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603" y="927884"/>
            <a:ext cx="4471916" cy="697007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Ephesians 4:26-27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0" y="5809882"/>
            <a:ext cx="6740769" cy="1048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Kicking the Cat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467" y="0"/>
            <a:ext cx="187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466" y="6379250"/>
            <a:ext cx="187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16,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2078C-C21B-4E69-AEF8-127907C41BFF}"/>
              </a:ext>
            </a:extLst>
          </p:cNvPr>
          <p:cNvSpPr txBox="1"/>
          <p:nvPr/>
        </p:nvSpPr>
        <p:spPr>
          <a:xfrm>
            <a:off x="6096000" y="1285875"/>
            <a:ext cx="107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1</a:t>
            </a:r>
          </a:p>
        </p:txBody>
      </p:sp>
    </p:spTree>
    <p:extLst>
      <p:ext uri="{BB962C8B-B14F-4D97-AF65-F5344CB8AC3E}">
        <p14:creationId xmlns:p14="http://schemas.microsoft.com/office/powerpoint/2010/main" val="20761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92" y="216929"/>
            <a:ext cx="4384634" cy="94090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Anger’s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3" y="1351723"/>
            <a:ext cx="8932983" cy="5367130"/>
          </a:xfrm>
          <a:solidFill>
            <a:schemeClr val="bg1">
              <a:alpha val="18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 is a God Given Powerful Emotion…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…Response to an Injustice or Pain or Threat…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...a person makes the Conscious Choice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…to Take Action to Immediately Stop the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…Threatening Behavior of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…Another Outside Force.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Moses Got Angry</a:t>
            </a:r>
          </a:p>
          <a:p>
            <a:pPr lvl="4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David Got Angry</a:t>
            </a:r>
          </a:p>
          <a:p>
            <a:pPr lvl="4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Got Angry </a:t>
            </a:r>
          </a:p>
          <a:p>
            <a:pPr lvl="4">
              <a:lnSpc>
                <a:spcPct val="12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 Got Angry</a:t>
            </a:r>
          </a:p>
          <a:p>
            <a:pPr lvl="1">
              <a:lnSpc>
                <a:spcPct val="100000"/>
              </a:lnSpc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4" y="-96077"/>
            <a:ext cx="9493112" cy="94090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Are Four Sources of 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158" y="1861932"/>
            <a:ext cx="6665842" cy="499606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Hurt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Heart Is Wounded.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Injustice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Right Is Violated.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Future Is Threatened.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Frustration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Effort Is Unsuccessful.</a:t>
            </a:r>
          </a:p>
        </p:txBody>
      </p:sp>
    </p:spTree>
    <p:extLst>
      <p:ext uri="{BB962C8B-B14F-4D97-AF65-F5344CB8AC3E}">
        <p14:creationId xmlns:p14="http://schemas.microsoft.com/office/powerpoint/2010/main" val="16018504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956" y="104388"/>
            <a:ext cx="4384634" cy="940903"/>
          </a:xfrm>
          <a:solidFill>
            <a:schemeClr val="bg1">
              <a:alpha val="50000"/>
            </a:schemeClr>
          </a:solidFill>
          <a:effectLst>
            <a:softEdge rad="3810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Anger’s Nurture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9665"/>
            <a:ext cx="11058525" cy="4598335"/>
          </a:xfrm>
          <a:solidFill>
            <a:schemeClr val="bg1">
              <a:alpha val="5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 is Fed by Feelings of… 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Disappointment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Rejection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Embarrassment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 Pits You Against Whatever Sparked the Emotion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the Opposite of the Feeling of Love.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Love Draws You Toward the Person…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…Anger Sets You Against the Person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26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480" y="-178903"/>
            <a:ext cx="5424115" cy="940903"/>
          </a:xfrm>
          <a:noFill/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 Is Never 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889" y="1564199"/>
            <a:ext cx="3178312" cy="5154654"/>
          </a:xfrm>
          <a:solidFill>
            <a:schemeClr val="bg1">
              <a:alpha val="6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Challenge 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(healthy)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Compound 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(unhealthy)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Collapse 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(unhealthy)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Contagious 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(unhealthy)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Contaminates</a:t>
            </a:r>
          </a:p>
          <a:p>
            <a:pPr marL="457200" lvl="1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(unhealthy) 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44863" y="1086677"/>
            <a:ext cx="4337538" cy="5632175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381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...Confrontation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...Explode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…Implode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…Rubs Off 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…Nasty Environment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48798-97E7-463E-A67A-16E9A31F1294}"/>
              </a:ext>
            </a:extLst>
          </p:cNvPr>
          <p:cNvSpPr txBox="1"/>
          <p:nvPr/>
        </p:nvSpPr>
        <p:spPr>
          <a:xfrm>
            <a:off x="30481" y="701040"/>
            <a:ext cx="642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Always has Consequences…</a:t>
            </a:r>
          </a:p>
        </p:txBody>
      </p:sp>
    </p:spTree>
    <p:extLst>
      <p:ext uri="{BB962C8B-B14F-4D97-AF65-F5344CB8AC3E}">
        <p14:creationId xmlns:p14="http://schemas.microsoft.com/office/powerpoint/2010/main" val="30489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07" y="241011"/>
            <a:ext cx="5753016" cy="940903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Anger’s  Negatives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5030" y="1611086"/>
            <a:ext cx="4226970" cy="4735287"/>
          </a:xfrm>
          <a:solidFill>
            <a:schemeClr val="bg1">
              <a:alpha val="6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Loss of… 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Confidence: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Energy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Faith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Freedom 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Identity 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Perspective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Sensitivity</a:t>
            </a:r>
          </a:p>
          <a:p>
            <a:pPr lvl="2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Vision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286" y="1073426"/>
            <a:ext cx="7315200" cy="5508172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381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37:8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 from anger, and forsake wrath!  Fret not yourself; it tends only to evil.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 37:8 HCSB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 from anger and give up your rage; do not be agitated—it can only bring harm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29:22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of wrath stirs up strife, and one given to anger causes much transgression.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 29:22 Message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Angry people stir up a lot of discord; the intemperate stir up trouble.</a:t>
            </a:r>
          </a:p>
        </p:txBody>
      </p:sp>
    </p:spTree>
    <p:extLst>
      <p:ext uri="{BB962C8B-B14F-4D97-AF65-F5344CB8AC3E}">
        <p14:creationId xmlns:p14="http://schemas.microsoft.com/office/powerpoint/2010/main" val="15373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132523"/>
            <a:ext cx="8018007" cy="94090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Anger’s  Nucleus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511445"/>
            <a:ext cx="11100684" cy="5655676"/>
          </a:xfr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               Loss of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Confidence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Feeling insecure about your relationship with God and your ability to respond wisely to difficulties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Energy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Lacking strength for your service to God and others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Failing to believe that God is working in your life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Freedom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Becoming a prisoner of your emotions and unable to serve God freely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Identity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Becoming like the person toward whom you are bitter rather than becoming like Christ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Perspective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Allowing your emotions to distort your thinking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Sensitivity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Failing to hear the Spirit of God speaking to your heart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Vision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Losing a sense of God's purpose for your life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04434"/>
            <a:ext cx="8686800" cy="5548716"/>
          </a:xfrm>
          <a:solidFill>
            <a:schemeClr val="bg1">
              <a:alpha val="85000"/>
            </a:schemeClr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Just a Thought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Your Temper is like a fire. It gets very Destructive when it gets Out of Control.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 Shut Mouth Gathers No Foot.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Who Throws Dirt Loses Ground.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Swallowing Angry Words before you say them is Better Than having to Eat Them Afterwards.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Anger is a Stone Thrown at a Wasp's Nest.</a:t>
            </a: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People who Fly Into Rage ALWAYS make a Bad Landing.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617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Arial Unicode MS</vt:lpstr>
      <vt:lpstr>Calibri</vt:lpstr>
      <vt:lpstr>Calibri Light</vt:lpstr>
      <vt:lpstr>Courier New</vt:lpstr>
      <vt:lpstr>Wingdings</vt:lpstr>
      <vt:lpstr>Office Theme</vt:lpstr>
      <vt:lpstr>PowerPoint Presentation</vt:lpstr>
      <vt:lpstr>Anger</vt:lpstr>
      <vt:lpstr>Anger’s Nature</vt:lpstr>
      <vt:lpstr>There Are Four Sources of Anger</vt:lpstr>
      <vt:lpstr>Anger’s Nurture</vt:lpstr>
      <vt:lpstr>Anger Is Never Neutral</vt:lpstr>
      <vt:lpstr>Anger’s  Negatives</vt:lpstr>
      <vt:lpstr>Anger’s  Nucleus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Dangerous Anger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Anger</dc:title>
  <dc:creator>David Linton</dc:creator>
  <cp:lastModifiedBy>David Linton</cp:lastModifiedBy>
  <cp:revision>81</cp:revision>
  <cp:lastPrinted>2017-04-30T05:41:56Z</cp:lastPrinted>
  <dcterms:created xsi:type="dcterms:W3CDTF">2017-04-29T17:57:43Z</dcterms:created>
  <dcterms:modified xsi:type="dcterms:W3CDTF">2020-08-16T12:04:54Z</dcterms:modified>
</cp:coreProperties>
</file>