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9" r:id="rId2"/>
    <p:sldId id="278" r:id="rId3"/>
    <p:sldId id="256" r:id="rId4"/>
    <p:sldId id="281" r:id="rId5"/>
    <p:sldId id="282" r:id="rId6"/>
    <p:sldId id="259" r:id="rId7"/>
    <p:sldId id="257" r:id="rId8"/>
    <p:sldId id="267" r:id="rId9"/>
    <p:sldId id="268" r:id="rId10"/>
    <p:sldId id="276" r:id="rId11"/>
    <p:sldId id="269" r:id="rId12"/>
    <p:sldId id="271" r:id="rId13"/>
    <p:sldId id="270" r:id="rId14"/>
    <p:sldId id="272" r:id="rId15"/>
    <p:sldId id="273" r:id="rId16"/>
    <p:sldId id="275" r:id="rId17"/>
    <p:sldId id="274" r:id="rId18"/>
    <p:sldId id="258" r:id="rId19"/>
    <p:sldId id="280" r:id="rId20"/>
    <p:sldId id="277" r:id="rId21"/>
    <p:sldId id="262" r:id="rId22"/>
    <p:sldId id="261" r:id="rId23"/>
    <p:sldId id="263" r:id="rId24"/>
    <p:sldId id="265" r:id="rId25"/>
    <p:sldId id="266" r:id="rId26"/>
    <p:sldId id="260"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inton" initials="DL" lastIdx="1" clrIdx="0">
    <p:extLst>
      <p:ext uri="{19B8F6BF-5375-455C-9EA6-DF929625EA0E}">
        <p15:presenceInfo xmlns:p15="http://schemas.microsoft.com/office/powerpoint/2012/main" userId="be171583821166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4B45-424A-4B1C-AA21-B8BC2EA39B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5F427-7AE6-44D9-A70E-CD8BC154E7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20A96B-CAF4-48B6-A43F-DB925BB1813F}"/>
              </a:ext>
            </a:extLst>
          </p:cNvPr>
          <p:cNvSpPr>
            <a:spLocks noGrp="1"/>
          </p:cNvSpPr>
          <p:nvPr>
            <p:ph type="dt" sz="half" idx="10"/>
          </p:nvPr>
        </p:nvSpPr>
        <p:spPr/>
        <p:txBody>
          <a:bodyPr/>
          <a:lstStyle/>
          <a:p>
            <a:fld id="{BED4408C-AD98-451A-8C35-EE5BBF5B5670}" type="datetimeFigureOut">
              <a:rPr lang="en-US" smtClean="0"/>
              <a:t>12/13/2020</a:t>
            </a:fld>
            <a:endParaRPr lang="en-US" dirty="0"/>
          </a:p>
        </p:txBody>
      </p:sp>
      <p:sp>
        <p:nvSpPr>
          <p:cNvPr id="5" name="Footer Placeholder 4">
            <a:extLst>
              <a:ext uri="{FF2B5EF4-FFF2-40B4-BE49-F238E27FC236}">
                <a16:creationId xmlns:a16="http://schemas.microsoft.com/office/drawing/2014/main" id="{B3C91B9F-2816-495D-9956-C26D4510D4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85A0FB-4AF5-42EE-8E12-CDEB3084ACC1}"/>
              </a:ext>
            </a:extLst>
          </p:cNvPr>
          <p:cNvSpPr>
            <a:spLocks noGrp="1"/>
          </p:cNvSpPr>
          <p:nvPr>
            <p:ph type="sldNum" sz="quarter" idx="12"/>
          </p:nvPr>
        </p:nvSpPr>
        <p:spPr/>
        <p:txBody>
          <a:bodyPr/>
          <a:lstStyle/>
          <a:p>
            <a:fld id="{3F89BD92-1A54-4A73-A3A9-7CF4C42C5927}" type="slidenum">
              <a:rPr lang="en-US" smtClean="0"/>
              <a:t>‹#›</a:t>
            </a:fld>
            <a:endParaRPr lang="en-US" dirty="0"/>
          </a:p>
        </p:txBody>
      </p:sp>
    </p:spTree>
    <p:extLst>
      <p:ext uri="{BB962C8B-B14F-4D97-AF65-F5344CB8AC3E}">
        <p14:creationId xmlns:p14="http://schemas.microsoft.com/office/powerpoint/2010/main" val="217609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59E3-566F-4EBA-98B9-D4B2837EE3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2CED3-09F9-4EA6-B2C5-021B6D4B1C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811BF-EF36-4E2C-B4AD-32F07D51ABFD}"/>
              </a:ext>
            </a:extLst>
          </p:cNvPr>
          <p:cNvSpPr>
            <a:spLocks noGrp="1"/>
          </p:cNvSpPr>
          <p:nvPr>
            <p:ph type="dt" sz="half" idx="10"/>
          </p:nvPr>
        </p:nvSpPr>
        <p:spPr/>
        <p:txBody>
          <a:bodyPr/>
          <a:lstStyle/>
          <a:p>
            <a:fld id="{BED4408C-AD98-451A-8C35-EE5BBF5B5670}" type="datetimeFigureOut">
              <a:rPr lang="en-US" smtClean="0"/>
              <a:t>12/13/2020</a:t>
            </a:fld>
            <a:endParaRPr lang="en-US" dirty="0"/>
          </a:p>
        </p:txBody>
      </p:sp>
      <p:sp>
        <p:nvSpPr>
          <p:cNvPr id="5" name="Footer Placeholder 4">
            <a:extLst>
              <a:ext uri="{FF2B5EF4-FFF2-40B4-BE49-F238E27FC236}">
                <a16:creationId xmlns:a16="http://schemas.microsoft.com/office/drawing/2014/main" id="{57AAC0FA-B2C9-4F41-9C8E-A1E6805588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5AEEBA-1363-47D3-9543-5065DFCCB406}"/>
              </a:ext>
            </a:extLst>
          </p:cNvPr>
          <p:cNvSpPr>
            <a:spLocks noGrp="1"/>
          </p:cNvSpPr>
          <p:nvPr>
            <p:ph type="sldNum" sz="quarter" idx="12"/>
          </p:nvPr>
        </p:nvSpPr>
        <p:spPr/>
        <p:txBody>
          <a:bodyPr/>
          <a:lstStyle/>
          <a:p>
            <a:fld id="{3F89BD92-1A54-4A73-A3A9-7CF4C42C5927}" type="slidenum">
              <a:rPr lang="en-US" smtClean="0"/>
              <a:t>‹#›</a:t>
            </a:fld>
            <a:endParaRPr lang="en-US" dirty="0"/>
          </a:p>
        </p:txBody>
      </p:sp>
    </p:spTree>
    <p:extLst>
      <p:ext uri="{BB962C8B-B14F-4D97-AF65-F5344CB8AC3E}">
        <p14:creationId xmlns:p14="http://schemas.microsoft.com/office/powerpoint/2010/main" val="209787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6B8F47-954C-4CE7-BDC8-340A560BC2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7356DD-7DDF-40A8-9EF3-FAC08EDD10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FC613-E694-4251-9089-C4B091CE04E7}"/>
              </a:ext>
            </a:extLst>
          </p:cNvPr>
          <p:cNvSpPr>
            <a:spLocks noGrp="1"/>
          </p:cNvSpPr>
          <p:nvPr>
            <p:ph type="dt" sz="half" idx="10"/>
          </p:nvPr>
        </p:nvSpPr>
        <p:spPr/>
        <p:txBody>
          <a:bodyPr/>
          <a:lstStyle/>
          <a:p>
            <a:fld id="{BED4408C-AD98-451A-8C35-EE5BBF5B5670}" type="datetimeFigureOut">
              <a:rPr lang="en-US" smtClean="0"/>
              <a:t>12/13/2020</a:t>
            </a:fld>
            <a:endParaRPr lang="en-US" dirty="0"/>
          </a:p>
        </p:txBody>
      </p:sp>
      <p:sp>
        <p:nvSpPr>
          <p:cNvPr id="5" name="Footer Placeholder 4">
            <a:extLst>
              <a:ext uri="{FF2B5EF4-FFF2-40B4-BE49-F238E27FC236}">
                <a16:creationId xmlns:a16="http://schemas.microsoft.com/office/drawing/2014/main" id="{5754D017-02B3-4680-ACB8-1D10B62FA7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ACF458-E6F9-49C8-912E-9C2F8580A5BD}"/>
              </a:ext>
            </a:extLst>
          </p:cNvPr>
          <p:cNvSpPr>
            <a:spLocks noGrp="1"/>
          </p:cNvSpPr>
          <p:nvPr>
            <p:ph type="sldNum" sz="quarter" idx="12"/>
          </p:nvPr>
        </p:nvSpPr>
        <p:spPr/>
        <p:txBody>
          <a:bodyPr/>
          <a:lstStyle/>
          <a:p>
            <a:fld id="{3F89BD92-1A54-4A73-A3A9-7CF4C42C5927}" type="slidenum">
              <a:rPr lang="en-US" smtClean="0"/>
              <a:t>‹#›</a:t>
            </a:fld>
            <a:endParaRPr lang="en-US" dirty="0"/>
          </a:p>
        </p:txBody>
      </p:sp>
    </p:spTree>
    <p:extLst>
      <p:ext uri="{BB962C8B-B14F-4D97-AF65-F5344CB8AC3E}">
        <p14:creationId xmlns:p14="http://schemas.microsoft.com/office/powerpoint/2010/main" val="259454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7F24-9D3D-44A0-B0BA-E94F768E1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8396FC-24EB-4EF7-850A-7AC522CB8A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E57D8-BF09-40E3-BDE6-C6CFAD78CDAD}"/>
              </a:ext>
            </a:extLst>
          </p:cNvPr>
          <p:cNvSpPr>
            <a:spLocks noGrp="1"/>
          </p:cNvSpPr>
          <p:nvPr>
            <p:ph type="dt" sz="half" idx="10"/>
          </p:nvPr>
        </p:nvSpPr>
        <p:spPr/>
        <p:txBody>
          <a:bodyPr/>
          <a:lstStyle/>
          <a:p>
            <a:fld id="{BED4408C-AD98-451A-8C35-EE5BBF5B5670}" type="datetimeFigureOut">
              <a:rPr lang="en-US" smtClean="0"/>
              <a:t>12/13/2020</a:t>
            </a:fld>
            <a:endParaRPr lang="en-US" dirty="0"/>
          </a:p>
        </p:txBody>
      </p:sp>
      <p:sp>
        <p:nvSpPr>
          <p:cNvPr id="5" name="Footer Placeholder 4">
            <a:extLst>
              <a:ext uri="{FF2B5EF4-FFF2-40B4-BE49-F238E27FC236}">
                <a16:creationId xmlns:a16="http://schemas.microsoft.com/office/drawing/2014/main" id="{83A18789-AC58-4CDB-BDC9-B5255FA90E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486EC0-7380-4A63-8039-D03F87BAF2B8}"/>
              </a:ext>
            </a:extLst>
          </p:cNvPr>
          <p:cNvSpPr>
            <a:spLocks noGrp="1"/>
          </p:cNvSpPr>
          <p:nvPr>
            <p:ph type="sldNum" sz="quarter" idx="12"/>
          </p:nvPr>
        </p:nvSpPr>
        <p:spPr/>
        <p:txBody>
          <a:bodyPr/>
          <a:lstStyle/>
          <a:p>
            <a:fld id="{3F89BD92-1A54-4A73-A3A9-7CF4C42C5927}" type="slidenum">
              <a:rPr lang="en-US" smtClean="0"/>
              <a:t>‹#›</a:t>
            </a:fld>
            <a:endParaRPr lang="en-US" dirty="0"/>
          </a:p>
        </p:txBody>
      </p:sp>
    </p:spTree>
    <p:extLst>
      <p:ext uri="{BB962C8B-B14F-4D97-AF65-F5344CB8AC3E}">
        <p14:creationId xmlns:p14="http://schemas.microsoft.com/office/powerpoint/2010/main" val="235917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4977-40DD-4BDA-8E3F-7A8909EB23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2D7EFB-B3EF-463F-BB1A-6219E7927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B05A18-E883-442C-BE1E-932C00AE1230}"/>
              </a:ext>
            </a:extLst>
          </p:cNvPr>
          <p:cNvSpPr>
            <a:spLocks noGrp="1"/>
          </p:cNvSpPr>
          <p:nvPr>
            <p:ph type="dt" sz="half" idx="10"/>
          </p:nvPr>
        </p:nvSpPr>
        <p:spPr/>
        <p:txBody>
          <a:bodyPr/>
          <a:lstStyle/>
          <a:p>
            <a:fld id="{BED4408C-AD98-451A-8C35-EE5BBF5B5670}" type="datetimeFigureOut">
              <a:rPr lang="en-US" smtClean="0"/>
              <a:t>12/13/2020</a:t>
            </a:fld>
            <a:endParaRPr lang="en-US" dirty="0"/>
          </a:p>
        </p:txBody>
      </p:sp>
      <p:sp>
        <p:nvSpPr>
          <p:cNvPr id="5" name="Footer Placeholder 4">
            <a:extLst>
              <a:ext uri="{FF2B5EF4-FFF2-40B4-BE49-F238E27FC236}">
                <a16:creationId xmlns:a16="http://schemas.microsoft.com/office/drawing/2014/main" id="{EE05325B-2F1D-4FE8-8048-A959439DE2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46FFBA-26F9-4F3C-9D37-4FBAFBD66FAA}"/>
              </a:ext>
            </a:extLst>
          </p:cNvPr>
          <p:cNvSpPr>
            <a:spLocks noGrp="1"/>
          </p:cNvSpPr>
          <p:nvPr>
            <p:ph type="sldNum" sz="quarter" idx="12"/>
          </p:nvPr>
        </p:nvSpPr>
        <p:spPr/>
        <p:txBody>
          <a:bodyPr/>
          <a:lstStyle/>
          <a:p>
            <a:fld id="{3F89BD92-1A54-4A73-A3A9-7CF4C42C5927}" type="slidenum">
              <a:rPr lang="en-US" smtClean="0"/>
              <a:t>‹#›</a:t>
            </a:fld>
            <a:endParaRPr lang="en-US" dirty="0"/>
          </a:p>
        </p:txBody>
      </p:sp>
    </p:spTree>
    <p:extLst>
      <p:ext uri="{BB962C8B-B14F-4D97-AF65-F5344CB8AC3E}">
        <p14:creationId xmlns:p14="http://schemas.microsoft.com/office/powerpoint/2010/main" val="644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F217-C692-45A0-98CB-CE4CFD9A4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0BFA2-8D17-463C-9BB7-4B966858EB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48076-8428-4487-B614-2AB19029F3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EF0AA4-C9E9-4FBA-AD5B-86DF1B45CEF8}"/>
              </a:ext>
            </a:extLst>
          </p:cNvPr>
          <p:cNvSpPr>
            <a:spLocks noGrp="1"/>
          </p:cNvSpPr>
          <p:nvPr>
            <p:ph type="dt" sz="half" idx="10"/>
          </p:nvPr>
        </p:nvSpPr>
        <p:spPr/>
        <p:txBody>
          <a:bodyPr/>
          <a:lstStyle/>
          <a:p>
            <a:fld id="{BED4408C-AD98-451A-8C35-EE5BBF5B5670}" type="datetimeFigureOut">
              <a:rPr lang="en-US" smtClean="0"/>
              <a:t>12/13/2020</a:t>
            </a:fld>
            <a:endParaRPr lang="en-US" dirty="0"/>
          </a:p>
        </p:txBody>
      </p:sp>
      <p:sp>
        <p:nvSpPr>
          <p:cNvPr id="6" name="Footer Placeholder 5">
            <a:extLst>
              <a:ext uri="{FF2B5EF4-FFF2-40B4-BE49-F238E27FC236}">
                <a16:creationId xmlns:a16="http://schemas.microsoft.com/office/drawing/2014/main" id="{CD857F7F-C193-4EB9-BBB6-EC37E2E8FE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7AD7FD-4DF0-426A-B496-AF61924B104F}"/>
              </a:ext>
            </a:extLst>
          </p:cNvPr>
          <p:cNvSpPr>
            <a:spLocks noGrp="1"/>
          </p:cNvSpPr>
          <p:nvPr>
            <p:ph type="sldNum" sz="quarter" idx="12"/>
          </p:nvPr>
        </p:nvSpPr>
        <p:spPr/>
        <p:txBody>
          <a:bodyPr/>
          <a:lstStyle/>
          <a:p>
            <a:fld id="{3F89BD92-1A54-4A73-A3A9-7CF4C42C5927}" type="slidenum">
              <a:rPr lang="en-US" smtClean="0"/>
              <a:t>‹#›</a:t>
            </a:fld>
            <a:endParaRPr lang="en-US" dirty="0"/>
          </a:p>
        </p:txBody>
      </p:sp>
    </p:spTree>
    <p:extLst>
      <p:ext uri="{BB962C8B-B14F-4D97-AF65-F5344CB8AC3E}">
        <p14:creationId xmlns:p14="http://schemas.microsoft.com/office/powerpoint/2010/main" val="396390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E0AA-94ED-4961-A7E3-9422ED52DB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533B96-B473-4B76-BC67-BF56F2A62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6E3CA-B494-4D87-905F-BB5DB8F53F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A98DE3-5859-4F58-8F7D-E6556DDF7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627FC-F743-4EE5-B92E-EDE22CF113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375AF2-B85D-4C8B-8C51-99C6C1CD872C}"/>
              </a:ext>
            </a:extLst>
          </p:cNvPr>
          <p:cNvSpPr>
            <a:spLocks noGrp="1"/>
          </p:cNvSpPr>
          <p:nvPr>
            <p:ph type="dt" sz="half" idx="10"/>
          </p:nvPr>
        </p:nvSpPr>
        <p:spPr/>
        <p:txBody>
          <a:bodyPr/>
          <a:lstStyle/>
          <a:p>
            <a:fld id="{BED4408C-AD98-451A-8C35-EE5BBF5B5670}" type="datetimeFigureOut">
              <a:rPr lang="en-US" smtClean="0"/>
              <a:t>12/13/2020</a:t>
            </a:fld>
            <a:endParaRPr lang="en-US" dirty="0"/>
          </a:p>
        </p:txBody>
      </p:sp>
      <p:sp>
        <p:nvSpPr>
          <p:cNvPr id="8" name="Footer Placeholder 7">
            <a:extLst>
              <a:ext uri="{FF2B5EF4-FFF2-40B4-BE49-F238E27FC236}">
                <a16:creationId xmlns:a16="http://schemas.microsoft.com/office/drawing/2014/main" id="{BD45461F-8010-4B5F-B724-C68BB287FC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40B1443-7431-490A-9682-8C764EE645A5}"/>
              </a:ext>
            </a:extLst>
          </p:cNvPr>
          <p:cNvSpPr>
            <a:spLocks noGrp="1"/>
          </p:cNvSpPr>
          <p:nvPr>
            <p:ph type="sldNum" sz="quarter" idx="12"/>
          </p:nvPr>
        </p:nvSpPr>
        <p:spPr/>
        <p:txBody>
          <a:bodyPr/>
          <a:lstStyle/>
          <a:p>
            <a:fld id="{3F89BD92-1A54-4A73-A3A9-7CF4C42C5927}" type="slidenum">
              <a:rPr lang="en-US" smtClean="0"/>
              <a:t>‹#›</a:t>
            </a:fld>
            <a:endParaRPr lang="en-US" dirty="0"/>
          </a:p>
        </p:txBody>
      </p:sp>
    </p:spTree>
    <p:extLst>
      <p:ext uri="{BB962C8B-B14F-4D97-AF65-F5344CB8AC3E}">
        <p14:creationId xmlns:p14="http://schemas.microsoft.com/office/powerpoint/2010/main" val="264493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C897-C2DC-480F-BC6F-AC33B375B9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59E100-0F37-48CC-AB49-4C898F5294C3}"/>
              </a:ext>
            </a:extLst>
          </p:cNvPr>
          <p:cNvSpPr>
            <a:spLocks noGrp="1"/>
          </p:cNvSpPr>
          <p:nvPr>
            <p:ph type="dt" sz="half" idx="10"/>
          </p:nvPr>
        </p:nvSpPr>
        <p:spPr/>
        <p:txBody>
          <a:bodyPr/>
          <a:lstStyle/>
          <a:p>
            <a:fld id="{BED4408C-AD98-451A-8C35-EE5BBF5B5670}" type="datetimeFigureOut">
              <a:rPr lang="en-US" smtClean="0"/>
              <a:t>12/13/2020</a:t>
            </a:fld>
            <a:endParaRPr lang="en-US" dirty="0"/>
          </a:p>
        </p:txBody>
      </p:sp>
      <p:sp>
        <p:nvSpPr>
          <p:cNvPr id="4" name="Footer Placeholder 3">
            <a:extLst>
              <a:ext uri="{FF2B5EF4-FFF2-40B4-BE49-F238E27FC236}">
                <a16:creationId xmlns:a16="http://schemas.microsoft.com/office/drawing/2014/main" id="{DBA06149-D3B4-4B61-A11D-2DFBC6A61A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50A837-FCF1-443E-BA28-C608FFF4F4F9}"/>
              </a:ext>
            </a:extLst>
          </p:cNvPr>
          <p:cNvSpPr>
            <a:spLocks noGrp="1"/>
          </p:cNvSpPr>
          <p:nvPr>
            <p:ph type="sldNum" sz="quarter" idx="12"/>
          </p:nvPr>
        </p:nvSpPr>
        <p:spPr/>
        <p:txBody>
          <a:bodyPr/>
          <a:lstStyle/>
          <a:p>
            <a:fld id="{3F89BD92-1A54-4A73-A3A9-7CF4C42C5927}" type="slidenum">
              <a:rPr lang="en-US" smtClean="0"/>
              <a:t>‹#›</a:t>
            </a:fld>
            <a:endParaRPr lang="en-US" dirty="0"/>
          </a:p>
        </p:txBody>
      </p:sp>
    </p:spTree>
    <p:extLst>
      <p:ext uri="{BB962C8B-B14F-4D97-AF65-F5344CB8AC3E}">
        <p14:creationId xmlns:p14="http://schemas.microsoft.com/office/powerpoint/2010/main" val="302710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D7B7F-AB50-4EB4-B41F-1223783B5DDD}"/>
              </a:ext>
            </a:extLst>
          </p:cNvPr>
          <p:cNvSpPr>
            <a:spLocks noGrp="1"/>
          </p:cNvSpPr>
          <p:nvPr>
            <p:ph type="dt" sz="half" idx="10"/>
          </p:nvPr>
        </p:nvSpPr>
        <p:spPr/>
        <p:txBody>
          <a:bodyPr/>
          <a:lstStyle/>
          <a:p>
            <a:fld id="{BED4408C-AD98-451A-8C35-EE5BBF5B5670}" type="datetimeFigureOut">
              <a:rPr lang="en-US" smtClean="0"/>
              <a:t>12/13/2020</a:t>
            </a:fld>
            <a:endParaRPr lang="en-US" dirty="0"/>
          </a:p>
        </p:txBody>
      </p:sp>
      <p:sp>
        <p:nvSpPr>
          <p:cNvPr id="3" name="Footer Placeholder 2">
            <a:extLst>
              <a:ext uri="{FF2B5EF4-FFF2-40B4-BE49-F238E27FC236}">
                <a16:creationId xmlns:a16="http://schemas.microsoft.com/office/drawing/2014/main" id="{BC88EC0C-41AD-431D-9296-79E04963F3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6431B94-4471-4B8E-B3B6-B108305E85A6}"/>
              </a:ext>
            </a:extLst>
          </p:cNvPr>
          <p:cNvSpPr>
            <a:spLocks noGrp="1"/>
          </p:cNvSpPr>
          <p:nvPr>
            <p:ph type="sldNum" sz="quarter" idx="12"/>
          </p:nvPr>
        </p:nvSpPr>
        <p:spPr/>
        <p:txBody>
          <a:bodyPr/>
          <a:lstStyle/>
          <a:p>
            <a:fld id="{3F89BD92-1A54-4A73-A3A9-7CF4C42C5927}" type="slidenum">
              <a:rPr lang="en-US" smtClean="0"/>
              <a:t>‹#›</a:t>
            </a:fld>
            <a:endParaRPr lang="en-US" dirty="0"/>
          </a:p>
        </p:txBody>
      </p:sp>
    </p:spTree>
    <p:extLst>
      <p:ext uri="{BB962C8B-B14F-4D97-AF65-F5344CB8AC3E}">
        <p14:creationId xmlns:p14="http://schemas.microsoft.com/office/powerpoint/2010/main" val="119193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4C44-3484-4157-8E73-98B80C5C7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6999F9-7023-4B49-8712-FAAD283B4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325A61-1305-4641-BF48-A195A3914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3AA05-BAB2-4C63-ACE3-91151F594BE4}"/>
              </a:ext>
            </a:extLst>
          </p:cNvPr>
          <p:cNvSpPr>
            <a:spLocks noGrp="1"/>
          </p:cNvSpPr>
          <p:nvPr>
            <p:ph type="dt" sz="half" idx="10"/>
          </p:nvPr>
        </p:nvSpPr>
        <p:spPr/>
        <p:txBody>
          <a:bodyPr/>
          <a:lstStyle/>
          <a:p>
            <a:fld id="{BED4408C-AD98-451A-8C35-EE5BBF5B5670}" type="datetimeFigureOut">
              <a:rPr lang="en-US" smtClean="0"/>
              <a:t>12/13/2020</a:t>
            </a:fld>
            <a:endParaRPr lang="en-US" dirty="0"/>
          </a:p>
        </p:txBody>
      </p:sp>
      <p:sp>
        <p:nvSpPr>
          <p:cNvPr id="6" name="Footer Placeholder 5">
            <a:extLst>
              <a:ext uri="{FF2B5EF4-FFF2-40B4-BE49-F238E27FC236}">
                <a16:creationId xmlns:a16="http://schemas.microsoft.com/office/drawing/2014/main" id="{05163823-A1E5-4561-AD53-7D254B31B5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9A0CC1-BE29-4156-A137-0BC54E96292E}"/>
              </a:ext>
            </a:extLst>
          </p:cNvPr>
          <p:cNvSpPr>
            <a:spLocks noGrp="1"/>
          </p:cNvSpPr>
          <p:nvPr>
            <p:ph type="sldNum" sz="quarter" idx="12"/>
          </p:nvPr>
        </p:nvSpPr>
        <p:spPr/>
        <p:txBody>
          <a:bodyPr/>
          <a:lstStyle/>
          <a:p>
            <a:fld id="{3F89BD92-1A54-4A73-A3A9-7CF4C42C5927}" type="slidenum">
              <a:rPr lang="en-US" smtClean="0"/>
              <a:t>‹#›</a:t>
            </a:fld>
            <a:endParaRPr lang="en-US" dirty="0"/>
          </a:p>
        </p:txBody>
      </p:sp>
    </p:spTree>
    <p:extLst>
      <p:ext uri="{BB962C8B-B14F-4D97-AF65-F5344CB8AC3E}">
        <p14:creationId xmlns:p14="http://schemas.microsoft.com/office/powerpoint/2010/main" val="190627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91D5-98E7-48B3-BDF3-74403ED30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542A2E-2089-4BFC-9CDF-34D94F7D2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7EC051-ABE9-43F7-A191-D6C5758E8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47AF0-2C84-42D7-A432-EF2D660E9515}"/>
              </a:ext>
            </a:extLst>
          </p:cNvPr>
          <p:cNvSpPr>
            <a:spLocks noGrp="1"/>
          </p:cNvSpPr>
          <p:nvPr>
            <p:ph type="dt" sz="half" idx="10"/>
          </p:nvPr>
        </p:nvSpPr>
        <p:spPr/>
        <p:txBody>
          <a:bodyPr/>
          <a:lstStyle/>
          <a:p>
            <a:fld id="{BED4408C-AD98-451A-8C35-EE5BBF5B5670}" type="datetimeFigureOut">
              <a:rPr lang="en-US" smtClean="0"/>
              <a:t>12/13/2020</a:t>
            </a:fld>
            <a:endParaRPr lang="en-US" dirty="0"/>
          </a:p>
        </p:txBody>
      </p:sp>
      <p:sp>
        <p:nvSpPr>
          <p:cNvPr id="6" name="Footer Placeholder 5">
            <a:extLst>
              <a:ext uri="{FF2B5EF4-FFF2-40B4-BE49-F238E27FC236}">
                <a16:creationId xmlns:a16="http://schemas.microsoft.com/office/drawing/2014/main" id="{418AD7FA-D8AC-44C6-8F56-F1A47D9515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1BB941-D85F-40FC-AA09-32DD2F3DDC3A}"/>
              </a:ext>
            </a:extLst>
          </p:cNvPr>
          <p:cNvSpPr>
            <a:spLocks noGrp="1"/>
          </p:cNvSpPr>
          <p:nvPr>
            <p:ph type="sldNum" sz="quarter" idx="12"/>
          </p:nvPr>
        </p:nvSpPr>
        <p:spPr/>
        <p:txBody>
          <a:bodyPr/>
          <a:lstStyle/>
          <a:p>
            <a:fld id="{3F89BD92-1A54-4A73-A3A9-7CF4C42C5927}" type="slidenum">
              <a:rPr lang="en-US" smtClean="0"/>
              <a:t>‹#›</a:t>
            </a:fld>
            <a:endParaRPr lang="en-US" dirty="0"/>
          </a:p>
        </p:txBody>
      </p:sp>
    </p:spTree>
    <p:extLst>
      <p:ext uri="{BB962C8B-B14F-4D97-AF65-F5344CB8AC3E}">
        <p14:creationId xmlns:p14="http://schemas.microsoft.com/office/powerpoint/2010/main" val="269420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A0C588-3E18-4BBF-A775-B08AD86C3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F5479F-B706-4B1E-A18D-BE3BD22E4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9B57E-C56A-4B48-A30C-537219C03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4408C-AD98-451A-8C35-EE5BBF5B5670}" type="datetimeFigureOut">
              <a:rPr lang="en-US" smtClean="0"/>
              <a:t>12/13/2020</a:t>
            </a:fld>
            <a:endParaRPr lang="en-US" dirty="0"/>
          </a:p>
        </p:txBody>
      </p:sp>
      <p:sp>
        <p:nvSpPr>
          <p:cNvPr id="5" name="Footer Placeholder 4">
            <a:extLst>
              <a:ext uri="{FF2B5EF4-FFF2-40B4-BE49-F238E27FC236}">
                <a16:creationId xmlns:a16="http://schemas.microsoft.com/office/drawing/2014/main" id="{5481FFE0-FA76-40BC-A9E9-A26067B6B2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59E815D-380F-45C6-BA89-C54723A9B7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9BD92-1A54-4A73-A3A9-7CF4C42C5927}" type="slidenum">
              <a:rPr lang="en-US" smtClean="0"/>
              <a:t>‹#›</a:t>
            </a:fld>
            <a:endParaRPr lang="en-US" dirty="0"/>
          </a:p>
        </p:txBody>
      </p:sp>
    </p:spTree>
    <p:extLst>
      <p:ext uri="{BB962C8B-B14F-4D97-AF65-F5344CB8AC3E}">
        <p14:creationId xmlns:p14="http://schemas.microsoft.com/office/powerpoint/2010/main" val="877309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2E4E4B-0E0A-4CA7-9FD5-7FD9AA427DE1}"/>
              </a:ext>
            </a:extLst>
          </p:cNvPr>
          <p:cNvSpPr/>
          <p:nvPr/>
        </p:nvSpPr>
        <p:spPr>
          <a:xfrm>
            <a:off x="446313" y="130105"/>
            <a:ext cx="11408229" cy="6711453"/>
          </a:xfrm>
          <a:prstGeom prst="rect">
            <a:avLst/>
          </a:prstGeom>
        </p:spPr>
        <p:txBody>
          <a:bodyPr wrap="square">
            <a:spAutoFit/>
          </a:bodyPr>
          <a:lstStyle/>
          <a:p>
            <a:pPr>
              <a:lnSpc>
                <a:spcPct val="107000"/>
              </a:lnSpc>
              <a:spcAft>
                <a:spcPts val="800"/>
              </a:spcAft>
            </a:pPr>
            <a:r>
              <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Three men were trying to get in a crowded restaurant on Christmas day. They forgot to make reservations days before. The matradee met them and said, "Because it's Christmas day we have a special deal to get you in to get the last three tables. If you have something on you that has to do with Christmas, I’ll let you in."</a:t>
            </a:r>
            <a:endPar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first man reached into a shirt pocket and took out a lighter, flicked it, held it up and said, "A Christmas candle?"</a:t>
            </a:r>
            <a:endPar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matradee chuckled and said, "OK, you can come in."</a:t>
            </a:r>
            <a:endPar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next man reached into a pants pocket, took out a set of keys, shook them in the air, and stated, "Jingle Bells?"</a:t>
            </a:r>
            <a:endPar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matradee paused, groaned and said, "Get in before I change my mind."</a:t>
            </a:r>
            <a:endPar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last man rummaged through his pants pockets; nothing. Next, he checked his shirt pockets: nothing again.</a:t>
            </a:r>
            <a:endPar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Finally, he searched his coat pockets, paused, thought for a moment and then took out a pair of women's eyeglasses.</a:t>
            </a:r>
            <a:endPar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He looked at matradee and said, "They're Carol's?"</a:t>
            </a:r>
            <a:endPar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003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340D8E-852E-4229-9E65-4AE6E8C527E9}"/>
              </a:ext>
            </a:extLst>
          </p:cNvPr>
          <p:cNvSpPr>
            <a:spLocks noGrp="1"/>
          </p:cNvSpPr>
          <p:nvPr>
            <p:ph type="body" idx="1"/>
          </p:nvPr>
        </p:nvSpPr>
        <p:spPr>
          <a:xfrm>
            <a:off x="2569945" y="96203"/>
            <a:ext cx="3427630" cy="554037"/>
          </a:xfrm>
          <a:solidFill>
            <a:schemeClr val="bg1">
              <a:alpha val="80000"/>
            </a:schemeClr>
          </a:solidFill>
          <a:effectLst>
            <a:softEdge rad="38100"/>
          </a:effectLst>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Manger</a:t>
            </a:r>
          </a:p>
        </p:txBody>
      </p:sp>
      <p:sp>
        <p:nvSpPr>
          <p:cNvPr id="4" name="Content Placeholder 3">
            <a:extLst>
              <a:ext uri="{FF2B5EF4-FFF2-40B4-BE49-F238E27FC236}">
                <a16:creationId xmlns:a16="http://schemas.microsoft.com/office/drawing/2014/main" id="{B7467C41-8E1C-4280-AD65-721E05C0558E}"/>
              </a:ext>
            </a:extLst>
          </p:cNvPr>
          <p:cNvSpPr>
            <a:spLocks noGrp="1"/>
          </p:cNvSpPr>
          <p:nvPr>
            <p:ph sz="half" idx="2"/>
          </p:nvPr>
        </p:nvSpPr>
        <p:spPr>
          <a:xfrm>
            <a:off x="213360" y="1127760"/>
            <a:ext cx="5784215" cy="2590800"/>
          </a:xfrm>
          <a:solidFill>
            <a:schemeClr val="bg1">
              <a:alpha val="80000"/>
            </a:schemeClr>
          </a:solidFill>
          <a:effectLst>
            <a:softEdge rad="38100"/>
          </a:effectLst>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Cave (7)</a:t>
            </a: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Borrowed Stable</a:t>
            </a:r>
          </a:p>
          <a:p>
            <a:r>
              <a:rPr lang="en-US" b="1" dirty="0">
                <a:effectLst>
                  <a:outerShdw blurRad="38100" dist="38100" dir="2700000" algn="tl">
                    <a:srgbClr val="000000">
                      <a:alpha val="43137"/>
                    </a:srgbClr>
                  </a:outerShdw>
                </a:effectLst>
                <a:latin typeface="Arial Rounded MT Bold" panose="020F0704030504030204" pitchFamily="34" charset="0"/>
              </a:rPr>
              <a:t>They Had No Way</a:t>
            </a:r>
          </a:p>
          <a:p>
            <a:r>
              <a:rPr lang="en-US" b="1" dirty="0">
                <a:effectLst>
                  <a:outerShdw blurRad="38100" dist="38100" dir="2700000" algn="tl">
                    <a:srgbClr val="000000">
                      <a:alpha val="43137"/>
                    </a:srgbClr>
                  </a:outerShdw>
                </a:effectLst>
                <a:latin typeface="Arial Rounded MT Bold" panose="020F0704030504030204" pitchFamily="34" charset="0"/>
              </a:rPr>
              <a:t>God Made a Way…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…Where There Was No Way</a:t>
            </a:r>
          </a:p>
        </p:txBody>
      </p:sp>
      <p:sp>
        <p:nvSpPr>
          <p:cNvPr id="5" name="Text Placeholder 4">
            <a:extLst>
              <a:ext uri="{FF2B5EF4-FFF2-40B4-BE49-F238E27FC236}">
                <a16:creationId xmlns:a16="http://schemas.microsoft.com/office/drawing/2014/main" id="{DA4958C9-1D33-451D-94A2-637CBFF40A7A}"/>
              </a:ext>
            </a:extLst>
          </p:cNvPr>
          <p:cNvSpPr>
            <a:spLocks noGrp="1"/>
          </p:cNvSpPr>
          <p:nvPr>
            <p:ph type="body" sz="quarter" idx="3"/>
          </p:nvPr>
        </p:nvSpPr>
        <p:spPr>
          <a:xfrm>
            <a:off x="6172200" y="116523"/>
            <a:ext cx="2952549" cy="554037"/>
          </a:xfrm>
          <a:solidFill>
            <a:schemeClr val="bg1">
              <a:alpha val="80000"/>
            </a:schemeClr>
          </a:solidFill>
          <a:effectLst>
            <a:softEdge rad="38100"/>
          </a:effectLst>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Cross</a:t>
            </a:r>
          </a:p>
        </p:txBody>
      </p:sp>
      <p:sp>
        <p:nvSpPr>
          <p:cNvPr id="6" name="Content Placeholder 5">
            <a:extLst>
              <a:ext uri="{FF2B5EF4-FFF2-40B4-BE49-F238E27FC236}">
                <a16:creationId xmlns:a16="http://schemas.microsoft.com/office/drawing/2014/main" id="{90B73B14-D52B-444E-8D04-DDAF28E1C348}"/>
              </a:ext>
            </a:extLst>
          </p:cNvPr>
          <p:cNvSpPr>
            <a:spLocks noGrp="1"/>
          </p:cNvSpPr>
          <p:nvPr>
            <p:ph sz="quarter" idx="4"/>
          </p:nvPr>
        </p:nvSpPr>
        <p:spPr>
          <a:xfrm>
            <a:off x="6172200" y="1127760"/>
            <a:ext cx="5784214" cy="2590800"/>
          </a:xfrm>
          <a:solidFill>
            <a:schemeClr val="bg1">
              <a:alpha val="80000"/>
            </a:schemeClr>
          </a:solidFill>
          <a:effectLst>
            <a:softEdge rad="38100"/>
          </a:effectLst>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Cave (Matt 27:57-60 )</a:t>
            </a: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Borrowed Tomb</a:t>
            </a:r>
          </a:p>
          <a:p>
            <a:r>
              <a:rPr lang="en-US" b="1" dirty="0">
                <a:effectLst>
                  <a:outerShdw blurRad="38100" dist="38100" dir="2700000" algn="tl">
                    <a:srgbClr val="000000">
                      <a:alpha val="43137"/>
                    </a:srgbClr>
                  </a:outerShdw>
                </a:effectLst>
                <a:latin typeface="Arial Rounded MT Bold" panose="020F0704030504030204" pitchFamily="34" charset="0"/>
              </a:rPr>
              <a:t>They Had No Way</a:t>
            </a:r>
          </a:p>
          <a:p>
            <a:r>
              <a:rPr lang="en-US" b="1" dirty="0">
                <a:effectLst>
                  <a:outerShdw blurRad="38100" dist="38100" dir="2700000" algn="tl">
                    <a:srgbClr val="000000">
                      <a:alpha val="43137"/>
                    </a:srgbClr>
                  </a:outerShdw>
                </a:effectLst>
                <a:latin typeface="Arial Rounded MT Bold" panose="020F0704030504030204" pitchFamily="34" charset="0"/>
              </a:rPr>
              <a:t>God Made a Way…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…Where There Was No Way</a:t>
            </a:r>
          </a:p>
        </p:txBody>
      </p:sp>
    </p:spTree>
    <p:extLst>
      <p:ext uri="{BB962C8B-B14F-4D97-AF65-F5344CB8AC3E}">
        <p14:creationId xmlns:p14="http://schemas.microsoft.com/office/powerpoint/2010/main" val="4097401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p:cTn id="24" dur="500" fill="hold"/>
                                        <p:tgtEl>
                                          <p:spTgt spid="4">
                                            <p:bg/>
                                          </p:spTgt>
                                        </p:tgtEl>
                                        <p:attrNameLst>
                                          <p:attrName>ppt_w</p:attrName>
                                        </p:attrNameLst>
                                      </p:cBhvr>
                                      <p:tavLst>
                                        <p:tav tm="0">
                                          <p:val>
                                            <p:fltVal val="0"/>
                                          </p:val>
                                        </p:tav>
                                        <p:tav tm="100000">
                                          <p:val>
                                            <p:strVal val="#ppt_w"/>
                                          </p:val>
                                        </p:tav>
                                      </p:tavLst>
                                    </p:anim>
                                    <p:anim calcmode="lin" valueType="num">
                                      <p:cBhvr>
                                        <p:cTn id="25" dur="500" fill="hold"/>
                                        <p:tgtEl>
                                          <p:spTgt spid="4">
                                            <p:bg/>
                                          </p:spTgt>
                                        </p:tgtEl>
                                        <p:attrNameLst>
                                          <p:attrName>ppt_h</p:attrName>
                                        </p:attrNameLst>
                                      </p:cBhvr>
                                      <p:tavLst>
                                        <p:tav tm="0">
                                          <p:val>
                                            <p:fltVal val="0"/>
                                          </p:val>
                                        </p:tav>
                                        <p:tav tm="100000">
                                          <p:val>
                                            <p:strVal val="#ppt_h"/>
                                          </p:val>
                                        </p:tav>
                                      </p:tavLst>
                                    </p:anim>
                                    <p:animEffect transition="in" filter="fade">
                                      <p:cBhvr>
                                        <p:cTn id="26" dur="500"/>
                                        <p:tgtEl>
                                          <p:spTgt spid="4">
                                            <p:bg/>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4">
                                            <p:txEl>
                                              <p:pRg st="0" end="0"/>
                                            </p:tx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p:cTn id="3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p:cTn id="4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4">
                                            <p:txEl>
                                              <p:pRg st="2" end="2"/>
                                            </p:txEl>
                                          </p:spTgt>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p:cTn id="4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50" dur="500"/>
                                        <p:tgtEl>
                                          <p:spTgt spid="4">
                                            <p:txEl>
                                              <p:pRg st="3" end="3"/>
                                            </p:txEl>
                                          </p:spTgt>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p:cTn id="5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6" dur="500"/>
                                        <p:tgtEl>
                                          <p:spTgt spid="4">
                                            <p:txEl>
                                              <p:pRg st="4" end="4"/>
                                            </p:txEl>
                                          </p:spTgt>
                                        </p:tgtEl>
                                      </p:cBhvr>
                                    </p:animEffect>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6">
                                            <p:bg/>
                                          </p:spTgt>
                                        </p:tgtEl>
                                        <p:attrNameLst>
                                          <p:attrName>style.visibility</p:attrName>
                                        </p:attrNameLst>
                                      </p:cBhvr>
                                      <p:to>
                                        <p:strVal val="visible"/>
                                      </p:to>
                                    </p:set>
                                    <p:anim calcmode="lin" valueType="num">
                                      <p:cBhvr>
                                        <p:cTn id="60" dur="500" fill="hold"/>
                                        <p:tgtEl>
                                          <p:spTgt spid="6">
                                            <p:bg/>
                                          </p:spTgt>
                                        </p:tgtEl>
                                        <p:attrNameLst>
                                          <p:attrName>ppt_w</p:attrName>
                                        </p:attrNameLst>
                                      </p:cBhvr>
                                      <p:tavLst>
                                        <p:tav tm="0">
                                          <p:val>
                                            <p:fltVal val="0"/>
                                          </p:val>
                                        </p:tav>
                                        <p:tav tm="100000">
                                          <p:val>
                                            <p:strVal val="#ppt_w"/>
                                          </p:val>
                                        </p:tav>
                                      </p:tavLst>
                                    </p:anim>
                                    <p:anim calcmode="lin" valueType="num">
                                      <p:cBhvr>
                                        <p:cTn id="61" dur="500" fill="hold"/>
                                        <p:tgtEl>
                                          <p:spTgt spid="6">
                                            <p:bg/>
                                          </p:spTgt>
                                        </p:tgtEl>
                                        <p:attrNameLst>
                                          <p:attrName>ppt_h</p:attrName>
                                        </p:attrNameLst>
                                      </p:cBhvr>
                                      <p:tavLst>
                                        <p:tav tm="0">
                                          <p:val>
                                            <p:fltVal val="0"/>
                                          </p:val>
                                        </p:tav>
                                        <p:tav tm="100000">
                                          <p:val>
                                            <p:strVal val="#ppt_h"/>
                                          </p:val>
                                        </p:tav>
                                      </p:tavLst>
                                    </p:anim>
                                    <p:animEffect transition="in" filter="fade">
                                      <p:cBhvr>
                                        <p:cTn id="62" dur="500"/>
                                        <p:tgtEl>
                                          <p:spTgt spid="6">
                                            <p:bg/>
                                          </p:spTgt>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 calcmode="lin" valueType="num">
                                      <p:cBhvr>
                                        <p:cTn id="6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6">
                                            <p:txEl>
                                              <p:pRg st="0" end="0"/>
                                            </p:txEl>
                                          </p:spTgt>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 calcmode="lin" valueType="num">
                                      <p:cBhvr>
                                        <p:cTn id="7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73" dur="500"/>
                                        <p:tgtEl>
                                          <p:spTgt spid="6">
                                            <p:txEl>
                                              <p:pRg st="1" end="1"/>
                                            </p:txEl>
                                          </p:spTgt>
                                        </p:tgtEl>
                                      </p:cBhvr>
                                    </p:animEffect>
                                  </p:childTnLst>
                                </p:cTn>
                              </p:par>
                            </p:childTnLst>
                          </p:cTn>
                        </p:par>
                        <p:par>
                          <p:cTn id="74" fill="hold">
                            <p:stCondLst>
                              <p:cond delay="2500"/>
                            </p:stCondLst>
                            <p:childTnLst>
                              <p:par>
                                <p:cTn id="75" presetID="53" presetClass="entr" presetSubtype="16" fill="hold" grpId="0" nodeType="after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 calcmode="lin" valueType="num">
                                      <p:cBhvr>
                                        <p:cTn id="7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79" dur="500"/>
                                        <p:tgtEl>
                                          <p:spTgt spid="6">
                                            <p:txEl>
                                              <p:pRg st="2" end="2"/>
                                            </p:txEl>
                                          </p:spTgt>
                                        </p:tgtEl>
                                      </p:cBhvr>
                                    </p:animEffect>
                                  </p:childTnLst>
                                </p:cTn>
                              </p:par>
                            </p:childTnLst>
                          </p:cTn>
                        </p:par>
                        <p:par>
                          <p:cTn id="80" fill="hold">
                            <p:stCondLst>
                              <p:cond delay="3000"/>
                            </p:stCondLst>
                            <p:childTnLst>
                              <p:par>
                                <p:cTn id="81" presetID="53" presetClass="entr" presetSubtype="16" fill="hold" grpId="0" nodeType="afterEffect">
                                  <p:stCondLst>
                                    <p:cond delay="0"/>
                                  </p:stCondLst>
                                  <p:childTnLst>
                                    <p:set>
                                      <p:cBhvr>
                                        <p:cTn id="82" dur="1" fill="hold">
                                          <p:stCondLst>
                                            <p:cond delay="0"/>
                                          </p:stCondLst>
                                        </p:cTn>
                                        <p:tgtEl>
                                          <p:spTgt spid="6">
                                            <p:txEl>
                                              <p:pRg st="3" end="3"/>
                                            </p:txEl>
                                          </p:spTgt>
                                        </p:tgtEl>
                                        <p:attrNameLst>
                                          <p:attrName>style.visibility</p:attrName>
                                        </p:attrNameLst>
                                      </p:cBhvr>
                                      <p:to>
                                        <p:strVal val="visible"/>
                                      </p:to>
                                    </p:set>
                                    <p:anim calcmode="lin" valueType="num">
                                      <p:cBhvr>
                                        <p:cTn id="8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85" dur="500"/>
                                        <p:tgtEl>
                                          <p:spTgt spid="6">
                                            <p:txEl>
                                              <p:pRg st="3" end="3"/>
                                            </p:txEl>
                                          </p:spTgt>
                                        </p:tgtEl>
                                      </p:cBhvr>
                                    </p:animEffect>
                                  </p:childTnLst>
                                </p:cTn>
                              </p:par>
                            </p:childTnLst>
                          </p:cTn>
                        </p:par>
                        <p:par>
                          <p:cTn id="86" fill="hold">
                            <p:stCondLst>
                              <p:cond delay="3500"/>
                            </p:stCondLst>
                            <p:childTnLst>
                              <p:par>
                                <p:cTn id="87" presetID="53" presetClass="entr" presetSubtype="16" fill="hold" grpId="0" nodeType="afterEffect">
                                  <p:stCondLst>
                                    <p:cond delay="0"/>
                                  </p:stCondLst>
                                  <p:childTnLst>
                                    <p:set>
                                      <p:cBhvr>
                                        <p:cTn id="88" dur="1" fill="hold">
                                          <p:stCondLst>
                                            <p:cond delay="0"/>
                                          </p:stCondLst>
                                        </p:cTn>
                                        <p:tgtEl>
                                          <p:spTgt spid="6">
                                            <p:txEl>
                                              <p:pRg st="4" end="4"/>
                                            </p:txEl>
                                          </p:spTgt>
                                        </p:tgtEl>
                                        <p:attrNameLst>
                                          <p:attrName>style.visibility</p:attrName>
                                        </p:attrNameLst>
                                      </p:cBhvr>
                                      <p:to>
                                        <p:strVal val="visible"/>
                                      </p:to>
                                    </p:set>
                                    <p:anim calcmode="lin" valueType="num">
                                      <p:cBhvr>
                                        <p:cTn id="8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90"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9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P spid="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68000"/>
          </a:blip>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340D8E-852E-4229-9E65-4AE6E8C527E9}"/>
              </a:ext>
            </a:extLst>
          </p:cNvPr>
          <p:cNvSpPr>
            <a:spLocks noGrp="1"/>
          </p:cNvSpPr>
          <p:nvPr>
            <p:ph type="body" idx="1"/>
          </p:nvPr>
        </p:nvSpPr>
        <p:spPr>
          <a:xfrm>
            <a:off x="839789" y="96203"/>
            <a:ext cx="3092132" cy="554037"/>
          </a:xfrm>
          <a:solidFill>
            <a:schemeClr val="bg1">
              <a:alpha val="80000"/>
            </a:schemeClr>
          </a:solidFill>
          <a:effectLst>
            <a:softEdge rad="38100"/>
          </a:effectLst>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Manger</a:t>
            </a:r>
          </a:p>
        </p:txBody>
      </p:sp>
      <p:sp>
        <p:nvSpPr>
          <p:cNvPr id="4" name="Content Placeholder 3">
            <a:extLst>
              <a:ext uri="{FF2B5EF4-FFF2-40B4-BE49-F238E27FC236}">
                <a16:creationId xmlns:a16="http://schemas.microsoft.com/office/drawing/2014/main" id="{B7467C41-8E1C-4280-AD65-721E05C0558E}"/>
              </a:ext>
            </a:extLst>
          </p:cNvPr>
          <p:cNvSpPr>
            <a:spLocks noGrp="1"/>
          </p:cNvSpPr>
          <p:nvPr>
            <p:ph sz="half" idx="2"/>
          </p:nvPr>
        </p:nvSpPr>
        <p:spPr>
          <a:xfrm>
            <a:off x="213360" y="1127760"/>
            <a:ext cx="4734561" cy="4206240"/>
          </a:xfrm>
          <a:solidFill>
            <a:schemeClr val="bg1">
              <a:alpha val="80000"/>
            </a:schemeClr>
          </a:solidFill>
          <a:effectLst>
            <a:softEdge rad="38100"/>
          </a:effectLst>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Manger (7)</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Broken Wood</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Carry Out Common Task</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Dispense Broken Food</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Helpless</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In Hands of Others</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Back Upon the Wood</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Precious Gift</a:t>
            </a:r>
          </a:p>
        </p:txBody>
      </p:sp>
      <p:sp>
        <p:nvSpPr>
          <p:cNvPr id="5" name="Text Placeholder 4">
            <a:extLst>
              <a:ext uri="{FF2B5EF4-FFF2-40B4-BE49-F238E27FC236}">
                <a16:creationId xmlns:a16="http://schemas.microsoft.com/office/drawing/2014/main" id="{DA4958C9-1D33-451D-94A2-637CBFF40A7A}"/>
              </a:ext>
            </a:extLst>
          </p:cNvPr>
          <p:cNvSpPr>
            <a:spLocks noGrp="1"/>
          </p:cNvSpPr>
          <p:nvPr>
            <p:ph type="body" sz="quarter" idx="3"/>
          </p:nvPr>
        </p:nvSpPr>
        <p:spPr>
          <a:xfrm>
            <a:off x="8260080" y="116523"/>
            <a:ext cx="3095308" cy="554037"/>
          </a:xfrm>
          <a:solidFill>
            <a:schemeClr val="bg1">
              <a:alpha val="80000"/>
            </a:schemeClr>
          </a:solidFill>
          <a:effectLst>
            <a:softEdge rad="38100"/>
          </a:effectLst>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Cross</a:t>
            </a:r>
          </a:p>
        </p:txBody>
      </p:sp>
      <p:sp>
        <p:nvSpPr>
          <p:cNvPr id="6" name="Content Placeholder 5">
            <a:extLst>
              <a:ext uri="{FF2B5EF4-FFF2-40B4-BE49-F238E27FC236}">
                <a16:creationId xmlns:a16="http://schemas.microsoft.com/office/drawing/2014/main" id="{90B73B14-D52B-444E-8D04-DDAF28E1C348}"/>
              </a:ext>
            </a:extLst>
          </p:cNvPr>
          <p:cNvSpPr>
            <a:spLocks noGrp="1"/>
          </p:cNvSpPr>
          <p:nvPr>
            <p:ph sz="quarter" idx="4"/>
          </p:nvPr>
        </p:nvSpPr>
        <p:spPr>
          <a:xfrm>
            <a:off x="7244080" y="1127760"/>
            <a:ext cx="4712334" cy="4206240"/>
          </a:xfrm>
          <a:solidFill>
            <a:schemeClr val="bg1">
              <a:alpha val="80000"/>
            </a:schemeClr>
          </a:solidFill>
          <a:effectLst>
            <a:softEdge rad="38100"/>
          </a:effectLst>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Cross (John 19:17)</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Broken Wood</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Carry Out Common Task</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Dispense Broken Body</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Helpless</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In Hands of Others</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Back Upon the Wood</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Precious Gift</a:t>
            </a:r>
          </a:p>
        </p:txBody>
      </p:sp>
    </p:spTree>
    <p:extLst>
      <p:ext uri="{BB962C8B-B14F-4D97-AF65-F5344CB8AC3E}">
        <p14:creationId xmlns:p14="http://schemas.microsoft.com/office/powerpoint/2010/main" val="94030719"/>
      </p:ext>
    </p:extLst>
  </p:cSld>
  <p:clrMapOvr>
    <a:masterClrMapping/>
  </p:clrMapOvr>
  <mc:AlternateContent xmlns:mc="http://schemas.openxmlformats.org/markup-compatibility/2006" xmlns:p14="http://schemas.microsoft.com/office/powerpoint/2010/main">
    <mc:Choice Requires="p14">
      <p:transition spd="slow" p14:dur="37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barn(inVertical)">
                                      <p:cBhvr>
                                        <p:cTn id="13" dur="2000"/>
                                        <p:tgtEl>
                                          <p:spTgt spid="5">
                                            <p:bg/>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arn(inVertical)">
                                      <p:cBhvr>
                                        <p:cTn id="16" dur="2000"/>
                                        <p:tgtEl>
                                          <p:spTgt spid="5">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4">
                                            <p:bg/>
                                          </p:spTgt>
                                        </p:tgtEl>
                                        <p:attrNameLst>
                                          <p:attrName>style.visibility</p:attrName>
                                        </p:attrNameLst>
                                      </p:cBhvr>
                                      <p:to>
                                        <p:strVal val="visible"/>
                                      </p:to>
                                    </p:set>
                                    <p:anim calcmode="lin" valueType="num">
                                      <p:cBhvr>
                                        <p:cTn id="20" dur="2000" fill="hold"/>
                                        <p:tgtEl>
                                          <p:spTgt spid="4">
                                            <p:bg/>
                                          </p:spTgt>
                                        </p:tgtEl>
                                        <p:attrNameLst>
                                          <p:attrName>ppt_w</p:attrName>
                                        </p:attrNameLst>
                                      </p:cBhvr>
                                      <p:tavLst>
                                        <p:tav tm="0">
                                          <p:val>
                                            <p:fltVal val="0"/>
                                          </p:val>
                                        </p:tav>
                                        <p:tav tm="100000">
                                          <p:val>
                                            <p:strVal val="#ppt_w"/>
                                          </p:val>
                                        </p:tav>
                                      </p:tavLst>
                                    </p:anim>
                                    <p:anim calcmode="lin" valueType="num">
                                      <p:cBhvr>
                                        <p:cTn id="21" dur="2000" fill="hold"/>
                                        <p:tgtEl>
                                          <p:spTgt spid="4">
                                            <p:bg/>
                                          </p:spTgt>
                                        </p:tgtEl>
                                        <p:attrNameLst>
                                          <p:attrName>ppt_h</p:attrName>
                                        </p:attrNameLst>
                                      </p:cBhvr>
                                      <p:tavLst>
                                        <p:tav tm="0">
                                          <p:val>
                                            <p:fltVal val="0"/>
                                          </p:val>
                                        </p:tav>
                                        <p:tav tm="100000">
                                          <p:val>
                                            <p:strVal val="#ppt_h"/>
                                          </p:val>
                                        </p:tav>
                                      </p:tavLst>
                                    </p:anim>
                                    <p:anim calcmode="lin" valueType="num">
                                      <p:cBhvr>
                                        <p:cTn id="22" dur="2000" fill="hold"/>
                                        <p:tgtEl>
                                          <p:spTgt spid="4">
                                            <p:bg/>
                                          </p:spTgt>
                                        </p:tgtEl>
                                        <p:attrNameLst>
                                          <p:attrName>style.rotation</p:attrName>
                                        </p:attrNameLst>
                                      </p:cBhvr>
                                      <p:tavLst>
                                        <p:tav tm="0">
                                          <p:val>
                                            <p:fltVal val="90"/>
                                          </p:val>
                                        </p:tav>
                                        <p:tav tm="100000">
                                          <p:val>
                                            <p:fltVal val="0"/>
                                          </p:val>
                                        </p:tav>
                                      </p:tavLst>
                                    </p:anim>
                                    <p:animEffect transition="in" filter="fade">
                                      <p:cBhvr>
                                        <p:cTn id="23" dur="2000"/>
                                        <p:tgtEl>
                                          <p:spTgt spid="4">
                                            <p:bg/>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9" dur="20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p:cTn id="34"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5"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6" dur="2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7" dur="2000"/>
                                        <p:tgtEl>
                                          <p:spTgt spid="4">
                                            <p:txEl>
                                              <p:pRg st="1" end="1"/>
                                            </p:txEl>
                                          </p:spTgt>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p:cTn id="41"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2"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3" dur="2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4" dur="2000"/>
                                        <p:tgtEl>
                                          <p:spTgt spid="4">
                                            <p:txEl>
                                              <p:pRg st="2" end="2"/>
                                            </p:txEl>
                                          </p:spTgt>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p:cTn id="48"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9"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0" dur="2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1" dur="2000"/>
                                        <p:tgtEl>
                                          <p:spTgt spid="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p:cTn id="56"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7" dur="2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8" dur="2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9" dur="2000"/>
                                        <p:tgtEl>
                                          <p:spTgt spid="4">
                                            <p:txEl>
                                              <p:pRg st="4" end="4"/>
                                            </p:txEl>
                                          </p:spTgt>
                                        </p:tgtEl>
                                      </p:cBhvr>
                                    </p:animEffect>
                                  </p:childTnLst>
                                </p:cTn>
                              </p:par>
                            </p:childTnLst>
                          </p:cTn>
                        </p:par>
                        <p:par>
                          <p:cTn id="60" fill="hold">
                            <p:stCondLst>
                              <p:cond delay="2000"/>
                            </p:stCondLst>
                            <p:childTnLst>
                              <p:par>
                                <p:cTn id="61" presetID="31" presetClass="entr" presetSubtype="0" fill="hold" grpId="0" nodeType="after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p:cTn id="63"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4" dur="2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65" dur="2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66" dur="2000"/>
                                        <p:tgtEl>
                                          <p:spTgt spid="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 calcmode="lin" valueType="num">
                                      <p:cBhvr>
                                        <p:cTn id="71" dur="2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2" dur="2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3" dur="2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4" dur="2000"/>
                                        <p:tgtEl>
                                          <p:spTgt spid="4">
                                            <p:txEl>
                                              <p:pRg st="6" end="6"/>
                                            </p:txEl>
                                          </p:spTgt>
                                        </p:tgtEl>
                                      </p:cBhvr>
                                    </p:animEffect>
                                  </p:childTnLst>
                                </p:cTn>
                              </p:par>
                            </p:childTnLst>
                          </p:cTn>
                        </p:par>
                        <p:par>
                          <p:cTn id="75" fill="hold">
                            <p:stCondLst>
                              <p:cond delay="2000"/>
                            </p:stCondLst>
                            <p:childTnLst>
                              <p:par>
                                <p:cTn id="76" presetID="31" presetClass="entr" presetSubtype="0" fill="hold" grpId="0" nodeType="afterEffect">
                                  <p:stCondLst>
                                    <p:cond delay="0"/>
                                  </p:stCondLst>
                                  <p:childTnLst>
                                    <p:set>
                                      <p:cBhvr>
                                        <p:cTn id="77" dur="1" fill="hold">
                                          <p:stCondLst>
                                            <p:cond delay="0"/>
                                          </p:stCondLst>
                                        </p:cTn>
                                        <p:tgtEl>
                                          <p:spTgt spid="4">
                                            <p:txEl>
                                              <p:pRg st="7" end="7"/>
                                            </p:txEl>
                                          </p:spTgt>
                                        </p:tgtEl>
                                        <p:attrNameLst>
                                          <p:attrName>style.visibility</p:attrName>
                                        </p:attrNameLst>
                                      </p:cBhvr>
                                      <p:to>
                                        <p:strVal val="visible"/>
                                      </p:to>
                                    </p:set>
                                    <p:anim calcmode="lin" valueType="num">
                                      <p:cBhvr>
                                        <p:cTn id="78" dur="2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9" dur="2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80" dur="2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81" dur="2000"/>
                                        <p:tgtEl>
                                          <p:spTgt spid="4">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6">
                                            <p:bg/>
                                          </p:spTgt>
                                        </p:tgtEl>
                                        <p:attrNameLst>
                                          <p:attrName>style.visibility</p:attrName>
                                        </p:attrNameLst>
                                      </p:cBhvr>
                                      <p:to>
                                        <p:strVal val="visible"/>
                                      </p:to>
                                    </p:set>
                                    <p:anim calcmode="lin" valueType="num">
                                      <p:cBhvr>
                                        <p:cTn id="86" dur="2000" fill="hold"/>
                                        <p:tgtEl>
                                          <p:spTgt spid="6">
                                            <p:bg/>
                                          </p:spTgt>
                                        </p:tgtEl>
                                        <p:attrNameLst>
                                          <p:attrName>ppt_w</p:attrName>
                                        </p:attrNameLst>
                                      </p:cBhvr>
                                      <p:tavLst>
                                        <p:tav tm="0">
                                          <p:val>
                                            <p:fltVal val="0"/>
                                          </p:val>
                                        </p:tav>
                                        <p:tav tm="100000">
                                          <p:val>
                                            <p:strVal val="#ppt_w"/>
                                          </p:val>
                                        </p:tav>
                                      </p:tavLst>
                                    </p:anim>
                                    <p:anim calcmode="lin" valueType="num">
                                      <p:cBhvr>
                                        <p:cTn id="87" dur="2000" fill="hold"/>
                                        <p:tgtEl>
                                          <p:spTgt spid="6">
                                            <p:bg/>
                                          </p:spTgt>
                                        </p:tgtEl>
                                        <p:attrNameLst>
                                          <p:attrName>ppt_h</p:attrName>
                                        </p:attrNameLst>
                                      </p:cBhvr>
                                      <p:tavLst>
                                        <p:tav tm="0">
                                          <p:val>
                                            <p:fltVal val="0"/>
                                          </p:val>
                                        </p:tav>
                                        <p:tav tm="100000">
                                          <p:val>
                                            <p:strVal val="#ppt_h"/>
                                          </p:val>
                                        </p:tav>
                                      </p:tavLst>
                                    </p:anim>
                                    <p:anim calcmode="lin" valueType="num">
                                      <p:cBhvr>
                                        <p:cTn id="88" dur="2000" fill="hold"/>
                                        <p:tgtEl>
                                          <p:spTgt spid="6">
                                            <p:bg/>
                                          </p:spTgt>
                                        </p:tgtEl>
                                        <p:attrNameLst>
                                          <p:attrName>style.rotation</p:attrName>
                                        </p:attrNameLst>
                                      </p:cBhvr>
                                      <p:tavLst>
                                        <p:tav tm="0">
                                          <p:val>
                                            <p:fltVal val="90"/>
                                          </p:val>
                                        </p:tav>
                                        <p:tav tm="100000">
                                          <p:val>
                                            <p:fltVal val="0"/>
                                          </p:val>
                                        </p:tav>
                                      </p:tavLst>
                                    </p:anim>
                                    <p:animEffect transition="in" filter="fade">
                                      <p:cBhvr>
                                        <p:cTn id="89" dur="2000"/>
                                        <p:tgtEl>
                                          <p:spTgt spid="6">
                                            <p:bg/>
                                          </p:spTgt>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6">
                                            <p:txEl>
                                              <p:pRg st="0" end="0"/>
                                            </p:txEl>
                                          </p:spTgt>
                                        </p:tgtEl>
                                        <p:attrNameLst>
                                          <p:attrName>style.visibility</p:attrName>
                                        </p:attrNameLst>
                                      </p:cBhvr>
                                      <p:to>
                                        <p:strVal val="visible"/>
                                      </p:to>
                                    </p:set>
                                    <p:anim calcmode="lin" valueType="num">
                                      <p:cBhvr>
                                        <p:cTn id="92"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93"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4" dur="2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95" dur="2000"/>
                                        <p:tgtEl>
                                          <p:spTgt spid="6">
                                            <p:txEl>
                                              <p:pRg st="0" end="0"/>
                                            </p:txEl>
                                          </p:spTgt>
                                        </p:tgtEl>
                                      </p:cBhvr>
                                    </p:animEffect>
                                  </p:childTnLst>
                                </p:cTn>
                              </p:par>
                            </p:childTnLst>
                          </p:cTn>
                        </p:par>
                        <p:par>
                          <p:cTn id="96" fill="hold">
                            <p:stCondLst>
                              <p:cond delay="2000"/>
                            </p:stCondLst>
                            <p:childTnLst>
                              <p:par>
                                <p:cTn id="97" presetID="31" presetClass="entr" presetSubtype="0" fill="hold" grpId="0" nodeType="afterEffect">
                                  <p:stCondLst>
                                    <p:cond delay="0"/>
                                  </p:stCondLst>
                                  <p:childTnLst>
                                    <p:set>
                                      <p:cBhvr>
                                        <p:cTn id="98" dur="1" fill="hold">
                                          <p:stCondLst>
                                            <p:cond delay="0"/>
                                          </p:stCondLst>
                                        </p:cTn>
                                        <p:tgtEl>
                                          <p:spTgt spid="6">
                                            <p:txEl>
                                              <p:pRg st="1" end="1"/>
                                            </p:txEl>
                                          </p:spTgt>
                                        </p:tgtEl>
                                        <p:attrNameLst>
                                          <p:attrName>style.visibility</p:attrName>
                                        </p:attrNameLst>
                                      </p:cBhvr>
                                      <p:to>
                                        <p:strVal val="visible"/>
                                      </p:to>
                                    </p:set>
                                    <p:anim calcmode="lin" valueType="num">
                                      <p:cBhvr>
                                        <p:cTn id="99"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00"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01" dur="2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2" dur="2000"/>
                                        <p:tgtEl>
                                          <p:spTgt spid="6">
                                            <p:txEl>
                                              <p:pRg st="1" end="1"/>
                                            </p:txEl>
                                          </p:spTgt>
                                        </p:tgtEl>
                                      </p:cBhvr>
                                    </p:animEffect>
                                  </p:childTnLst>
                                </p:cTn>
                              </p:par>
                            </p:childTnLst>
                          </p:cTn>
                        </p:par>
                        <p:par>
                          <p:cTn id="103" fill="hold">
                            <p:stCondLst>
                              <p:cond delay="4000"/>
                            </p:stCondLst>
                            <p:childTnLst>
                              <p:par>
                                <p:cTn id="104" presetID="31" presetClass="entr" presetSubtype="0" fill="hold" grpId="0" nodeType="afterEffect">
                                  <p:stCondLst>
                                    <p:cond delay="0"/>
                                  </p:stCondLst>
                                  <p:childTnLst>
                                    <p:set>
                                      <p:cBhvr>
                                        <p:cTn id="105" dur="1" fill="hold">
                                          <p:stCondLst>
                                            <p:cond delay="0"/>
                                          </p:stCondLst>
                                        </p:cTn>
                                        <p:tgtEl>
                                          <p:spTgt spid="6">
                                            <p:txEl>
                                              <p:pRg st="2" end="2"/>
                                            </p:txEl>
                                          </p:spTgt>
                                        </p:tgtEl>
                                        <p:attrNameLst>
                                          <p:attrName>style.visibility</p:attrName>
                                        </p:attrNameLst>
                                      </p:cBhvr>
                                      <p:to>
                                        <p:strVal val="visible"/>
                                      </p:to>
                                    </p:set>
                                    <p:anim calcmode="lin" valueType="num">
                                      <p:cBhvr>
                                        <p:cTn id="106"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07"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08" dur="2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09" dur="2000"/>
                                        <p:tgtEl>
                                          <p:spTgt spid="6">
                                            <p:txEl>
                                              <p:pRg st="2" end="2"/>
                                            </p:txEl>
                                          </p:spTgt>
                                        </p:tgtEl>
                                      </p:cBhvr>
                                    </p:animEffect>
                                  </p:childTnLst>
                                </p:cTn>
                              </p:par>
                            </p:childTnLst>
                          </p:cTn>
                        </p:par>
                        <p:par>
                          <p:cTn id="110" fill="hold">
                            <p:stCondLst>
                              <p:cond delay="6000"/>
                            </p:stCondLst>
                            <p:childTnLst>
                              <p:par>
                                <p:cTn id="111" presetID="31" presetClass="entr" presetSubtype="0" fill="hold" grpId="0" nodeType="afterEffect">
                                  <p:stCondLst>
                                    <p:cond delay="0"/>
                                  </p:stCondLst>
                                  <p:childTnLst>
                                    <p:set>
                                      <p:cBhvr>
                                        <p:cTn id="112" dur="1" fill="hold">
                                          <p:stCondLst>
                                            <p:cond delay="0"/>
                                          </p:stCondLst>
                                        </p:cTn>
                                        <p:tgtEl>
                                          <p:spTgt spid="6">
                                            <p:txEl>
                                              <p:pRg st="3" end="3"/>
                                            </p:txEl>
                                          </p:spTgt>
                                        </p:tgtEl>
                                        <p:attrNameLst>
                                          <p:attrName>style.visibility</p:attrName>
                                        </p:attrNameLst>
                                      </p:cBhvr>
                                      <p:to>
                                        <p:strVal val="visible"/>
                                      </p:to>
                                    </p:set>
                                    <p:anim calcmode="lin" valueType="num">
                                      <p:cBhvr>
                                        <p:cTn id="113"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14" dur="2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15" dur="2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116" dur="2000"/>
                                        <p:tgtEl>
                                          <p:spTgt spid="6">
                                            <p:txEl>
                                              <p:pRg st="3" end="3"/>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grpId="0" nodeType="clickEffect">
                                  <p:stCondLst>
                                    <p:cond delay="0"/>
                                  </p:stCondLst>
                                  <p:childTnLst>
                                    <p:set>
                                      <p:cBhvr>
                                        <p:cTn id="120" dur="1" fill="hold">
                                          <p:stCondLst>
                                            <p:cond delay="0"/>
                                          </p:stCondLst>
                                        </p:cTn>
                                        <p:tgtEl>
                                          <p:spTgt spid="6">
                                            <p:txEl>
                                              <p:pRg st="4" end="4"/>
                                            </p:txEl>
                                          </p:spTgt>
                                        </p:tgtEl>
                                        <p:attrNameLst>
                                          <p:attrName>style.visibility</p:attrName>
                                        </p:attrNameLst>
                                      </p:cBhvr>
                                      <p:to>
                                        <p:strVal val="visible"/>
                                      </p:to>
                                    </p:set>
                                    <p:anim calcmode="lin" valueType="num">
                                      <p:cBhvr>
                                        <p:cTn id="121" dur="2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22" dur="2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123" dur="2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124" dur="2000"/>
                                        <p:tgtEl>
                                          <p:spTgt spid="6">
                                            <p:txEl>
                                              <p:pRg st="4" end="4"/>
                                            </p:txEl>
                                          </p:spTgt>
                                        </p:tgtEl>
                                      </p:cBhvr>
                                    </p:animEffect>
                                  </p:childTnLst>
                                </p:cTn>
                              </p:par>
                            </p:childTnLst>
                          </p:cTn>
                        </p:par>
                        <p:par>
                          <p:cTn id="125" fill="hold">
                            <p:stCondLst>
                              <p:cond delay="2000"/>
                            </p:stCondLst>
                            <p:childTnLst>
                              <p:par>
                                <p:cTn id="126" presetID="31" presetClass="entr" presetSubtype="0" fill="hold" grpId="0" nodeType="afterEffect">
                                  <p:stCondLst>
                                    <p:cond delay="0"/>
                                  </p:stCondLst>
                                  <p:childTnLst>
                                    <p:set>
                                      <p:cBhvr>
                                        <p:cTn id="127" dur="1" fill="hold">
                                          <p:stCondLst>
                                            <p:cond delay="0"/>
                                          </p:stCondLst>
                                        </p:cTn>
                                        <p:tgtEl>
                                          <p:spTgt spid="6">
                                            <p:txEl>
                                              <p:pRg st="5" end="5"/>
                                            </p:txEl>
                                          </p:spTgt>
                                        </p:tgtEl>
                                        <p:attrNameLst>
                                          <p:attrName>style.visibility</p:attrName>
                                        </p:attrNameLst>
                                      </p:cBhvr>
                                      <p:to>
                                        <p:strVal val="visible"/>
                                      </p:to>
                                    </p:set>
                                    <p:anim calcmode="lin" valueType="num">
                                      <p:cBhvr>
                                        <p:cTn id="128" dur="2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129" dur="2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130" dur="2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131" dur="2000"/>
                                        <p:tgtEl>
                                          <p:spTgt spid="6">
                                            <p:txEl>
                                              <p:pRg st="5" end="5"/>
                                            </p:txEl>
                                          </p:spTgt>
                                        </p:tgtEl>
                                      </p:cBhvr>
                                    </p:animEffect>
                                  </p:childTnLst>
                                </p:cTn>
                              </p:par>
                            </p:childTnLst>
                          </p:cTn>
                        </p:par>
                        <p:par>
                          <p:cTn id="132" fill="hold">
                            <p:stCondLst>
                              <p:cond delay="4000"/>
                            </p:stCondLst>
                            <p:childTnLst>
                              <p:par>
                                <p:cTn id="133" presetID="31" presetClass="entr" presetSubtype="0" fill="hold" grpId="0" nodeType="afterEffect">
                                  <p:stCondLst>
                                    <p:cond delay="0"/>
                                  </p:stCondLst>
                                  <p:childTnLst>
                                    <p:set>
                                      <p:cBhvr>
                                        <p:cTn id="134" dur="1" fill="hold">
                                          <p:stCondLst>
                                            <p:cond delay="0"/>
                                          </p:stCondLst>
                                        </p:cTn>
                                        <p:tgtEl>
                                          <p:spTgt spid="6">
                                            <p:txEl>
                                              <p:pRg st="6" end="6"/>
                                            </p:txEl>
                                          </p:spTgt>
                                        </p:tgtEl>
                                        <p:attrNameLst>
                                          <p:attrName>style.visibility</p:attrName>
                                        </p:attrNameLst>
                                      </p:cBhvr>
                                      <p:to>
                                        <p:strVal val="visible"/>
                                      </p:to>
                                    </p:set>
                                    <p:anim calcmode="lin" valueType="num">
                                      <p:cBhvr>
                                        <p:cTn id="135" dur="2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36" dur="2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137" dur="2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138" dur="2000"/>
                                        <p:tgtEl>
                                          <p:spTgt spid="6">
                                            <p:txEl>
                                              <p:pRg st="6" end="6"/>
                                            </p:txEl>
                                          </p:spTgt>
                                        </p:tgtEl>
                                      </p:cBhvr>
                                    </p:animEffect>
                                  </p:childTnLst>
                                </p:cTn>
                              </p:par>
                            </p:childTnLst>
                          </p:cTn>
                        </p:par>
                        <p:par>
                          <p:cTn id="139" fill="hold">
                            <p:stCondLst>
                              <p:cond delay="6000"/>
                            </p:stCondLst>
                            <p:childTnLst>
                              <p:par>
                                <p:cTn id="140" presetID="31" presetClass="entr" presetSubtype="0" fill="hold" grpId="0" nodeType="afterEffect">
                                  <p:stCondLst>
                                    <p:cond delay="0"/>
                                  </p:stCondLst>
                                  <p:childTnLst>
                                    <p:set>
                                      <p:cBhvr>
                                        <p:cTn id="141" dur="1" fill="hold">
                                          <p:stCondLst>
                                            <p:cond delay="0"/>
                                          </p:stCondLst>
                                        </p:cTn>
                                        <p:tgtEl>
                                          <p:spTgt spid="6">
                                            <p:txEl>
                                              <p:pRg st="7" end="7"/>
                                            </p:txEl>
                                          </p:spTgt>
                                        </p:tgtEl>
                                        <p:attrNameLst>
                                          <p:attrName>style.visibility</p:attrName>
                                        </p:attrNameLst>
                                      </p:cBhvr>
                                      <p:to>
                                        <p:strVal val="visible"/>
                                      </p:to>
                                    </p:set>
                                    <p:anim calcmode="lin" valueType="num">
                                      <p:cBhvr>
                                        <p:cTn id="142" dur="2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43" dur="2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144" dur="2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145"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P spid="6"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20000" b="-20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340D8E-852E-4229-9E65-4AE6E8C527E9}"/>
              </a:ext>
            </a:extLst>
          </p:cNvPr>
          <p:cNvSpPr>
            <a:spLocks noGrp="1"/>
          </p:cNvSpPr>
          <p:nvPr>
            <p:ph type="body" idx="1"/>
          </p:nvPr>
        </p:nvSpPr>
        <p:spPr>
          <a:xfrm>
            <a:off x="839789" y="96203"/>
            <a:ext cx="2370772" cy="823912"/>
          </a:xfrm>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Manger</a:t>
            </a:r>
          </a:p>
        </p:txBody>
      </p:sp>
      <p:sp>
        <p:nvSpPr>
          <p:cNvPr id="4" name="Content Placeholder 3">
            <a:extLst>
              <a:ext uri="{FF2B5EF4-FFF2-40B4-BE49-F238E27FC236}">
                <a16:creationId xmlns:a16="http://schemas.microsoft.com/office/drawing/2014/main" id="{B7467C41-8E1C-4280-AD65-721E05C0558E}"/>
              </a:ext>
            </a:extLst>
          </p:cNvPr>
          <p:cNvSpPr>
            <a:spLocks noGrp="1"/>
          </p:cNvSpPr>
          <p:nvPr>
            <p:ph sz="half" idx="2"/>
          </p:nvPr>
        </p:nvSpPr>
        <p:spPr>
          <a:xfrm>
            <a:off x="213361" y="1127760"/>
            <a:ext cx="3495039" cy="3052354"/>
          </a:xfrm>
          <a:solidFill>
            <a:schemeClr val="bg1">
              <a:alpha val="60000"/>
            </a:schemeClr>
          </a:solidFill>
          <a:effectLst>
            <a:softEdge rad="38100"/>
          </a:effectLst>
        </p:spPr>
        <p:txBody>
          <a:bodyPr>
            <a:normAutofit/>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Swaddling Clothes </a:t>
            </a:r>
          </a:p>
          <a:p>
            <a:r>
              <a:rPr lang="en-US" b="1" dirty="0">
                <a:effectLst>
                  <a:outerShdw blurRad="38100" dist="38100" dir="2700000" algn="tl">
                    <a:srgbClr val="000000">
                      <a:alpha val="43137"/>
                    </a:srgbClr>
                  </a:outerShdw>
                </a:effectLst>
                <a:latin typeface="Arial Rounded MT Bold" panose="020F0704030504030204" pitchFamily="34" charset="0"/>
              </a:rPr>
              <a:t>Linen Strips</a:t>
            </a:r>
          </a:p>
          <a:p>
            <a:r>
              <a:rPr lang="en-US" b="1" dirty="0">
                <a:effectLst>
                  <a:outerShdw blurRad="38100" dist="38100" dir="2700000" algn="tl">
                    <a:srgbClr val="000000">
                      <a:alpha val="43137"/>
                    </a:srgbClr>
                  </a:outerShdw>
                </a:effectLst>
                <a:latin typeface="Arial Rounded MT Bold" panose="020F0704030504030204" pitchFamily="34" charset="0"/>
              </a:rPr>
              <a:t>Brought Comfort</a:t>
            </a:r>
          </a:p>
          <a:p>
            <a:r>
              <a:rPr lang="en-US" b="1" dirty="0">
                <a:effectLst>
                  <a:outerShdw blurRad="38100" dist="38100" dir="2700000" algn="tl">
                    <a:srgbClr val="000000">
                      <a:alpha val="43137"/>
                    </a:srgbClr>
                  </a:outerShdw>
                </a:effectLst>
                <a:latin typeface="Arial Rounded MT Bold" panose="020F0704030504030204" pitchFamily="34" charset="0"/>
              </a:rPr>
              <a:t>Temporary</a:t>
            </a:r>
          </a:p>
          <a:p>
            <a:r>
              <a:rPr lang="en-US" b="1" dirty="0">
                <a:effectLst>
                  <a:outerShdw blurRad="38100" dist="38100" dir="2700000" algn="tl">
                    <a:srgbClr val="000000">
                      <a:alpha val="43137"/>
                    </a:srgbClr>
                  </a:outerShdw>
                </a:effectLst>
                <a:latin typeface="Arial Rounded MT Bold" panose="020F0704030504030204" pitchFamily="34" charset="0"/>
              </a:rPr>
              <a:t>One-Time Use</a:t>
            </a:r>
          </a:p>
          <a:p>
            <a:r>
              <a:rPr lang="en-US" b="1" dirty="0">
                <a:effectLst>
                  <a:outerShdw blurRad="38100" dist="38100" dir="2700000" algn="tl">
                    <a:srgbClr val="000000">
                      <a:alpha val="43137"/>
                    </a:srgbClr>
                  </a:outerShdw>
                </a:effectLst>
                <a:latin typeface="Arial Rounded MT Bold" panose="020F0704030504030204" pitchFamily="34" charset="0"/>
              </a:rPr>
              <a:t>Soon Empty</a:t>
            </a:r>
          </a:p>
        </p:txBody>
      </p:sp>
      <p:sp>
        <p:nvSpPr>
          <p:cNvPr id="5" name="Text Placeholder 4">
            <a:extLst>
              <a:ext uri="{FF2B5EF4-FFF2-40B4-BE49-F238E27FC236}">
                <a16:creationId xmlns:a16="http://schemas.microsoft.com/office/drawing/2014/main" id="{DA4958C9-1D33-451D-94A2-637CBFF40A7A}"/>
              </a:ext>
            </a:extLst>
          </p:cNvPr>
          <p:cNvSpPr>
            <a:spLocks noGrp="1"/>
          </p:cNvSpPr>
          <p:nvPr>
            <p:ph type="body" sz="quarter" idx="3"/>
          </p:nvPr>
        </p:nvSpPr>
        <p:spPr>
          <a:xfrm>
            <a:off x="6172200" y="116523"/>
            <a:ext cx="2280920" cy="823912"/>
          </a:xfrm>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Cross</a:t>
            </a:r>
          </a:p>
        </p:txBody>
      </p:sp>
      <p:sp>
        <p:nvSpPr>
          <p:cNvPr id="6" name="Content Placeholder 5">
            <a:extLst>
              <a:ext uri="{FF2B5EF4-FFF2-40B4-BE49-F238E27FC236}">
                <a16:creationId xmlns:a16="http://schemas.microsoft.com/office/drawing/2014/main" id="{90B73B14-D52B-444E-8D04-DDAF28E1C348}"/>
              </a:ext>
            </a:extLst>
          </p:cNvPr>
          <p:cNvSpPr>
            <a:spLocks noGrp="1"/>
          </p:cNvSpPr>
          <p:nvPr>
            <p:ph sz="quarter" idx="4"/>
          </p:nvPr>
        </p:nvSpPr>
        <p:spPr>
          <a:xfrm>
            <a:off x="6172200" y="1127760"/>
            <a:ext cx="3327400" cy="3052354"/>
          </a:xfrm>
          <a:solidFill>
            <a:schemeClr val="bg1">
              <a:alpha val="60000"/>
            </a:schemeClr>
          </a:solidFill>
          <a:effectLst>
            <a:softEdge rad="38100"/>
          </a:effectLst>
        </p:spPr>
        <p:txBody>
          <a:bodyPr>
            <a:normAutofit/>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Grave Clothes (  )</a:t>
            </a:r>
          </a:p>
          <a:p>
            <a:r>
              <a:rPr lang="en-US" b="1" dirty="0">
                <a:effectLst>
                  <a:outerShdw blurRad="38100" dist="38100" dir="2700000" algn="tl">
                    <a:srgbClr val="000000">
                      <a:alpha val="43137"/>
                    </a:srgbClr>
                  </a:outerShdw>
                </a:effectLst>
                <a:latin typeface="Arial Rounded MT Bold" panose="020F0704030504030204" pitchFamily="34" charset="0"/>
              </a:rPr>
              <a:t>Linen Strips</a:t>
            </a:r>
          </a:p>
          <a:p>
            <a:r>
              <a:rPr lang="en-US" b="1" dirty="0">
                <a:effectLst>
                  <a:outerShdw blurRad="38100" dist="38100" dir="2700000" algn="tl">
                    <a:srgbClr val="000000">
                      <a:alpha val="43137"/>
                    </a:srgbClr>
                  </a:outerShdw>
                </a:effectLst>
                <a:latin typeface="Arial Rounded MT Bold" panose="020F0704030504030204" pitchFamily="34" charset="0"/>
              </a:rPr>
              <a:t>Brought Comfort</a:t>
            </a:r>
          </a:p>
          <a:p>
            <a:r>
              <a:rPr lang="en-US" b="1" dirty="0">
                <a:effectLst>
                  <a:outerShdw blurRad="38100" dist="38100" dir="2700000" algn="tl">
                    <a:srgbClr val="000000">
                      <a:alpha val="43137"/>
                    </a:srgbClr>
                  </a:outerShdw>
                </a:effectLst>
                <a:latin typeface="Arial Rounded MT Bold" panose="020F0704030504030204" pitchFamily="34" charset="0"/>
              </a:rPr>
              <a:t>Temporary</a:t>
            </a:r>
          </a:p>
          <a:p>
            <a:r>
              <a:rPr lang="en-US" b="1" dirty="0">
                <a:effectLst>
                  <a:outerShdw blurRad="38100" dist="38100" dir="2700000" algn="tl">
                    <a:srgbClr val="000000">
                      <a:alpha val="43137"/>
                    </a:srgbClr>
                  </a:outerShdw>
                </a:effectLst>
                <a:latin typeface="Arial Rounded MT Bold" panose="020F0704030504030204" pitchFamily="34" charset="0"/>
              </a:rPr>
              <a:t>One-Time Use</a:t>
            </a:r>
          </a:p>
          <a:p>
            <a:r>
              <a:rPr lang="en-US" b="1" dirty="0">
                <a:effectLst>
                  <a:outerShdw blurRad="38100" dist="38100" dir="2700000" algn="tl">
                    <a:srgbClr val="000000">
                      <a:alpha val="43137"/>
                    </a:srgbClr>
                  </a:outerShdw>
                </a:effectLst>
                <a:latin typeface="Arial Rounded MT Bold" panose="020F0704030504030204" pitchFamily="34" charset="0"/>
              </a:rPr>
              <a:t>Soon Empty</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306785621"/>
      </p:ext>
    </p:extLst>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4">
                                            <p:bg/>
                                          </p:spTgt>
                                        </p:tgtEl>
                                        <p:attrNameLst>
                                          <p:attrName>style.visibility</p:attrName>
                                        </p:attrNameLst>
                                      </p:cBhvr>
                                      <p:to>
                                        <p:strVal val="visible"/>
                                      </p:to>
                                    </p:set>
                                    <p:anim calcmode="lin" valueType="num">
                                      <p:cBhvr additive="base">
                                        <p:cTn id="14" dur="2000" fill="hold"/>
                                        <p:tgtEl>
                                          <p:spTgt spid="4">
                                            <p:bg/>
                                          </p:spTgt>
                                        </p:tgtEl>
                                        <p:attrNameLst>
                                          <p:attrName>ppt_x</p:attrName>
                                        </p:attrNameLst>
                                      </p:cBhvr>
                                      <p:tavLst>
                                        <p:tav tm="0">
                                          <p:val>
                                            <p:strVal val="#ppt_x"/>
                                          </p:val>
                                        </p:tav>
                                        <p:tav tm="100000">
                                          <p:val>
                                            <p:strVal val="#ppt_x"/>
                                          </p:val>
                                        </p:tav>
                                      </p:tavLst>
                                    </p:anim>
                                    <p:anim calcmode="lin" valueType="num">
                                      <p:cBhvr additive="base">
                                        <p:cTn id="15" dur="2000" fill="hold"/>
                                        <p:tgtEl>
                                          <p:spTgt spid="4">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 calcmode="lin" valueType="num">
                                      <p:cBhvr additive="base">
                                        <p:cTn id="46"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6">
                                            <p:bg/>
                                          </p:spTgt>
                                        </p:tgtEl>
                                        <p:attrNameLst>
                                          <p:attrName>style.visibility</p:attrName>
                                        </p:attrNameLst>
                                      </p:cBhvr>
                                      <p:to>
                                        <p:strVal val="visible"/>
                                      </p:to>
                                    </p:set>
                                    <p:anim calcmode="lin" valueType="num">
                                      <p:cBhvr additive="base">
                                        <p:cTn id="52" dur="2000" fill="hold"/>
                                        <p:tgtEl>
                                          <p:spTgt spid="6">
                                            <p:bg/>
                                          </p:spTgt>
                                        </p:tgtEl>
                                        <p:attrNameLst>
                                          <p:attrName>ppt_x</p:attrName>
                                        </p:attrNameLst>
                                      </p:cBhvr>
                                      <p:tavLst>
                                        <p:tav tm="0">
                                          <p:val>
                                            <p:strVal val="#ppt_x"/>
                                          </p:val>
                                        </p:tav>
                                        <p:tav tm="100000">
                                          <p:val>
                                            <p:strVal val="#ppt_x"/>
                                          </p:val>
                                        </p:tav>
                                      </p:tavLst>
                                    </p:anim>
                                    <p:anim calcmode="lin" valueType="num">
                                      <p:cBhvr additive="base">
                                        <p:cTn id="53" dur="2000" fill="hold"/>
                                        <p:tgtEl>
                                          <p:spTgt spid="6">
                                            <p:bg/>
                                          </p:spTgt>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 calcmode="lin" valueType="num">
                                      <p:cBhvr additive="base">
                                        <p:cTn id="56"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7" dur="2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2000"/>
                            </p:stCondLst>
                            <p:childTnLst>
                              <p:par>
                                <p:cTn id="59" presetID="2" presetClass="entr" presetSubtype="1" fill="hold" grpId="0" nodeType="after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 presetClass="entr" presetSubtype="1" fill="hold" grpId="0" nodeType="after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 calcmode="lin" valueType="num">
                                      <p:cBhvr additive="base">
                                        <p:cTn id="66"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par>
                          <p:cTn id="68" fill="hold">
                            <p:stCondLst>
                              <p:cond delay="6000"/>
                            </p:stCondLst>
                            <p:childTnLst>
                              <p:par>
                                <p:cTn id="69" presetID="2" presetClass="entr" presetSubtype="1" fill="hold" grpId="0" nodeType="after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 calcmode="lin" valueType="num">
                                      <p:cBhvr additive="base">
                                        <p:cTn id="71"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2" dur="20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par>
                          <p:cTn id="73" fill="hold">
                            <p:stCondLst>
                              <p:cond delay="8000"/>
                            </p:stCondLst>
                            <p:childTnLst>
                              <p:par>
                                <p:cTn id="74" presetID="2" presetClass="entr" presetSubtype="1" fill="hold" grpId="0" nodeType="afterEffect">
                                  <p:stCondLst>
                                    <p:cond delay="0"/>
                                  </p:stCondLst>
                                  <p:childTnLst>
                                    <p:set>
                                      <p:cBhvr>
                                        <p:cTn id="75" dur="1" fill="hold">
                                          <p:stCondLst>
                                            <p:cond delay="0"/>
                                          </p:stCondLst>
                                        </p:cTn>
                                        <p:tgtEl>
                                          <p:spTgt spid="6">
                                            <p:txEl>
                                              <p:pRg st="4" end="4"/>
                                            </p:txEl>
                                          </p:spTgt>
                                        </p:tgtEl>
                                        <p:attrNameLst>
                                          <p:attrName>style.visibility</p:attrName>
                                        </p:attrNameLst>
                                      </p:cBhvr>
                                      <p:to>
                                        <p:strVal val="visible"/>
                                      </p:to>
                                    </p:set>
                                    <p:anim calcmode="lin" valueType="num">
                                      <p:cBhvr additive="base">
                                        <p:cTn id="76"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7" dur="20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par>
                          <p:cTn id="78" fill="hold">
                            <p:stCondLst>
                              <p:cond delay="10000"/>
                            </p:stCondLst>
                            <p:childTnLst>
                              <p:par>
                                <p:cTn id="79" presetID="2" presetClass="entr" presetSubtype="1" fill="hold" grpId="0" nodeType="afterEffect">
                                  <p:stCondLst>
                                    <p:cond delay="0"/>
                                  </p:stCondLst>
                                  <p:childTnLst>
                                    <p:set>
                                      <p:cBhvr>
                                        <p:cTn id="80" dur="1" fill="hold">
                                          <p:stCondLst>
                                            <p:cond delay="0"/>
                                          </p:stCondLst>
                                        </p:cTn>
                                        <p:tgtEl>
                                          <p:spTgt spid="6">
                                            <p:txEl>
                                              <p:pRg st="5" end="5"/>
                                            </p:txEl>
                                          </p:spTgt>
                                        </p:tgtEl>
                                        <p:attrNameLst>
                                          <p:attrName>style.visibility</p:attrName>
                                        </p:attrNameLst>
                                      </p:cBhvr>
                                      <p:to>
                                        <p:strVal val="visible"/>
                                      </p:to>
                                    </p:set>
                                    <p:anim calcmode="lin" valueType="num">
                                      <p:cBhvr additive="base">
                                        <p:cTn id="81"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2" dur="2000" fill="hold"/>
                                        <p:tgtEl>
                                          <p:spTgt spid="6">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P spid="5" grpId="0" build="p"/>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3000" b="-3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340D8E-852E-4229-9E65-4AE6E8C527E9}"/>
              </a:ext>
            </a:extLst>
          </p:cNvPr>
          <p:cNvSpPr>
            <a:spLocks noGrp="1"/>
          </p:cNvSpPr>
          <p:nvPr>
            <p:ph type="body" idx="1"/>
          </p:nvPr>
        </p:nvSpPr>
        <p:spPr>
          <a:xfrm>
            <a:off x="839789" y="96203"/>
            <a:ext cx="2788920" cy="823912"/>
          </a:xfrm>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Manger</a:t>
            </a:r>
          </a:p>
        </p:txBody>
      </p:sp>
      <p:sp>
        <p:nvSpPr>
          <p:cNvPr id="4" name="Content Placeholder 3">
            <a:extLst>
              <a:ext uri="{FF2B5EF4-FFF2-40B4-BE49-F238E27FC236}">
                <a16:creationId xmlns:a16="http://schemas.microsoft.com/office/drawing/2014/main" id="{B7467C41-8E1C-4280-AD65-721E05C0558E}"/>
              </a:ext>
            </a:extLst>
          </p:cNvPr>
          <p:cNvSpPr>
            <a:spLocks noGrp="1"/>
          </p:cNvSpPr>
          <p:nvPr>
            <p:ph sz="half" idx="2"/>
          </p:nvPr>
        </p:nvSpPr>
        <p:spPr>
          <a:xfrm>
            <a:off x="213360" y="1127760"/>
            <a:ext cx="5784215" cy="3779520"/>
          </a:xfrm>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Dependable Guide </a:t>
            </a: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“Star”</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High / Lifted Up</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Pointed to God</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Darkness Could Not Hide It</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Only Made It Brighter</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Gave Hope</a:t>
            </a:r>
          </a:p>
        </p:txBody>
      </p:sp>
      <p:sp>
        <p:nvSpPr>
          <p:cNvPr id="5" name="Text Placeholder 4">
            <a:extLst>
              <a:ext uri="{FF2B5EF4-FFF2-40B4-BE49-F238E27FC236}">
                <a16:creationId xmlns:a16="http://schemas.microsoft.com/office/drawing/2014/main" id="{DA4958C9-1D33-451D-94A2-637CBFF40A7A}"/>
              </a:ext>
            </a:extLst>
          </p:cNvPr>
          <p:cNvSpPr>
            <a:spLocks noGrp="1"/>
          </p:cNvSpPr>
          <p:nvPr>
            <p:ph type="body" sz="quarter" idx="3"/>
          </p:nvPr>
        </p:nvSpPr>
        <p:spPr>
          <a:xfrm>
            <a:off x="6172200" y="116523"/>
            <a:ext cx="2788920" cy="823912"/>
          </a:xfrm>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Cross</a:t>
            </a:r>
          </a:p>
        </p:txBody>
      </p:sp>
      <p:sp>
        <p:nvSpPr>
          <p:cNvPr id="6" name="Content Placeholder 5">
            <a:extLst>
              <a:ext uri="{FF2B5EF4-FFF2-40B4-BE49-F238E27FC236}">
                <a16:creationId xmlns:a16="http://schemas.microsoft.com/office/drawing/2014/main" id="{90B73B14-D52B-444E-8D04-DDAF28E1C348}"/>
              </a:ext>
            </a:extLst>
          </p:cNvPr>
          <p:cNvSpPr>
            <a:spLocks noGrp="1"/>
          </p:cNvSpPr>
          <p:nvPr>
            <p:ph sz="quarter" idx="4"/>
          </p:nvPr>
        </p:nvSpPr>
        <p:spPr>
          <a:xfrm>
            <a:off x="6172200" y="1127760"/>
            <a:ext cx="5784214" cy="3779520"/>
          </a:xfrm>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Dependable Guide </a:t>
            </a: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“Cross”</a:t>
            </a:r>
          </a:p>
          <a:p>
            <a:r>
              <a:rPr lang="en-US" b="1" dirty="0">
                <a:effectLst>
                  <a:outerShdw blurRad="38100" dist="38100" dir="2700000" algn="tl">
                    <a:srgbClr val="000000">
                      <a:alpha val="43137"/>
                    </a:srgbClr>
                  </a:outerShdw>
                </a:effectLst>
                <a:latin typeface="Arial Rounded MT Bold" panose="020F0704030504030204" pitchFamily="34" charset="0"/>
              </a:rPr>
              <a:t>High / Lifted Up</a:t>
            </a:r>
          </a:p>
          <a:p>
            <a:r>
              <a:rPr lang="en-US" b="1" dirty="0">
                <a:effectLst>
                  <a:outerShdw blurRad="38100" dist="38100" dir="2700000" algn="tl">
                    <a:srgbClr val="000000">
                      <a:alpha val="43137"/>
                    </a:srgbClr>
                  </a:outerShdw>
                </a:effectLst>
                <a:latin typeface="Arial Rounded MT Bold" panose="020F0704030504030204" pitchFamily="34" charset="0"/>
              </a:rPr>
              <a:t>Pointed to God</a:t>
            </a:r>
          </a:p>
          <a:p>
            <a:r>
              <a:rPr lang="en-US" b="1" dirty="0">
                <a:effectLst>
                  <a:outerShdw blurRad="38100" dist="38100" dir="2700000" algn="tl">
                    <a:srgbClr val="000000">
                      <a:alpha val="43137"/>
                    </a:srgbClr>
                  </a:outerShdw>
                </a:effectLst>
                <a:latin typeface="Arial Rounded MT Bold" panose="020F0704030504030204" pitchFamily="34" charset="0"/>
              </a:rPr>
              <a:t>Darkness Could Not Hide It</a:t>
            </a:r>
          </a:p>
          <a:p>
            <a:r>
              <a:rPr lang="en-US" b="1" dirty="0">
                <a:effectLst>
                  <a:outerShdw blurRad="38100" dist="38100" dir="2700000" algn="tl">
                    <a:srgbClr val="000000">
                      <a:alpha val="43137"/>
                    </a:srgbClr>
                  </a:outerShdw>
                </a:effectLst>
                <a:latin typeface="Arial Rounded MT Bold" panose="020F0704030504030204" pitchFamily="34" charset="0"/>
              </a:rPr>
              <a:t>Only Made It Brighter</a:t>
            </a:r>
          </a:p>
          <a:p>
            <a:r>
              <a:rPr lang="en-US" b="1" dirty="0">
                <a:effectLst>
                  <a:outerShdw blurRad="38100" dist="38100" dir="2700000" algn="tl">
                    <a:srgbClr val="000000">
                      <a:alpha val="43137"/>
                    </a:srgbClr>
                  </a:outerShdw>
                </a:effectLst>
                <a:latin typeface="Arial Rounded MT Bold" panose="020F0704030504030204" pitchFamily="34" charset="0"/>
              </a:rPr>
              <a:t>Gave Hope</a:t>
            </a:r>
          </a:p>
          <a:p>
            <a:pPr marL="0" indent="0">
              <a:buNone/>
            </a:pPr>
            <a:endParaRPr lang="en-US" dirty="0"/>
          </a:p>
        </p:txBody>
      </p:sp>
    </p:spTree>
    <p:extLst>
      <p:ext uri="{BB962C8B-B14F-4D97-AF65-F5344CB8AC3E}">
        <p14:creationId xmlns:p14="http://schemas.microsoft.com/office/powerpoint/2010/main" val="3073087977"/>
      </p:ext>
    </p:extLst>
  </p:cSld>
  <p:clrMapOvr>
    <a:masterClrMapping/>
  </p:clrMapOvr>
  <mc:AlternateContent xmlns:mc="http://schemas.openxmlformats.org/markup-compatibility/2006" xmlns:p14="http://schemas.microsoft.com/office/powerpoint/2010/main">
    <mc:Choice Requires="p14">
      <p:transition spd="slow" p14:dur="3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anim calcmode="lin" valueType="num">
                                      <p:cBhvr>
                                        <p:cTn id="13"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42"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outHorizontal)">
                                      <p:cBhvr>
                                        <p:cTn id="18" dur="500"/>
                                        <p:tgtEl>
                                          <p:spTgt spid="4">
                                            <p:txEl>
                                              <p:pRg st="0" end="0"/>
                                            </p:txEl>
                                          </p:spTgt>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outHorizont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outHorizontal)">
                                      <p:cBhvr>
                                        <p:cTn id="26" dur="500"/>
                                        <p:tgtEl>
                                          <p:spTgt spid="4">
                                            <p:txEl>
                                              <p:pRg st="2" end="2"/>
                                            </p:txEl>
                                          </p:spTgt>
                                        </p:tgtEl>
                                      </p:cBhvr>
                                    </p:animEffect>
                                  </p:childTnLst>
                                </p:cTn>
                              </p:par>
                            </p:childTnLst>
                          </p:cTn>
                        </p:par>
                        <p:par>
                          <p:cTn id="27" fill="hold">
                            <p:stCondLst>
                              <p:cond delay="500"/>
                            </p:stCondLst>
                            <p:childTnLst>
                              <p:par>
                                <p:cTn id="28" presetID="16" presetClass="entr" presetSubtype="42"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outHorizontal)">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barn(outHorizontal)">
                                      <p:cBhvr>
                                        <p:cTn id="35" dur="500"/>
                                        <p:tgtEl>
                                          <p:spTgt spid="4">
                                            <p:txEl>
                                              <p:pRg st="4" end="4"/>
                                            </p:txEl>
                                          </p:spTgt>
                                        </p:tgtEl>
                                      </p:cBhvr>
                                    </p:animEffect>
                                  </p:childTnLst>
                                </p:cTn>
                              </p:par>
                            </p:childTnLst>
                          </p:cTn>
                        </p:par>
                        <p:par>
                          <p:cTn id="36" fill="hold">
                            <p:stCondLst>
                              <p:cond delay="500"/>
                            </p:stCondLst>
                            <p:childTnLst>
                              <p:par>
                                <p:cTn id="37" presetID="16" presetClass="entr" presetSubtype="42" fill="hold" grpId="0" nodeType="after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arn(outHorizontal)">
                                      <p:cBhvr>
                                        <p:cTn id="39" dur="500"/>
                                        <p:tgtEl>
                                          <p:spTgt spid="4">
                                            <p:txEl>
                                              <p:pRg st="5" end="5"/>
                                            </p:txEl>
                                          </p:spTgt>
                                        </p:tgtEl>
                                      </p:cBhvr>
                                    </p:animEffect>
                                  </p:childTnLst>
                                </p:cTn>
                              </p:par>
                            </p:childTnLst>
                          </p:cTn>
                        </p:par>
                        <p:par>
                          <p:cTn id="40" fill="hold">
                            <p:stCondLst>
                              <p:cond delay="1000"/>
                            </p:stCondLst>
                            <p:childTnLst>
                              <p:par>
                                <p:cTn id="41" presetID="16" presetClass="entr" presetSubtype="42" fill="hold" grpId="0"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barn(outHorizontal)">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barn(inHorizontal)">
                                      <p:cBhvr>
                                        <p:cTn id="48" dur="500"/>
                                        <p:tgtEl>
                                          <p:spTgt spid="6">
                                            <p:txEl>
                                              <p:pRg st="0" end="0"/>
                                            </p:txEl>
                                          </p:spTgt>
                                        </p:tgtEl>
                                      </p:cBhvr>
                                    </p:animEffect>
                                  </p:childTnLst>
                                </p:cTn>
                              </p:par>
                              <p:par>
                                <p:cTn id="49" presetID="16" presetClass="entr" presetSubtype="26" fill="hold" grpId="0" nodeType="with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barn(inHorizontal)">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barn(inHorizontal)">
                                      <p:cBhvr>
                                        <p:cTn id="56" dur="500"/>
                                        <p:tgtEl>
                                          <p:spTgt spid="6">
                                            <p:txEl>
                                              <p:pRg st="2" end="2"/>
                                            </p:txEl>
                                          </p:spTgt>
                                        </p:tgtEl>
                                      </p:cBhvr>
                                    </p:animEffect>
                                  </p:childTnLst>
                                </p:cTn>
                              </p:par>
                            </p:childTnLst>
                          </p:cTn>
                        </p:par>
                        <p:par>
                          <p:cTn id="57" fill="hold">
                            <p:stCondLst>
                              <p:cond delay="500"/>
                            </p:stCondLst>
                            <p:childTnLst>
                              <p:par>
                                <p:cTn id="58" presetID="16" presetClass="entr" presetSubtype="26" fill="hold" grpId="0" nodeType="after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barn(inHorizontal)">
                                      <p:cBhvr>
                                        <p:cTn id="60" dur="500"/>
                                        <p:tgtEl>
                                          <p:spTgt spid="6">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6" fill="hold" grpId="0" nodeType="click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Effect transition="in" filter="barn(inHorizontal)">
                                      <p:cBhvr>
                                        <p:cTn id="65" dur="500"/>
                                        <p:tgtEl>
                                          <p:spTgt spid="6">
                                            <p:txEl>
                                              <p:pRg st="4" end="4"/>
                                            </p:txEl>
                                          </p:spTgt>
                                        </p:tgtEl>
                                      </p:cBhvr>
                                    </p:animEffect>
                                  </p:childTnLst>
                                </p:cTn>
                              </p:par>
                            </p:childTnLst>
                          </p:cTn>
                        </p:par>
                        <p:par>
                          <p:cTn id="66" fill="hold">
                            <p:stCondLst>
                              <p:cond delay="500"/>
                            </p:stCondLst>
                            <p:childTnLst>
                              <p:par>
                                <p:cTn id="67" presetID="16" presetClass="entr" presetSubtype="26" fill="hold" grpId="0" nodeType="afterEffect">
                                  <p:stCondLst>
                                    <p:cond delay="0"/>
                                  </p:stCondLst>
                                  <p:childTnLst>
                                    <p:set>
                                      <p:cBhvr>
                                        <p:cTn id="68" dur="1" fill="hold">
                                          <p:stCondLst>
                                            <p:cond delay="0"/>
                                          </p:stCondLst>
                                        </p:cTn>
                                        <p:tgtEl>
                                          <p:spTgt spid="6">
                                            <p:txEl>
                                              <p:pRg st="5" end="5"/>
                                            </p:txEl>
                                          </p:spTgt>
                                        </p:tgtEl>
                                        <p:attrNameLst>
                                          <p:attrName>style.visibility</p:attrName>
                                        </p:attrNameLst>
                                      </p:cBhvr>
                                      <p:to>
                                        <p:strVal val="visible"/>
                                      </p:to>
                                    </p:set>
                                    <p:animEffect transition="in" filter="barn(inHorizontal)">
                                      <p:cBhvr>
                                        <p:cTn id="69" dur="500"/>
                                        <p:tgtEl>
                                          <p:spTgt spid="6">
                                            <p:txEl>
                                              <p:pRg st="5" end="5"/>
                                            </p:txEl>
                                          </p:spTgt>
                                        </p:tgtEl>
                                      </p:cBhvr>
                                    </p:animEffect>
                                  </p:childTnLst>
                                </p:cTn>
                              </p:par>
                            </p:childTnLst>
                          </p:cTn>
                        </p:par>
                        <p:par>
                          <p:cTn id="70" fill="hold">
                            <p:stCondLst>
                              <p:cond delay="1000"/>
                            </p:stCondLst>
                            <p:childTnLst>
                              <p:par>
                                <p:cTn id="71" presetID="16" presetClass="entr" presetSubtype="26" fill="hold" grpId="0" nodeType="after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Effect transition="in" filter="barn(inHorizontal)">
                                      <p:cBhvr>
                                        <p:cTn id="7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340D8E-852E-4229-9E65-4AE6E8C527E9}"/>
              </a:ext>
            </a:extLst>
          </p:cNvPr>
          <p:cNvSpPr>
            <a:spLocks noGrp="1"/>
          </p:cNvSpPr>
          <p:nvPr>
            <p:ph type="body" idx="1"/>
          </p:nvPr>
        </p:nvSpPr>
        <p:spPr>
          <a:xfrm>
            <a:off x="1889759" y="96203"/>
            <a:ext cx="2550161" cy="823912"/>
          </a:xfrm>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Manger</a:t>
            </a:r>
          </a:p>
        </p:txBody>
      </p:sp>
      <p:sp>
        <p:nvSpPr>
          <p:cNvPr id="4" name="Content Placeholder 3">
            <a:extLst>
              <a:ext uri="{FF2B5EF4-FFF2-40B4-BE49-F238E27FC236}">
                <a16:creationId xmlns:a16="http://schemas.microsoft.com/office/drawing/2014/main" id="{B7467C41-8E1C-4280-AD65-721E05C0558E}"/>
              </a:ext>
            </a:extLst>
          </p:cNvPr>
          <p:cNvSpPr>
            <a:spLocks noGrp="1"/>
          </p:cNvSpPr>
          <p:nvPr>
            <p:ph sz="half" idx="2"/>
          </p:nvPr>
        </p:nvSpPr>
        <p:spPr>
          <a:xfrm>
            <a:off x="213360" y="1127760"/>
            <a:ext cx="5784215" cy="4236720"/>
          </a:xfrm>
          <a:solidFill>
            <a:schemeClr val="bg1">
              <a:alpha val="70000"/>
            </a:schemeClr>
          </a:solidFill>
          <a:effectLst>
            <a:softEdge rad="38100"/>
          </a:effectLst>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Angels Announced</a:t>
            </a:r>
          </a:p>
          <a:p>
            <a:r>
              <a:rPr lang="en-US" b="1" dirty="0">
                <a:effectLst>
                  <a:outerShdw blurRad="38100" dist="38100" dir="2700000" algn="tl">
                    <a:srgbClr val="000000">
                      <a:alpha val="43137"/>
                    </a:srgbClr>
                  </a:outerShdw>
                </a:effectLst>
                <a:latin typeface="Arial Rounded MT Bold" panose="020F0704030504030204" pitchFamily="34" charset="0"/>
              </a:rPr>
              <a:t>Common People</a:t>
            </a:r>
          </a:p>
          <a:p>
            <a:r>
              <a:rPr lang="en-US" b="1" dirty="0">
                <a:effectLst>
                  <a:outerShdw blurRad="38100" dist="38100" dir="2700000" algn="tl">
                    <a:srgbClr val="000000">
                      <a:alpha val="43137"/>
                    </a:srgbClr>
                  </a:outerShdw>
                </a:effectLst>
                <a:latin typeface="Arial Rounded MT Bold" panose="020F0704030504030204" pitchFamily="34" charset="0"/>
              </a:rPr>
              <a:t>Uncommon Message</a:t>
            </a:r>
          </a:p>
          <a:p>
            <a:r>
              <a:rPr lang="en-US" b="1" dirty="0">
                <a:effectLst>
                  <a:outerShdw blurRad="38100" dist="38100" dir="2700000" algn="tl">
                    <a:srgbClr val="000000">
                      <a:alpha val="43137"/>
                    </a:srgbClr>
                  </a:outerShdw>
                </a:effectLst>
                <a:latin typeface="Arial Rounded MT Bold" panose="020F0704030504030204" pitchFamily="34" charset="0"/>
              </a:rPr>
              <a:t>Brought Fear </a:t>
            </a:r>
          </a:p>
          <a:p>
            <a:r>
              <a:rPr lang="en-US" b="1" dirty="0">
                <a:effectLst>
                  <a:outerShdw blurRad="38100" dist="38100" dir="2700000" algn="tl">
                    <a:srgbClr val="000000">
                      <a:alpha val="43137"/>
                    </a:srgbClr>
                  </a:outerShdw>
                </a:effectLst>
                <a:latin typeface="Arial Rounded MT Bold" panose="020F0704030504030204" pitchFamily="34" charset="0"/>
              </a:rPr>
              <a:t>Became Joy</a:t>
            </a:r>
          </a:p>
          <a:p>
            <a:r>
              <a:rPr lang="en-US" b="1" dirty="0">
                <a:effectLst>
                  <a:outerShdw blurRad="38100" dist="38100" dir="2700000" algn="tl">
                    <a:srgbClr val="000000">
                      <a:alpha val="43137"/>
                    </a:srgbClr>
                  </a:outerShdw>
                </a:effectLst>
                <a:latin typeface="Arial Rounded MT Bold" panose="020F0704030504030204" pitchFamily="34" charset="0"/>
              </a:rPr>
              <a:t>He is Here</a:t>
            </a:r>
          </a:p>
          <a:p>
            <a:r>
              <a:rPr lang="en-US" b="1" dirty="0">
                <a:effectLst>
                  <a:outerShdw blurRad="38100" dist="38100" dir="2700000" algn="tl">
                    <a:srgbClr val="000000">
                      <a:alpha val="43137"/>
                    </a:srgbClr>
                  </a:outerShdw>
                </a:effectLst>
                <a:latin typeface="Arial Rounded MT Bold" panose="020F0704030504030204" pitchFamily="34" charset="0"/>
              </a:rPr>
              <a:t>Common People…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…Spread Uncommon Message</a:t>
            </a:r>
          </a:p>
        </p:txBody>
      </p:sp>
      <p:sp>
        <p:nvSpPr>
          <p:cNvPr id="5" name="Text Placeholder 4">
            <a:extLst>
              <a:ext uri="{FF2B5EF4-FFF2-40B4-BE49-F238E27FC236}">
                <a16:creationId xmlns:a16="http://schemas.microsoft.com/office/drawing/2014/main" id="{DA4958C9-1D33-451D-94A2-637CBFF40A7A}"/>
              </a:ext>
            </a:extLst>
          </p:cNvPr>
          <p:cNvSpPr>
            <a:spLocks noGrp="1"/>
          </p:cNvSpPr>
          <p:nvPr>
            <p:ph type="body" sz="quarter" idx="3"/>
          </p:nvPr>
        </p:nvSpPr>
        <p:spPr>
          <a:xfrm>
            <a:off x="8046720" y="116523"/>
            <a:ext cx="1899920" cy="823912"/>
          </a:xfrm>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Cross</a:t>
            </a:r>
          </a:p>
        </p:txBody>
      </p:sp>
      <p:sp>
        <p:nvSpPr>
          <p:cNvPr id="6" name="Content Placeholder 5">
            <a:extLst>
              <a:ext uri="{FF2B5EF4-FFF2-40B4-BE49-F238E27FC236}">
                <a16:creationId xmlns:a16="http://schemas.microsoft.com/office/drawing/2014/main" id="{90B73B14-D52B-444E-8D04-DDAF28E1C348}"/>
              </a:ext>
            </a:extLst>
          </p:cNvPr>
          <p:cNvSpPr>
            <a:spLocks noGrp="1"/>
          </p:cNvSpPr>
          <p:nvPr>
            <p:ph sz="quarter" idx="4"/>
          </p:nvPr>
        </p:nvSpPr>
        <p:spPr>
          <a:xfrm>
            <a:off x="6172200" y="1127760"/>
            <a:ext cx="5784214" cy="4236720"/>
          </a:xfrm>
          <a:solidFill>
            <a:schemeClr val="bg1">
              <a:alpha val="70000"/>
            </a:schemeClr>
          </a:solidFill>
          <a:effectLst>
            <a:softEdge rad="38100"/>
          </a:effectLst>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Angels Announced</a:t>
            </a:r>
          </a:p>
          <a:p>
            <a:r>
              <a:rPr lang="en-US" b="1" dirty="0">
                <a:effectLst>
                  <a:outerShdw blurRad="38100" dist="38100" dir="2700000" algn="tl">
                    <a:srgbClr val="000000">
                      <a:alpha val="43137"/>
                    </a:srgbClr>
                  </a:outerShdw>
                </a:effectLst>
                <a:latin typeface="Arial Rounded MT Bold" panose="020F0704030504030204" pitchFamily="34" charset="0"/>
              </a:rPr>
              <a:t>Common People</a:t>
            </a:r>
          </a:p>
          <a:p>
            <a:r>
              <a:rPr lang="en-US" b="1" dirty="0">
                <a:effectLst>
                  <a:outerShdw blurRad="38100" dist="38100" dir="2700000" algn="tl">
                    <a:srgbClr val="000000">
                      <a:alpha val="43137"/>
                    </a:srgbClr>
                  </a:outerShdw>
                </a:effectLst>
                <a:latin typeface="Arial Rounded MT Bold" panose="020F0704030504030204" pitchFamily="34" charset="0"/>
              </a:rPr>
              <a:t>Uncommon Message</a:t>
            </a:r>
          </a:p>
          <a:p>
            <a:r>
              <a:rPr lang="en-US" b="1" dirty="0">
                <a:effectLst>
                  <a:outerShdw blurRad="38100" dist="38100" dir="2700000" algn="tl">
                    <a:srgbClr val="000000">
                      <a:alpha val="43137"/>
                    </a:srgbClr>
                  </a:outerShdw>
                </a:effectLst>
                <a:latin typeface="Arial Rounded MT Bold" panose="020F0704030504030204" pitchFamily="34" charset="0"/>
              </a:rPr>
              <a:t>Brought Fear </a:t>
            </a:r>
          </a:p>
          <a:p>
            <a:r>
              <a:rPr lang="en-US" b="1" dirty="0">
                <a:effectLst>
                  <a:outerShdw blurRad="38100" dist="38100" dir="2700000" algn="tl">
                    <a:srgbClr val="000000">
                      <a:alpha val="43137"/>
                    </a:srgbClr>
                  </a:outerShdw>
                </a:effectLst>
                <a:latin typeface="Arial Rounded MT Bold" panose="020F0704030504030204" pitchFamily="34" charset="0"/>
              </a:rPr>
              <a:t>Became Joy</a:t>
            </a:r>
          </a:p>
          <a:p>
            <a:r>
              <a:rPr lang="en-US" b="1" dirty="0">
                <a:effectLst>
                  <a:outerShdw blurRad="38100" dist="38100" dir="2700000" algn="tl">
                    <a:srgbClr val="000000">
                      <a:alpha val="43137"/>
                    </a:srgbClr>
                  </a:outerShdw>
                </a:effectLst>
                <a:latin typeface="Arial Rounded MT Bold" panose="020F0704030504030204" pitchFamily="34" charset="0"/>
              </a:rPr>
              <a:t>He is Not Here</a:t>
            </a:r>
          </a:p>
          <a:p>
            <a:r>
              <a:rPr lang="en-US" b="1" dirty="0">
                <a:effectLst>
                  <a:outerShdw blurRad="38100" dist="38100" dir="2700000" algn="tl">
                    <a:srgbClr val="000000">
                      <a:alpha val="43137"/>
                    </a:srgbClr>
                  </a:outerShdw>
                </a:effectLst>
                <a:latin typeface="Arial Rounded MT Bold" panose="020F0704030504030204" pitchFamily="34" charset="0"/>
              </a:rPr>
              <a:t>Common People…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…Spread Uncommon Message</a:t>
            </a:r>
            <a:endParaRPr lang="en-US" dirty="0"/>
          </a:p>
        </p:txBody>
      </p:sp>
    </p:spTree>
    <p:extLst>
      <p:ext uri="{BB962C8B-B14F-4D97-AF65-F5344CB8AC3E}">
        <p14:creationId xmlns:p14="http://schemas.microsoft.com/office/powerpoint/2010/main" val="1855176401"/>
      </p:ext>
    </p:extLst>
  </p:cSld>
  <p:clrMapOvr>
    <a:masterClrMapping/>
  </p:clrMapOvr>
  <mc:AlternateContent xmlns:mc="http://schemas.openxmlformats.org/markup-compatibility/2006" xmlns:p14="http://schemas.microsoft.com/office/powerpoint/2010/main">
    <mc:Choice Requires="p14">
      <p:transition spd="slow" p14:dur="35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4">
                                            <p:bg/>
                                          </p:spTgt>
                                        </p:tgtEl>
                                        <p:attrNameLst>
                                          <p:attrName>style.visibility</p:attrName>
                                        </p:attrNameLst>
                                      </p:cBhvr>
                                      <p:to>
                                        <p:strVal val="visible"/>
                                      </p:to>
                                    </p:set>
                                    <p:anim calcmode="lin" valueType="num">
                                      <p:cBhvr additive="base">
                                        <p:cTn id="16"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4">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calcmode="lin" valueType="num">
                                      <p:cBhvr additive="base">
                                        <p:cTn id="5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6">
                                            <p:bg/>
                                          </p:spTgt>
                                        </p:tgtEl>
                                        <p:attrNameLst>
                                          <p:attrName>style.visibility</p:attrName>
                                        </p:attrNameLst>
                                      </p:cBhvr>
                                      <p:to>
                                        <p:strVal val="visible"/>
                                      </p:to>
                                    </p:set>
                                    <p:anim calcmode="lin" valueType="num">
                                      <p:cBhvr additive="base">
                                        <p:cTn id="6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6">
                                            <p:bg/>
                                          </p:spTgt>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 calcmode="lin" valueType="num">
                                      <p:cBhvr additive="base">
                                        <p:cTn id="6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6">
                                            <p:txEl>
                                              <p:pRg st="1" end="1"/>
                                            </p:txEl>
                                          </p:spTgt>
                                        </p:tgtEl>
                                        <p:attrNameLst>
                                          <p:attrName>style.visibility</p:attrName>
                                        </p:attrNameLst>
                                      </p:cBhvr>
                                      <p:to>
                                        <p:strVal val="visible"/>
                                      </p:to>
                                    </p:set>
                                    <p:anim calcmode="lin" valueType="num">
                                      <p:cBhvr additive="base">
                                        <p:cTn id="7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par>
                          <p:cTn id="77" fill="hold">
                            <p:stCondLst>
                              <p:cond delay="500"/>
                            </p:stCondLst>
                            <p:childTnLst>
                              <p:par>
                                <p:cTn id="78" presetID="2" presetClass="entr" presetSubtype="1" fill="hold" grpId="0" nodeType="afterEffect">
                                  <p:stCondLst>
                                    <p:cond delay="0"/>
                                  </p:stCondLst>
                                  <p:childTnLst>
                                    <p:set>
                                      <p:cBhvr>
                                        <p:cTn id="79" dur="1" fill="hold">
                                          <p:stCondLst>
                                            <p:cond delay="0"/>
                                          </p:stCondLst>
                                        </p:cTn>
                                        <p:tgtEl>
                                          <p:spTgt spid="6">
                                            <p:txEl>
                                              <p:pRg st="2" end="2"/>
                                            </p:txEl>
                                          </p:spTgt>
                                        </p:tgtEl>
                                        <p:attrNameLst>
                                          <p:attrName>style.visibility</p:attrName>
                                        </p:attrNameLst>
                                      </p:cBhvr>
                                      <p:to>
                                        <p:strVal val="visible"/>
                                      </p:to>
                                    </p:set>
                                    <p:anim calcmode="lin" valueType="num">
                                      <p:cBhvr additive="base">
                                        <p:cTn id="8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1" fill="hold" grpId="0" nodeType="clickEffect">
                                  <p:stCondLst>
                                    <p:cond delay="0"/>
                                  </p:stCondLst>
                                  <p:childTnLst>
                                    <p:set>
                                      <p:cBhvr>
                                        <p:cTn id="85" dur="1" fill="hold">
                                          <p:stCondLst>
                                            <p:cond delay="0"/>
                                          </p:stCondLst>
                                        </p:cTn>
                                        <p:tgtEl>
                                          <p:spTgt spid="6">
                                            <p:txEl>
                                              <p:pRg st="3" end="3"/>
                                            </p:txEl>
                                          </p:spTgt>
                                        </p:tgtEl>
                                        <p:attrNameLst>
                                          <p:attrName>style.visibility</p:attrName>
                                        </p:attrNameLst>
                                      </p:cBhvr>
                                      <p:to>
                                        <p:strVal val="visible"/>
                                      </p:to>
                                    </p:set>
                                    <p:anim calcmode="lin" valueType="num">
                                      <p:cBhvr additive="base">
                                        <p:cTn id="8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par>
                          <p:cTn id="88" fill="hold">
                            <p:stCondLst>
                              <p:cond delay="500"/>
                            </p:stCondLst>
                            <p:childTnLst>
                              <p:par>
                                <p:cTn id="89" presetID="2" presetClass="entr" presetSubtype="1" fill="hold" grpId="0" nodeType="after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 calcmode="lin" valueType="num">
                                      <p:cBhvr additive="base">
                                        <p:cTn id="9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6">
                                            <p:txEl>
                                              <p:pRg st="5" end="5"/>
                                            </p:txEl>
                                          </p:spTgt>
                                        </p:tgtEl>
                                        <p:attrNameLst>
                                          <p:attrName>style.visibility</p:attrName>
                                        </p:attrNameLst>
                                      </p:cBhvr>
                                      <p:to>
                                        <p:strVal val="visible"/>
                                      </p:to>
                                    </p:set>
                                    <p:anim calcmode="lin" valueType="num">
                                      <p:cBhvr additive="base">
                                        <p:cTn id="9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5" end="5"/>
                                            </p:txEl>
                                          </p:spTgt>
                                        </p:tgtEl>
                                        <p:attrNameLst>
                                          <p:attrName>ppt_y</p:attrName>
                                        </p:attrNameLst>
                                      </p:cBhvr>
                                      <p:tavLst>
                                        <p:tav tm="0">
                                          <p:val>
                                            <p:strVal val="0-#ppt_h/2"/>
                                          </p:val>
                                        </p:tav>
                                        <p:tav tm="100000">
                                          <p:val>
                                            <p:strVal val="#ppt_y"/>
                                          </p:val>
                                        </p:tav>
                                      </p:tavLst>
                                    </p:anim>
                                  </p:childTnLst>
                                </p:cTn>
                              </p:par>
                            </p:childTnLst>
                          </p:cTn>
                        </p:par>
                        <p:par>
                          <p:cTn id="99" fill="hold">
                            <p:stCondLst>
                              <p:cond delay="500"/>
                            </p:stCondLst>
                            <p:childTnLst>
                              <p:par>
                                <p:cTn id="100" presetID="2" presetClass="entr" presetSubtype="1" fill="hold" grpId="0" nodeType="afterEffect">
                                  <p:stCondLst>
                                    <p:cond delay="0"/>
                                  </p:stCondLst>
                                  <p:childTnLst>
                                    <p:set>
                                      <p:cBhvr>
                                        <p:cTn id="101" dur="1" fill="hold">
                                          <p:stCondLst>
                                            <p:cond delay="0"/>
                                          </p:stCondLst>
                                        </p:cTn>
                                        <p:tgtEl>
                                          <p:spTgt spid="6">
                                            <p:txEl>
                                              <p:pRg st="6" end="6"/>
                                            </p:txEl>
                                          </p:spTgt>
                                        </p:tgtEl>
                                        <p:attrNameLst>
                                          <p:attrName>style.visibility</p:attrName>
                                        </p:attrNameLst>
                                      </p:cBhvr>
                                      <p:to>
                                        <p:strVal val="visible"/>
                                      </p:to>
                                    </p:set>
                                    <p:anim calcmode="lin" valueType="num">
                                      <p:cBhvr additive="base">
                                        <p:cTn id="10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6">
                                            <p:txEl>
                                              <p:pRg st="6" end="6"/>
                                            </p:txEl>
                                          </p:spTgt>
                                        </p:tgtEl>
                                        <p:attrNameLst>
                                          <p:attrName>ppt_y</p:attrName>
                                        </p:attrNameLst>
                                      </p:cBhvr>
                                      <p:tavLst>
                                        <p:tav tm="0">
                                          <p:val>
                                            <p:strVal val="0-#ppt_h/2"/>
                                          </p:val>
                                        </p:tav>
                                        <p:tav tm="100000">
                                          <p:val>
                                            <p:strVal val="#ppt_y"/>
                                          </p:val>
                                        </p:tav>
                                      </p:tavLst>
                                    </p:anim>
                                  </p:childTnLst>
                                </p:cTn>
                              </p:par>
                            </p:childTnLst>
                          </p:cTn>
                        </p:par>
                        <p:par>
                          <p:cTn id="104" fill="hold">
                            <p:stCondLst>
                              <p:cond delay="1000"/>
                            </p:stCondLst>
                            <p:childTnLst>
                              <p:par>
                                <p:cTn id="105" presetID="2" presetClass="entr" presetSubtype="1" fill="hold" grpId="0" nodeType="afterEffect">
                                  <p:stCondLst>
                                    <p:cond delay="0"/>
                                  </p:stCondLst>
                                  <p:childTnLst>
                                    <p:set>
                                      <p:cBhvr>
                                        <p:cTn id="106" dur="1" fill="hold">
                                          <p:stCondLst>
                                            <p:cond delay="0"/>
                                          </p:stCondLst>
                                        </p:cTn>
                                        <p:tgtEl>
                                          <p:spTgt spid="6">
                                            <p:txEl>
                                              <p:pRg st="7" end="7"/>
                                            </p:txEl>
                                          </p:spTgt>
                                        </p:tgtEl>
                                        <p:attrNameLst>
                                          <p:attrName>style.visibility</p:attrName>
                                        </p:attrNameLst>
                                      </p:cBhvr>
                                      <p:to>
                                        <p:strVal val="visible"/>
                                      </p:to>
                                    </p:set>
                                    <p:anim calcmode="lin" valueType="num">
                                      <p:cBhvr additive="base">
                                        <p:cTn id="10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P spid="5" grpId="0" build="p"/>
      <p:bldP spid="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340D8E-852E-4229-9E65-4AE6E8C527E9}"/>
              </a:ext>
            </a:extLst>
          </p:cNvPr>
          <p:cNvSpPr>
            <a:spLocks noGrp="1"/>
          </p:cNvSpPr>
          <p:nvPr>
            <p:ph type="body" idx="1"/>
          </p:nvPr>
        </p:nvSpPr>
        <p:spPr>
          <a:xfrm>
            <a:off x="839789" y="96203"/>
            <a:ext cx="2106612" cy="503237"/>
          </a:xfrm>
          <a:solidFill>
            <a:schemeClr val="bg1">
              <a:alpha val="80000"/>
            </a:schemeClr>
          </a:solidFill>
        </p:spPr>
        <p:txBody>
          <a:bodyPr>
            <a:normAutofit lnSpcReduction="10000"/>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Manger</a:t>
            </a:r>
          </a:p>
        </p:txBody>
      </p:sp>
      <p:sp>
        <p:nvSpPr>
          <p:cNvPr id="4" name="Content Placeholder 3">
            <a:extLst>
              <a:ext uri="{FF2B5EF4-FFF2-40B4-BE49-F238E27FC236}">
                <a16:creationId xmlns:a16="http://schemas.microsoft.com/office/drawing/2014/main" id="{B7467C41-8E1C-4280-AD65-721E05C0558E}"/>
              </a:ext>
            </a:extLst>
          </p:cNvPr>
          <p:cNvSpPr>
            <a:spLocks noGrp="1"/>
          </p:cNvSpPr>
          <p:nvPr>
            <p:ph sz="half" idx="2"/>
          </p:nvPr>
        </p:nvSpPr>
        <p:spPr>
          <a:xfrm>
            <a:off x="213360" y="1127760"/>
            <a:ext cx="4856481" cy="1037924"/>
          </a:xfrm>
          <a:solidFill>
            <a:schemeClr val="bg1">
              <a:alpha val="80000"/>
            </a:schemeClr>
          </a:solidFill>
          <a:effectLst>
            <a:softEdge rad="381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Became a Symbol of Hope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…and Life</a:t>
            </a:r>
          </a:p>
        </p:txBody>
      </p:sp>
      <p:sp>
        <p:nvSpPr>
          <p:cNvPr id="5" name="Text Placeholder 4">
            <a:extLst>
              <a:ext uri="{FF2B5EF4-FFF2-40B4-BE49-F238E27FC236}">
                <a16:creationId xmlns:a16="http://schemas.microsoft.com/office/drawing/2014/main" id="{DA4958C9-1D33-451D-94A2-637CBFF40A7A}"/>
              </a:ext>
            </a:extLst>
          </p:cNvPr>
          <p:cNvSpPr>
            <a:spLocks noGrp="1"/>
          </p:cNvSpPr>
          <p:nvPr>
            <p:ph type="body" sz="quarter" idx="3"/>
          </p:nvPr>
        </p:nvSpPr>
        <p:spPr>
          <a:xfrm>
            <a:off x="9248776" y="116523"/>
            <a:ext cx="2106612" cy="503237"/>
          </a:xfrm>
          <a:solidFill>
            <a:schemeClr val="bg1">
              <a:alpha val="80000"/>
            </a:schemeClr>
          </a:solidFill>
        </p:spPr>
        <p:txBody>
          <a:bodyPr>
            <a:normAutofit lnSpcReduction="10000"/>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Cross</a:t>
            </a:r>
          </a:p>
        </p:txBody>
      </p:sp>
      <p:sp>
        <p:nvSpPr>
          <p:cNvPr id="6" name="Content Placeholder 5">
            <a:extLst>
              <a:ext uri="{FF2B5EF4-FFF2-40B4-BE49-F238E27FC236}">
                <a16:creationId xmlns:a16="http://schemas.microsoft.com/office/drawing/2014/main" id="{90B73B14-D52B-444E-8D04-DDAF28E1C348}"/>
              </a:ext>
            </a:extLst>
          </p:cNvPr>
          <p:cNvSpPr>
            <a:spLocks noGrp="1"/>
          </p:cNvSpPr>
          <p:nvPr>
            <p:ph sz="quarter" idx="4"/>
          </p:nvPr>
        </p:nvSpPr>
        <p:spPr>
          <a:xfrm>
            <a:off x="7122160" y="1127760"/>
            <a:ext cx="4834254" cy="1037924"/>
          </a:xfrm>
          <a:solidFill>
            <a:schemeClr val="bg1">
              <a:alpha val="80000"/>
            </a:schemeClr>
          </a:solidFill>
          <a:effectLst>
            <a:softEdge rad="381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Became a Symbol of Hope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…and Life</a:t>
            </a:r>
          </a:p>
          <a:p>
            <a:pPr marL="0" indent="0">
              <a:buNone/>
            </a:pPr>
            <a:endParaRPr lang="en-US" dirty="0"/>
          </a:p>
        </p:txBody>
      </p:sp>
      <p:sp>
        <p:nvSpPr>
          <p:cNvPr id="2" name="TextBox 1">
            <a:extLst>
              <a:ext uri="{FF2B5EF4-FFF2-40B4-BE49-F238E27FC236}">
                <a16:creationId xmlns:a16="http://schemas.microsoft.com/office/drawing/2014/main" id="{F1638399-9FF6-44E7-90A7-8E8BDDF1DC97}"/>
              </a:ext>
            </a:extLst>
          </p:cNvPr>
          <p:cNvSpPr txBox="1"/>
          <p:nvPr/>
        </p:nvSpPr>
        <p:spPr>
          <a:xfrm>
            <a:off x="32620" y="3334726"/>
            <a:ext cx="5375709" cy="816570"/>
          </a:xfrm>
          <a:prstGeom prst="rect">
            <a:avLst/>
          </a:prstGeom>
          <a:solidFill>
            <a:schemeClr val="bg1">
              <a:alpha val="80000"/>
            </a:schemeClr>
          </a:solidFill>
        </p:spPr>
        <p:txBody>
          <a:bodyPr wrap="square" rtlCol="0">
            <a:spAutoFit/>
          </a:bodyPr>
          <a:lstStyle/>
          <a:p>
            <a:pPr>
              <a:lnSpc>
                <a:spcPct val="150000"/>
              </a:lnSpc>
            </a:pPr>
            <a:r>
              <a:rPr lang="en-US" sz="3600" dirty="0">
                <a:effectLst>
                  <a:outerShdw blurRad="38100" dist="38100" dir="2700000" algn="tl">
                    <a:srgbClr val="000000">
                      <a:alpha val="43137"/>
                    </a:srgbClr>
                  </a:outerShdw>
                </a:effectLst>
                <a:latin typeface="Arial Rounded MT Bold" panose="020F0704030504030204" pitchFamily="34" charset="0"/>
              </a:rPr>
              <a:t>From Your Beginning …</a:t>
            </a:r>
          </a:p>
        </p:txBody>
      </p:sp>
      <p:sp>
        <p:nvSpPr>
          <p:cNvPr id="7" name="TextBox 6">
            <a:extLst>
              <a:ext uri="{FF2B5EF4-FFF2-40B4-BE49-F238E27FC236}">
                <a16:creationId xmlns:a16="http://schemas.microsoft.com/office/drawing/2014/main" id="{14060E1A-876A-44CF-84A4-F2D21528AFB8}"/>
              </a:ext>
            </a:extLst>
          </p:cNvPr>
          <p:cNvSpPr txBox="1"/>
          <p:nvPr/>
        </p:nvSpPr>
        <p:spPr>
          <a:xfrm>
            <a:off x="3684337" y="5861359"/>
            <a:ext cx="5232400" cy="830997"/>
          </a:xfrm>
          <a:prstGeom prst="rect">
            <a:avLst/>
          </a:prstGeom>
          <a:solidFill>
            <a:schemeClr val="bg1">
              <a:alpha val="80000"/>
            </a:schemeClr>
          </a:solidFill>
        </p:spPr>
        <p:txBody>
          <a:bodyPr wrap="square" rtlCol="0">
            <a:spAutoFit/>
          </a:bodyPr>
          <a:lstStyle/>
          <a:p>
            <a:r>
              <a:rPr lang="en-US" sz="4800" dirty="0">
                <a:effectLst>
                  <a:outerShdw blurRad="38100" dist="38100" dir="2700000" algn="tl">
                    <a:srgbClr val="000000">
                      <a:alpha val="43137"/>
                    </a:srgbClr>
                  </a:outerShdw>
                </a:effectLst>
                <a:latin typeface="Arial Rounded MT Bold" panose="020F0704030504030204" pitchFamily="34" charset="0"/>
              </a:rPr>
              <a:t>God’s Got This!!!</a:t>
            </a:r>
            <a:endParaRPr lang="en-US" sz="3600" dirty="0">
              <a:effectLst>
                <a:outerShdw blurRad="38100" dist="38100" dir="2700000" algn="tl">
                  <a:srgbClr val="000000">
                    <a:alpha val="43137"/>
                  </a:srgbClr>
                </a:outerShdw>
              </a:effectLst>
              <a:latin typeface="Arial Rounded MT Bold" panose="020F0704030504030204" pitchFamily="34" charset="0"/>
            </a:endParaRPr>
          </a:p>
        </p:txBody>
      </p:sp>
      <p:sp>
        <p:nvSpPr>
          <p:cNvPr id="8" name="TextBox 7">
            <a:extLst>
              <a:ext uri="{FF2B5EF4-FFF2-40B4-BE49-F238E27FC236}">
                <a16:creationId xmlns:a16="http://schemas.microsoft.com/office/drawing/2014/main" id="{6F929E1F-AC32-47C6-99D8-F887E7C2D275}"/>
              </a:ext>
            </a:extLst>
          </p:cNvPr>
          <p:cNvSpPr txBox="1"/>
          <p:nvPr/>
        </p:nvSpPr>
        <p:spPr>
          <a:xfrm>
            <a:off x="8651884" y="3875747"/>
            <a:ext cx="3300396" cy="816570"/>
          </a:xfrm>
          <a:prstGeom prst="rect">
            <a:avLst/>
          </a:prstGeom>
          <a:solidFill>
            <a:schemeClr val="bg1">
              <a:alpha val="80000"/>
            </a:schemeClr>
          </a:solidFill>
        </p:spPr>
        <p:txBody>
          <a:bodyPr wrap="square" rtlCol="0">
            <a:spAutoFit/>
          </a:bodyPr>
          <a:lstStyle/>
          <a:p>
            <a:pPr>
              <a:lnSpc>
                <a:spcPct val="150000"/>
              </a:lnSpc>
            </a:pPr>
            <a:r>
              <a:rPr lang="en-US" sz="3600" dirty="0">
                <a:effectLst>
                  <a:outerShdw blurRad="38100" dist="38100" dir="2700000" algn="tl">
                    <a:srgbClr val="000000">
                      <a:alpha val="43137"/>
                    </a:srgbClr>
                  </a:outerShdw>
                </a:effectLst>
                <a:latin typeface="Arial Rounded MT Bold" panose="020F0704030504030204" pitchFamily="34" charset="0"/>
              </a:rPr>
              <a:t>…To Your End</a:t>
            </a:r>
          </a:p>
        </p:txBody>
      </p:sp>
    </p:spTree>
    <p:extLst>
      <p:ext uri="{BB962C8B-B14F-4D97-AF65-F5344CB8AC3E}">
        <p14:creationId xmlns:p14="http://schemas.microsoft.com/office/powerpoint/2010/main" val="1635556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wipe(down)">
                                      <p:cBhvr>
                                        <p:cTn id="14" dur="500"/>
                                        <p:tgtEl>
                                          <p:spTgt spid="5">
                                            <p:bg/>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par>
                          <p:cTn id="18" fill="hold">
                            <p:stCondLst>
                              <p:cond delay="1000"/>
                            </p:stCondLst>
                            <p:childTnLst>
                              <p:par>
                                <p:cTn id="19" presetID="2" presetClass="entr" presetSubtype="9" fill="hold" grpId="0" nodeType="afterEffect">
                                  <p:stCondLst>
                                    <p:cond delay="0"/>
                                  </p:stCondLst>
                                  <p:childTnLst>
                                    <p:set>
                                      <p:cBhvr>
                                        <p:cTn id="20" dur="1" fill="hold">
                                          <p:stCondLst>
                                            <p:cond delay="0"/>
                                          </p:stCondLst>
                                        </p:cTn>
                                        <p:tgtEl>
                                          <p:spTgt spid="4">
                                            <p:bg/>
                                          </p:spTgt>
                                        </p:tgtEl>
                                        <p:attrNameLst>
                                          <p:attrName>style.visibility</p:attrName>
                                        </p:attrNameLst>
                                      </p:cBhvr>
                                      <p:to>
                                        <p:strVal val="visible"/>
                                      </p:to>
                                    </p:set>
                                    <p:anim calcmode="lin" valueType="num">
                                      <p:cBhvr additive="base">
                                        <p:cTn id="21"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bg/>
                                          </p:spTgt>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 presetClass="entr" presetSubtype="9" fill="hold" grpId="0"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stCondLst>
                                    <p:cond delay="0"/>
                                  </p:stCondLst>
                                  <p:childTnLst>
                                    <p:set>
                                      <p:cBhvr>
                                        <p:cTn id="35" dur="1" fill="hold">
                                          <p:stCondLst>
                                            <p:cond delay="0"/>
                                          </p:stCondLst>
                                        </p:cTn>
                                        <p:tgtEl>
                                          <p:spTgt spid="6">
                                            <p:bg/>
                                          </p:spTgt>
                                        </p:tgtEl>
                                        <p:attrNameLst>
                                          <p:attrName>style.visibility</p:attrName>
                                        </p:attrNameLst>
                                      </p:cBhvr>
                                      <p:to>
                                        <p:strVal val="visible"/>
                                      </p:to>
                                    </p:set>
                                    <p:anim calcmode="lin" valueType="num">
                                      <p:cBhvr additive="base">
                                        <p:cTn id="36"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37" dur="500" fill="hold"/>
                                        <p:tgtEl>
                                          <p:spTgt spid="6">
                                            <p:bg/>
                                          </p:spTgt>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additive="base">
                                        <p:cTn id="40"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 presetClass="entr" presetSubtype="3" fill="hold" grpId="0" nodeType="after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 calcmode="lin" valueType="num">
                                      <p:cBhvr additive="base">
                                        <p:cTn id="45"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0-#ppt_w/2"/>
                                          </p:val>
                                        </p:tav>
                                        <p:tav tm="100000">
                                          <p:val>
                                            <p:strVal val="#ppt_x"/>
                                          </p:val>
                                        </p:tav>
                                      </p:tavLst>
                                    </p:anim>
                                    <p:anim calcmode="lin" valueType="num">
                                      <p:cBhvr additive="base">
                                        <p:cTn id="52" dur="500" fill="hold"/>
                                        <p:tgtEl>
                                          <p:spTgt spid="2"/>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2"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1+#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P spid="6" grpId="0" uiExpand="1" build="p" animBg="1"/>
      <p:bldP spid="2"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EAB8C-0000-49CA-BA6B-8D7A11CCE974}"/>
              </a:ext>
            </a:extLst>
          </p:cNvPr>
          <p:cNvSpPr>
            <a:spLocks noGrp="1"/>
          </p:cNvSpPr>
          <p:nvPr>
            <p:ph idx="1"/>
          </p:nvPr>
        </p:nvSpPr>
        <p:spPr>
          <a:xfrm>
            <a:off x="1437640" y="291465"/>
            <a:ext cx="10515600" cy="2248535"/>
          </a:xfrm>
          <a:solidFill>
            <a:schemeClr val="bg1">
              <a:alpha val="80000"/>
            </a:schemeClr>
          </a:solidFill>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Did Not Come to Take Away the Pain.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…He Came to Share the Pain,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…To Show Us How and Help Us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…Bear the Cross that Would Face In Our Own Lives</a:t>
            </a:r>
          </a:p>
          <a:p>
            <a:pPr marL="0" indent="0">
              <a:buNone/>
            </a:pPr>
            <a:endParaRPr lang="en-US" dirty="0"/>
          </a:p>
        </p:txBody>
      </p:sp>
      <p:sp>
        <p:nvSpPr>
          <p:cNvPr id="2" name="TextBox 1">
            <a:extLst>
              <a:ext uri="{FF2B5EF4-FFF2-40B4-BE49-F238E27FC236}">
                <a16:creationId xmlns:a16="http://schemas.microsoft.com/office/drawing/2014/main" id="{EE38708A-B3A4-4EBE-9607-382E0A2AFC71}"/>
              </a:ext>
            </a:extLst>
          </p:cNvPr>
          <p:cNvSpPr txBox="1"/>
          <p:nvPr/>
        </p:nvSpPr>
        <p:spPr>
          <a:xfrm>
            <a:off x="402770" y="5018315"/>
            <a:ext cx="10515600" cy="954107"/>
          </a:xfrm>
          <a:prstGeom prst="rect">
            <a:avLst/>
          </a:prstGeom>
          <a:solidFill>
            <a:schemeClr val="bg1">
              <a:alpha val="80000"/>
            </a:schemeClr>
          </a:solid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Just as 2020 was a picture of Things to Come…</a:t>
            </a:r>
          </a:p>
          <a:p>
            <a:r>
              <a:rPr lang="en-US" sz="2800" b="1" dirty="0">
                <a:effectLst>
                  <a:outerShdw blurRad="38100" dist="38100" dir="2700000" algn="tl">
                    <a:srgbClr val="000000">
                      <a:alpha val="43137"/>
                    </a:srgbClr>
                  </a:outerShdw>
                </a:effectLst>
                <a:latin typeface="Arial Rounded MT Bold" panose="020F0704030504030204" pitchFamily="34" charset="0"/>
              </a:rPr>
              <a:t>   …2020 was Likewise a Picture of Things that Are Coming!</a:t>
            </a:r>
          </a:p>
        </p:txBody>
      </p:sp>
    </p:spTree>
    <p:extLst>
      <p:ext uri="{BB962C8B-B14F-4D97-AF65-F5344CB8AC3E}">
        <p14:creationId xmlns:p14="http://schemas.microsoft.com/office/powerpoint/2010/main" val="20717885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2000"/>
                                        <p:tgtEl>
                                          <p:spTgt spid="3">
                                            <p:txEl>
                                              <p:pRg st="2" end="2"/>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340D8E-852E-4229-9E65-4AE6E8C527E9}"/>
              </a:ext>
            </a:extLst>
          </p:cNvPr>
          <p:cNvSpPr>
            <a:spLocks noGrp="1"/>
          </p:cNvSpPr>
          <p:nvPr>
            <p:ph type="body" idx="1"/>
          </p:nvPr>
        </p:nvSpPr>
        <p:spPr>
          <a:xfrm>
            <a:off x="839788" y="96203"/>
            <a:ext cx="5157787" cy="823912"/>
          </a:xfrm>
        </p:spPr>
        <p:txBody>
          <a:bodyPr>
            <a:normAutofit/>
          </a:bodyPr>
          <a:lstStyle/>
          <a:p>
            <a:pPr algn="ct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3">
            <a:extLst>
              <a:ext uri="{FF2B5EF4-FFF2-40B4-BE49-F238E27FC236}">
                <a16:creationId xmlns:a16="http://schemas.microsoft.com/office/drawing/2014/main" id="{B7467C41-8E1C-4280-AD65-721E05C0558E}"/>
              </a:ext>
            </a:extLst>
          </p:cNvPr>
          <p:cNvSpPr>
            <a:spLocks noGrp="1"/>
          </p:cNvSpPr>
          <p:nvPr>
            <p:ph sz="half" idx="2"/>
          </p:nvPr>
        </p:nvSpPr>
        <p:spPr>
          <a:xfrm>
            <a:off x="213360" y="1127760"/>
            <a:ext cx="5784215" cy="5394960"/>
          </a:xfrm>
        </p:spPr>
        <p:txBody>
          <a:bodyPr/>
          <a:lstStyle/>
          <a:p>
            <a:endParaRPr lang="en-US" dirty="0"/>
          </a:p>
        </p:txBody>
      </p:sp>
      <p:sp>
        <p:nvSpPr>
          <p:cNvPr id="5" name="Text Placeholder 4">
            <a:extLst>
              <a:ext uri="{FF2B5EF4-FFF2-40B4-BE49-F238E27FC236}">
                <a16:creationId xmlns:a16="http://schemas.microsoft.com/office/drawing/2014/main" id="{DA4958C9-1D33-451D-94A2-637CBFF40A7A}"/>
              </a:ext>
            </a:extLst>
          </p:cNvPr>
          <p:cNvSpPr>
            <a:spLocks noGrp="1"/>
          </p:cNvSpPr>
          <p:nvPr>
            <p:ph type="body" sz="quarter" idx="3"/>
          </p:nvPr>
        </p:nvSpPr>
        <p:spPr>
          <a:xfrm>
            <a:off x="6172200" y="116523"/>
            <a:ext cx="5183188" cy="823912"/>
          </a:xfrm>
        </p:spPr>
        <p:txBody>
          <a:bodyPr>
            <a:normAutofit/>
          </a:bodyPr>
          <a:lstStyle/>
          <a:p>
            <a:pPr algn="ct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
        <p:nvSpPr>
          <p:cNvPr id="6" name="Content Placeholder 5">
            <a:extLst>
              <a:ext uri="{FF2B5EF4-FFF2-40B4-BE49-F238E27FC236}">
                <a16:creationId xmlns:a16="http://schemas.microsoft.com/office/drawing/2014/main" id="{90B73B14-D52B-444E-8D04-DDAF28E1C348}"/>
              </a:ext>
            </a:extLst>
          </p:cNvPr>
          <p:cNvSpPr>
            <a:spLocks noGrp="1"/>
          </p:cNvSpPr>
          <p:nvPr>
            <p:ph sz="quarter" idx="4"/>
          </p:nvPr>
        </p:nvSpPr>
        <p:spPr>
          <a:xfrm>
            <a:off x="6172200" y="1127760"/>
            <a:ext cx="5784214" cy="5394960"/>
          </a:xfrm>
        </p:spPr>
        <p:txBody>
          <a:bodyPr/>
          <a:lstStyle/>
          <a:p>
            <a:endParaRPr lang="en-US" dirty="0"/>
          </a:p>
        </p:txBody>
      </p:sp>
    </p:spTree>
    <p:extLst>
      <p:ext uri="{BB962C8B-B14F-4D97-AF65-F5344CB8AC3E}">
        <p14:creationId xmlns:p14="http://schemas.microsoft.com/office/powerpoint/2010/main" val="370247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now, table, covered, cake&#10;&#10;Description automatically generated">
            <a:extLst>
              <a:ext uri="{FF2B5EF4-FFF2-40B4-BE49-F238E27FC236}">
                <a16:creationId xmlns:a16="http://schemas.microsoft.com/office/drawing/2014/main" id="{A9340766-BF38-4922-80CE-A29FC6628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 y="128270"/>
            <a:ext cx="2452370" cy="2533650"/>
          </a:xfrm>
          <a:prstGeom prst="rect">
            <a:avLst/>
          </a:prstGeom>
        </p:spPr>
      </p:pic>
      <p:pic>
        <p:nvPicPr>
          <p:cNvPr id="5" name="Picture 4" descr="A view of a city at sunset&#10;&#10;Description automatically generated">
            <a:extLst>
              <a:ext uri="{FF2B5EF4-FFF2-40B4-BE49-F238E27FC236}">
                <a16:creationId xmlns:a16="http://schemas.microsoft.com/office/drawing/2014/main" id="{0B849B06-5767-4287-BA6A-FE8364569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19" y="295275"/>
            <a:ext cx="3621405" cy="2153285"/>
          </a:xfrm>
          <a:prstGeom prst="rect">
            <a:avLst/>
          </a:prstGeom>
        </p:spPr>
      </p:pic>
      <p:pic>
        <p:nvPicPr>
          <p:cNvPr id="7" name="Picture 6" descr="A picture containing table, covered, food, sitting&#10;&#10;Description automatically generated">
            <a:extLst>
              <a:ext uri="{FF2B5EF4-FFF2-40B4-BE49-F238E27FC236}">
                <a16:creationId xmlns:a16="http://schemas.microsoft.com/office/drawing/2014/main" id="{A8040D75-FBC2-4542-B7EB-D523ED723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900" y="128270"/>
            <a:ext cx="3175000" cy="2540000"/>
          </a:xfrm>
          <a:prstGeom prst="rect">
            <a:avLst/>
          </a:prstGeom>
        </p:spPr>
      </p:pic>
      <p:pic>
        <p:nvPicPr>
          <p:cNvPr id="9" name="Picture 8" descr="A picture containing indoor, cat, sitting, photo&#10;&#10;Description automatically generated">
            <a:extLst>
              <a:ext uri="{FF2B5EF4-FFF2-40B4-BE49-F238E27FC236}">
                <a16:creationId xmlns:a16="http://schemas.microsoft.com/office/drawing/2014/main" id="{17E5836D-FEAF-474C-9A35-36A58403F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607" y="3429000"/>
            <a:ext cx="3541031" cy="3428999"/>
          </a:xfrm>
          <a:prstGeom prst="rect">
            <a:avLst/>
          </a:prstGeom>
        </p:spPr>
      </p:pic>
      <p:pic>
        <p:nvPicPr>
          <p:cNvPr id="11" name="Picture 10" descr="A sign in front of a tree&#10;&#10;Description automatically generated">
            <a:extLst>
              <a:ext uri="{FF2B5EF4-FFF2-40B4-BE49-F238E27FC236}">
                <a16:creationId xmlns:a16="http://schemas.microsoft.com/office/drawing/2014/main" id="{B84A4EFB-84E6-460C-B5A5-6624A98EA2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562" y="3128962"/>
            <a:ext cx="5024437" cy="3729037"/>
          </a:xfrm>
          <a:prstGeom prst="rect">
            <a:avLst/>
          </a:prstGeom>
        </p:spPr>
      </p:pic>
    </p:spTree>
    <p:extLst>
      <p:ext uri="{BB962C8B-B14F-4D97-AF65-F5344CB8AC3E}">
        <p14:creationId xmlns:p14="http://schemas.microsoft.com/office/powerpoint/2010/main" val="47669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1E025D2-B85F-474D-917A-403E2751F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05" y="108268"/>
            <a:ext cx="523875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68A3580D-F71A-4FE2-B476-BC7875507E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2261"/>
          <a:stretch/>
        </p:blipFill>
        <p:spPr bwMode="auto">
          <a:xfrm>
            <a:off x="6822758" y="0"/>
            <a:ext cx="4579937" cy="31699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9173549F-9E0C-4C68-9AA0-62ECA2717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3051492"/>
            <a:ext cx="4416743" cy="3806507"/>
          </a:xfrm>
          <a:prstGeom prst="rect">
            <a:avLst/>
          </a:prstGeom>
        </p:spPr>
      </p:pic>
      <p:pic>
        <p:nvPicPr>
          <p:cNvPr id="6" name="Picture 5" descr="Logo&#10;&#10;Description automatically generated">
            <a:extLst>
              <a:ext uri="{FF2B5EF4-FFF2-40B4-BE49-F238E27FC236}">
                <a16:creationId xmlns:a16="http://schemas.microsoft.com/office/drawing/2014/main" id="{398D1496-7E17-4AE0-B3A3-6B9869D5D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60000">
            <a:off x="6766560" y="2928938"/>
            <a:ext cx="4579937" cy="3929062"/>
          </a:xfrm>
          <a:prstGeom prst="rect">
            <a:avLst/>
          </a:prstGeom>
          <a:scene3d>
            <a:camera prst="orthographicFront">
              <a:rot lat="12000000" lon="21594000" rev="9000000"/>
            </a:camera>
            <a:lightRig rig="threePt" dir="t"/>
          </a:scene3d>
        </p:spPr>
      </p:pic>
    </p:spTree>
    <p:extLst>
      <p:ext uri="{BB962C8B-B14F-4D97-AF65-F5344CB8AC3E}">
        <p14:creationId xmlns:p14="http://schemas.microsoft.com/office/powerpoint/2010/main" val="173661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768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man, sitting&#10;&#10;Description automatically generated">
            <a:extLst>
              <a:ext uri="{FF2B5EF4-FFF2-40B4-BE49-F238E27FC236}">
                <a16:creationId xmlns:a16="http://schemas.microsoft.com/office/drawing/2014/main" id="{15062EFE-5CD5-42CF-990B-964C1C2FA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193040"/>
            <a:ext cx="3810000" cy="2686050"/>
          </a:xfrm>
          <a:prstGeom prst="rect">
            <a:avLst/>
          </a:prstGeom>
        </p:spPr>
      </p:pic>
      <p:pic>
        <p:nvPicPr>
          <p:cNvPr id="5" name="Picture 4" descr="A person riding a horse&#10;&#10;Description automatically generated">
            <a:extLst>
              <a:ext uri="{FF2B5EF4-FFF2-40B4-BE49-F238E27FC236}">
                <a16:creationId xmlns:a16="http://schemas.microsoft.com/office/drawing/2014/main" id="{669CDDE1-DEF4-4F36-AD05-3085B95BE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57150"/>
            <a:ext cx="2676525" cy="2943225"/>
          </a:xfrm>
          <a:prstGeom prst="rect">
            <a:avLst/>
          </a:prstGeom>
        </p:spPr>
      </p:pic>
      <p:pic>
        <p:nvPicPr>
          <p:cNvPr id="7" name="Picture 6" descr="A clock on a table&#10;&#10;Description automatically generated">
            <a:extLst>
              <a:ext uri="{FF2B5EF4-FFF2-40B4-BE49-F238E27FC236}">
                <a16:creationId xmlns:a16="http://schemas.microsoft.com/office/drawing/2014/main" id="{2243F3BC-12C0-4CB5-AA40-DA4DE62C8B9C}"/>
              </a:ext>
            </a:extLst>
          </p:cNvPr>
          <p:cNvPicPr>
            <a:picLocks noChangeAspect="1"/>
          </p:cNvPicPr>
          <p:nvPr/>
        </p:nvPicPr>
        <p:blipFill rotWithShape="1">
          <a:blip r:embed="rId4">
            <a:extLst>
              <a:ext uri="{28A0092B-C50C-407E-A947-70E740481C1C}">
                <a14:useLocalDpi xmlns:a14="http://schemas.microsoft.com/office/drawing/2010/main" val="0"/>
              </a:ext>
            </a:extLst>
          </a:blip>
          <a:srcRect t="5071" b="6498"/>
          <a:stretch/>
        </p:blipFill>
        <p:spPr>
          <a:xfrm>
            <a:off x="7654925" y="193040"/>
            <a:ext cx="4016375" cy="2443162"/>
          </a:xfrm>
          <a:prstGeom prst="rect">
            <a:avLst/>
          </a:prstGeom>
        </p:spPr>
      </p:pic>
      <p:pic>
        <p:nvPicPr>
          <p:cNvPr id="9" name="Picture 8" descr="A picture containing outdoor, grass, rock, mountain&#10;&#10;Description automatically generated">
            <a:extLst>
              <a:ext uri="{FF2B5EF4-FFF2-40B4-BE49-F238E27FC236}">
                <a16:creationId xmlns:a16="http://schemas.microsoft.com/office/drawing/2014/main" id="{A548CCAD-74C1-4AE5-9356-D043AC99F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3429000"/>
            <a:ext cx="3200400" cy="3429000"/>
          </a:xfrm>
          <a:prstGeom prst="rect">
            <a:avLst/>
          </a:prstGeom>
        </p:spPr>
      </p:pic>
    </p:spTree>
    <p:extLst>
      <p:ext uri="{BB962C8B-B14F-4D97-AF65-F5344CB8AC3E}">
        <p14:creationId xmlns:p14="http://schemas.microsoft.com/office/powerpoint/2010/main" val="4027405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7D7B-8518-4BA9-8B1F-045E8FE1DFC7}"/>
              </a:ext>
            </a:extLst>
          </p:cNvPr>
          <p:cNvSpPr>
            <a:spLocks noGrp="1"/>
          </p:cNvSpPr>
          <p:nvPr>
            <p:ph type="title"/>
          </p:nvPr>
        </p:nvSpPr>
        <p:spPr>
          <a:xfrm>
            <a:off x="838200" y="136525"/>
            <a:ext cx="10515600" cy="963613"/>
          </a:xfrm>
        </p:spPr>
        <p:txBody>
          <a:bodyPr/>
          <a:lstStyle/>
          <a:p>
            <a:endParaRPr lang="en-US" dirty="0"/>
          </a:p>
        </p:txBody>
      </p:sp>
      <p:sp>
        <p:nvSpPr>
          <p:cNvPr id="3" name="Content Placeholder 2">
            <a:extLst>
              <a:ext uri="{FF2B5EF4-FFF2-40B4-BE49-F238E27FC236}">
                <a16:creationId xmlns:a16="http://schemas.microsoft.com/office/drawing/2014/main" id="{AFDC09BD-9B1D-4C08-898E-8592FB7FCAA5}"/>
              </a:ext>
            </a:extLst>
          </p:cNvPr>
          <p:cNvSpPr>
            <a:spLocks noGrp="1"/>
          </p:cNvSpPr>
          <p:nvPr>
            <p:ph idx="1"/>
          </p:nvPr>
        </p:nvSpPr>
        <p:spPr>
          <a:xfrm>
            <a:off x="285749" y="1371600"/>
            <a:ext cx="11644313" cy="5157788"/>
          </a:xfrm>
        </p:spPr>
        <p:txBody>
          <a:bodyPr>
            <a:normAutofit fontScale="92500" lnSpcReduction="20000"/>
          </a:bodyPr>
          <a:lstStyle/>
          <a:p>
            <a:pPr>
              <a:lnSpc>
                <a:spcPct val="110000"/>
              </a:lnSpc>
            </a:pPr>
            <a:r>
              <a:rPr lang="en-US" dirty="0">
                <a:effectLst>
                  <a:outerShdw blurRad="38100" dist="38100" dir="2700000" algn="tl">
                    <a:srgbClr val="000000">
                      <a:alpha val="43137"/>
                    </a:srgbClr>
                  </a:outerShdw>
                </a:effectLst>
                <a:latin typeface="Arial Rounded MT Bold" panose="020F0704030504030204" pitchFamily="34" charset="0"/>
              </a:rPr>
              <a:t>And the course wood of the manger and its placement outside, points to Jesus’ death on a wooden cross, which takes place outside where he was naked and exposed to the elements.</a:t>
            </a:r>
          </a:p>
          <a:p>
            <a:pPr>
              <a:lnSpc>
                <a:spcPct val="110000"/>
              </a:lnSpc>
            </a:pP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dirty="0">
                <a:effectLst>
                  <a:outerShdw blurRad="38100" dist="38100" dir="2700000" algn="tl">
                    <a:srgbClr val="000000">
                      <a:alpha val="43137"/>
                    </a:srgbClr>
                  </a:outerShdw>
                </a:effectLst>
                <a:latin typeface="Arial Rounded MT Bold" panose="020F0704030504030204" pitchFamily="34" charset="0"/>
              </a:rPr>
              <a:t>At the manger, Jesus is pictured with Joseph and Mary on each side. At the cross, Jesus is also flanked by two people, but they’re thieves. In both scenes, Mary looks upon Jesus.</a:t>
            </a:r>
          </a:p>
          <a:p>
            <a:pPr marL="0" indent="0">
              <a:lnSpc>
                <a:spcPct val="110000"/>
              </a:lnSpc>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dirty="0">
                <a:effectLst>
                  <a:outerShdw blurRad="38100" dist="38100" dir="2700000" algn="tl">
                    <a:srgbClr val="000000">
                      <a:alpha val="43137"/>
                    </a:srgbClr>
                  </a:outerShdw>
                </a:effectLst>
                <a:latin typeface="Arial Rounded MT Bold" panose="020F0704030504030204" pitchFamily="34" charset="0"/>
              </a:rPr>
              <a:t>At the manger, baby Jesus is swaddled in a cloth, perhaps by Joseph. After Jesus’ death on the cross, his body is wrapped in a linen burial cloth by Joseph of Arimathea.  </a:t>
            </a:r>
          </a:p>
          <a:p>
            <a:pPr marL="0" indent="0">
              <a:buNone/>
            </a:pPr>
            <a:endParaRPr lang="en-US" dirty="0"/>
          </a:p>
          <a:p>
            <a:endParaRPr lang="en-US" dirty="0"/>
          </a:p>
        </p:txBody>
      </p:sp>
    </p:spTree>
    <p:extLst>
      <p:ext uri="{BB962C8B-B14F-4D97-AF65-F5344CB8AC3E}">
        <p14:creationId xmlns:p14="http://schemas.microsoft.com/office/powerpoint/2010/main" val="1290032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7D7B-8518-4BA9-8B1F-045E8FE1DFC7}"/>
              </a:ext>
            </a:extLst>
          </p:cNvPr>
          <p:cNvSpPr>
            <a:spLocks noGrp="1"/>
          </p:cNvSpPr>
          <p:nvPr>
            <p:ph type="title"/>
          </p:nvPr>
        </p:nvSpPr>
        <p:spPr>
          <a:xfrm>
            <a:off x="838200" y="136525"/>
            <a:ext cx="10515600" cy="963613"/>
          </a:xfrm>
        </p:spPr>
        <p:txBody>
          <a:bodyPr/>
          <a:lstStyle/>
          <a:p>
            <a:endParaRPr lang="en-US" dirty="0"/>
          </a:p>
        </p:txBody>
      </p:sp>
      <p:sp>
        <p:nvSpPr>
          <p:cNvPr id="3" name="Content Placeholder 2">
            <a:extLst>
              <a:ext uri="{FF2B5EF4-FFF2-40B4-BE49-F238E27FC236}">
                <a16:creationId xmlns:a16="http://schemas.microsoft.com/office/drawing/2014/main" id="{AFDC09BD-9B1D-4C08-898E-8592FB7FCAA5}"/>
              </a:ext>
            </a:extLst>
          </p:cNvPr>
          <p:cNvSpPr>
            <a:spLocks noGrp="1"/>
          </p:cNvSpPr>
          <p:nvPr>
            <p:ph idx="1"/>
          </p:nvPr>
        </p:nvSpPr>
        <p:spPr>
          <a:xfrm>
            <a:off x="285749" y="1371600"/>
            <a:ext cx="11644313" cy="5157788"/>
          </a:xfrm>
        </p:spPr>
        <p:txBody>
          <a:bodyPr>
            <a:normAutofit/>
          </a:bodyPr>
          <a:lstStyle/>
          <a:p>
            <a:r>
              <a:rPr lang="en-US" sz="3000" b="1" dirty="0">
                <a:effectLst>
                  <a:outerShdw blurRad="38100" dist="38100" dir="2700000" algn="tl">
                    <a:srgbClr val="000000">
                      <a:alpha val="43137"/>
                    </a:srgbClr>
                  </a:outerShdw>
                </a:effectLst>
                <a:latin typeface="Arial Rounded MT Bold" panose="020F0704030504030204" pitchFamily="34" charset="0"/>
              </a:rPr>
              <a:t>No Room (place) - Cave</a:t>
            </a:r>
          </a:p>
          <a:p>
            <a:endParaRPr lang="en-US" sz="3000" b="1" dirty="0">
              <a:effectLst>
                <a:outerShdw blurRad="38100" dist="38100" dir="2700000" algn="tl">
                  <a:srgbClr val="000000">
                    <a:alpha val="43137"/>
                  </a:srgbClr>
                </a:outerShdw>
              </a:effectLst>
              <a:latin typeface="Arial Rounded MT Bold" panose="020F0704030504030204" pitchFamily="34" charset="0"/>
            </a:endParaRPr>
          </a:p>
          <a:p>
            <a:endParaRPr lang="en-US" sz="3000" b="1" dirty="0">
              <a:effectLst>
                <a:outerShdw blurRad="38100" dist="38100" dir="2700000" algn="tl">
                  <a:srgbClr val="000000">
                    <a:alpha val="43137"/>
                  </a:srgbClr>
                </a:outerShdw>
              </a:effectLst>
              <a:latin typeface="Arial Rounded MT Bold" panose="020F0704030504030204" pitchFamily="34" charset="0"/>
            </a:endParaRPr>
          </a:p>
          <a:p>
            <a:r>
              <a:rPr lang="en-US" sz="3000" b="1" dirty="0">
                <a:effectLst>
                  <a:outerShdw blurRad="38100" dist="38100" dir="2700000" algn="tl">
                    <a:srgbClr val="000000">
                      <a:alpha val="43137"/>
                    </a:srgbClr>
                  </a:outerShdw>
                </a:effectLst>
                <a:latin typeface="Arial Rounded MT Bold" panose="020F0704030504030204" pitchFamily="34" charset="0"/>
              </a:rPr>
              <a:t>No Place- Borrowed Tomb</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5992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7D7B-8518-4BA9-8B1F-045E8FE1DFC7}"/>
              </a:ext>
            </a:extLst>
          </p:cNvPr>
          <p:cNvSpPr>
            <a:spLocks noGrp="1"/>
          </p:cNvSpPr>
          <p:nvPr>
            <p:ph type="title"/>
          </p:nvPr>
        </p:nvSpPr>
        <p:spPr>
          <a:xfrm>
            <a:off x="838200" y="136525"/>
            <a:ext cx="10515600" cy="963613"/>
          </a:xfrm>
        </p:spPr>
        <p:txBody>
          <a:bodyPr/>
          <a:lstStyle/>
          <a:p>
            <a:endParaRPr lang="en-US" dirty="0"/>
          </a:p>
        </p:txBody>
      </p:sp>
      <p:sp>
        <p:nvSpPr>
          <p:cNvPr id="3" name="Content Placeholder 2">
            <a:extLst>
              <a:ext uri="{FF2B5EF4-FFF2-40B4-BE49-F238E27FC236}">
                <a16:creationId xmlns:a16="http://schemas.microsoft.com/office/drawing/2014/main" id="{AFDC09BD-9B1D-4C08-898E-8592FB7FCAA5}"/>
              </a:ext>
            </a:extLst>
          </p:cNvPr>
          <p:cNvSpPr>
            <a:spLocks noGrp="1"/>
          </p:cNvSpPr>
          <p:nvPr>
            <p:ph idx="1"/>
          </p:nvPr>
        </p:nvSpPr>
        <p:spPr>
          <a:xfrm>
            <a:off x="285749" y="1371600"/>
            <a:ext cx="11644313" cy="5157788"/>
          </a:xfrm>
        </p:spPr>
        <p:txBody>
          <a:bodyPr/>
          <a:lstStyle/>
          <a:p>
            <a:endParaRPr lang="en-US" dirty="0"/>
          </a:p>
        </p:txBody>
      </p:sp>
    </p:spTree>
    <p:extLst>
      <p:ext uri="{BB962C8B-B14F-4D97-AF65-F5344CB8AC3E}">
        <p14:creationId xmlns:p14="http://schemas.microsoft.com/office/powerpoint/2010/main" val="2215532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7D7B-8518-4BA9-8B1F-045E8FE1DFC7}"/>
              </a:ext>
            </a:extLst>
          </p:cNvPr>
          <p:cNvSpPr>
            <a:spLocks noGrp="1"/>
          </p:cNvSpPr>
          <p:nvPr>
            <p:ph type="title"/>
          </p:nvPr>
        </p:nvSpPr>
        <p:spPr>
          <a:xfrm>
            <a:off x="838200" y="136525"/>
            <a:ext cx="10515600" cy="963613"/>
          </a:xfrm>
        </p:spPr>
        <p:txBody>
          <a:bodyPr/>
          <a:lstStyle/>
          <a:p>
            <a:endParaRPr lang="en-US" dirty="0"/>
          </a:p>
        </p:txBody>
      </p:sp>
      <p:sp>
        <p:nvSpPr>
          <p:cNvPr id="3" name="Content Placeholder 2">
            <a:extLst>
              <a:ext uri="{FF2B5EF4-FFF2-40B4-BE49-F238E27FC236}">
                <a16:creationId xmlns:a16="http://schemas.microsoft.com/office/drawing/2014/main" id="{AFDC09BD-9B1D-4C08-898E-8592FB7FCAA5}"/>
              </a:ext>
            </a:extLst>
          </p:cNvPr>
          <p:cNvSpPr>
            <a:spLocks noGrp="1"/>
          </p:cNvSpPr>
          <p:nvPr>
            <p:ph idx="1"/>
          </p:nvPr>
        </p:nvSpPr>
        <p:spPr>
          <a:xfrm>
            <a:off x="285749" y="1371600"/>
            <a:ext cx="11644313" cy="5157788"/>
          </a:xfrm>
        </p:spPr>
        <p:txBody>
          <a:bodyPr/>
          <a:lstStyle/>
          <a:p>
            <a:endParaRPr lang="en-US" dirty="0"/>
          </a:p>
        </p:txBody>
      </p:sp>
    </p:spTree>
    <p:extLst>
      <p:ext uri="{BB962C8B-B14F-4D97-AF65-F5344CB8AC3E}">
        <p14:creationId xmlns:p14="http://schemas.microsoft.com/office/powerpoint/2010/main" val="3786613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7D7B-8518-4BA9-8B1F-045E8FE1DFC7}"/>
              </a:ext>
            </a:extLst>
          </p:cNvPr>
          <p:cNvSpPr>
            <a:spLocks noGrp="1"/>
          </p:cNvSpPr>
          <p:nvPr>
            <p:ph type="title"/>
          </p:nvPr>
        </p:nvSpPr>
        <p:spPr>
          <a:xfrm>
            <a:off x="838200" y="136525"/>
            <a:ext cx="10515600" cy="963613"/>
          </a:xfrm>
        </p:spPr>
        <p:txBody>
          <a:bodyPr/>
          <a:lstStyle/>
          <a:p>
            <a:endParaRPr lang="en-US" dirty="0"/>
          </a:p>
        </p:txBody>
      </p:sp>
      <p:sp>
        <p:nvSpPr>
          <p:cNvPr id="3" name="Content Placeholder 2">
            <a:extLst>
              <a:ext uri="{FF2B5EF4-FFF2-40B4-BE49-F238E27FC236}">
                <a16:creationId xmlns:a16="http://schemas.microsoft.com/office/drawing/2014/main" id="{AFDC09BD-9B1D-4C08-898E-8592FB7FCAA5}"/>
              </a:ext>
            </a:extLst>
          </p:cNvPr>
          <p:cNvSpPr>
            <a:spLocks noGrp="1"/>
          </p:cNvSpPr>
          <p:nvPr>
            <p:ph idx="1"/>
          </p:nvPr>
        </p:nvSpPr>
        <p:spPr>
          <a:xfrm>
            <a:off x="285749" y="1371600"/>
            <a:ext cx="11644313" cy="5157788"/>
          </a:xfrm>
        </p:spPr>
        <p:txBody>
          <a:bodyPr/>
          <a:lstStyle/>
          <a:p>
            <a:r>
              <a:rPr lang="en-US" dirty="0"/>
              <a:t>Dark when He was Born</a:t>
            </a:r>
          </a:p>
          <a:p>
            <a:endParaRPr lang="en-US" dirty="0"/>
          </a:p>
          <a:p>
            <a:endParaRPr lang="en-US" dirty="0"/>
          </a:p>
          <a:p>
            <a:r>
              <a:rPr lang="en-US" dirty="0"/>
              <a:t>Dark when He Died</a:t>
            </a:r>
          </a:p>
          <a:p>
            <a:endParaRPr lang="en-US" dirty="0"/>
          </a:p>
          <a:p>
            <a:r>
              <a:rPr lang="en-US" dirty="0"/>
              <a:t>he did not come to take away the pain. Rather, he came to share the pain, and to show us how and help us bear the cross that would face in our own lives.</a:t>
            </a:r>
          </a:p>
        </p:txBody>
      </p:sp>
    </p:spTree>
    <p:extLst>
      <p:ext uri="{BB962C8B-B14F-4D97-AF65-F5344CB8AC3E}">
        <p14:creationId xmlns:p14="http://schemas.microsoft.com/office/powerpoint/2010/main" val="3738573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7D7B-8518-4BA9-8B1F-045E8FE1DFC7}"/>
              </a:ext>
            </a:extLst>
          </p:cNvPr>
          <p:cNvSpPr>
            <a:spLocks noGrp="1"/>
          </p:cNvSpPr>
          <p:nvPr>
            <p:ph type="title"/>
          </p:nvPr>
        </p:nvSpPr>
        <p:spPr>
          <a:xfrm>
            <a:off x="838200" y="136525"/>
            <a:ext cx="10515600" cy="963613"/>
          </a:xfrm>
        </p:spPr>
        <p:txBody>
          <a:bodyPr/>
          <a:lstStyle/>
          <a:p>
            <a:r>
              <a:rPr lang="en-US" b="1" dirty="0">
                <a:effectLst>
                  <a:outerShdw blurRad="38100" dist="38100" dir="2700000" algn="tl">
                    <a:srgbClr val="000000">
                      <a:alpha val="43137"/>
                    </a:srgbClr>
                  </a:outerShdw>
                </a:effectLst>
              </a:rPr>
              <a:t>The Manger Reflects the Cross</a:t>
            </a:r>
          </a:p>
        </p:txBody>
      </p:sp>
      <p:sp>
        <p:nvSpPr>
          <p:cNvPr id="3" name="Content Placeholder 2">
            <a:extLst>
              <a:ext uri="{FF2B5EF4-FFF2-40B4-BE49-F238E27FC236}">
                <a16:creationId xmlns:a16="http://schemas.microsoft.com/office/drawing/2014/main" id="{AFDC09BD-9B1D-4C08-898E-8592FB7FCAA5}"/>
              </a:ext>
            </a:extLst>
          </p:cNvPr>
          <p:cNvSpPr>
            <a:spLocks noGrp="1"/>
          </p:cNvSpPr>
          <p:nvPr>
            <p:ph idx="1"/>
          </p:nvPr>
        </p:nvSpPr>
        <p:spPr>
          <a:xfrm>
            <a:off x="91441" y="1371600"/>
            <a:ext cx="11978640" cy="5157788"/>
          </a:xfrm>
        </p:spPr>
        <p:txBody>
          <a:bodyPr>
            <a:normAutofit/>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It’s a 6 mile journey between the manger and the cross. This journey, is the story of Jesus’ Incarnation. The journey brings salvation to all.</a:t>
            </a:r>
            <a:endParaRPr lang="en-US" dirty="0"/>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 Time and Place</a:t>
            </a:r>
          </a:p>
          <a:p>
            <a:pPr marL="0" indent="0">
              <a:buNone/>
            </a:pPr>
            <a:r>
              <a:rPr lang="en-US" b="1" dirty="0">
                <a:effectLst>
                  <a:outerShdw blurRad="38100" dist="38100" dir="2700000" algn="tl">
                    <a:srgbClr val="000000">
                      <a:alpha val="43137"/>
                    </a:srgbClr>
                  </a:outerShdw>
                </a:effectLst>
              </a:rPr>
              <a:t>And all went to be taxed, every one into his own city</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Jerusalem was crowded -Passover</a:t>
            </a:r>
          </a:p>
        </p:txBody>
      </p:sp>
    </p:spTree>
    <p:extLst>
      <p:ext uri="{BB962C8B-B14F-4D97-AF65-F5344CB8AC3E}">
        <p14:creationId xmlns:p14="http://schemas.microsoft.com/office/powerpoint/2010/main" val="1586989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DC09BD-9B1D-4C08-898E-8592FB7FCAA5}"/>
              </a:ext>
            </a:extLst>
          </p:cNvPr>
          <p:cNvSpPr>
            <a:spLocks noGrp="1"/>
          </p:cNvSpPr>
          <p:nvPr>
            <p:ph idx="1"/>
          </p:nvPr>
        </p:nvSpPr>
        <p:spPr>
          <a:xfrm>
            <a:off x="285749" y="182880"/>
            <a:ext cx="11644313" cy="6543040"/>
          </a:xfrm>
        </p:spPr>
        <p:txBody>
          <a:bodyPr/>
          <a:lstStyle/>
          <a:p>
            <a:pPr marL="0" indent="0">
              <a:buNone/>
            </a:pPr>
            <a:r>
              <a:rPr lang="en-US" dirty="0"/>
              <a:t>The humiliation of our Lord on Calvary was already preceded by the infinite condescension and humiliation of the Lord in becoming man and being born in a dark dank cave only fit for animals and laid in a feeding trough of the beasts that occupied that same space. </a:t>
            </a:r>
          </a:p>
          <a:p>
            <a:pPr marL="0" indent="0">
              <a:buNone/>
            </a:pPr>
            <a:r>
              <a:rPr lang="en-US" dirty="0"/>
              <a:t>we see glimpses of his passion: </a:t>
            </a:r>
          </a:p>
          <a:p>
            <a:pPr marL="0" indent="0">
              <a:buNone/>
            </a:pPr>
            <a:r>
              <a:rPr lang="en-US" dirty="0"/>
              <a:t>the rejection by the towns people would prefigure his rejection by the religious authorities and the masses; </a:t>
            </a:r>
          </a:p>
          <a:p>
            <a:pPr marL="0" indent="0">
              <a:buNone/>
            </a:pPr>
            <a:r>
              <a:rPr lang="en-US" dirty="0"/>
              <a:t>the wood of the manger prepares this child for the wood of the cross, as this trough also prepares him for burial in a coffin; </a:t>
            </a:r>
          </a:p>
          <a:p>
            <a:pPr marL="0" indent="0">
              <a:buNone/>
            </a:pPr>
            <a:r>
              <a:rPr lang="en-US" dirty="0"/>
              <a:t>the swaddling clothes that wraps his fragile newly born flesh would one day encase his mortal corpse; </a:t>
            </a:r>
          </a:p>
          <a:p>
            <a:pPr marL="0" indent="0">
              <a:buNone/>
            </a:pPr>
            <a:r>
              <a:rPr lang="en-US" dirty="0"/>
              <a:t>the cave where he was born already points to the tomb where his body was laid and from here to he would proclaim the good news of the resurrection to the world. </a:t>
            </a:r>
            <a:br>
              <a:rPr lang="en-US" dirty="0"/>
            </a:br>
            <a:endParaRPr lang="en-US" dirty="0"/>
          </a:p>
        </p:txBody>
      </p:sp>
    </p:spTree>
    <p:extLst>
      <p:ext uri="{BB962C8B-B14F-4D97-AF65-F5344CB8AC3E}">
        <p14:creationId xmlns:p14="http://schemas.microsoft.com/office/powerpoint/2010/main" val="94112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9E9CC6-19D5-4720-BDC9-A9F9FFDEC0E9}"/>
              </a:ext>
            </a:extLst>
          </p:cNvPr>
          <p:cNvSpPr>
            <a:spLocks noGrp="1"/>
          </p:cNvSpPr>
          <p:nvPr>
            <p:ph type="subTitle" idx="1"/>
          </p:nvPr>
        </p:nvSpPr>
        <p:spPr>
          <a:xfrm>
            <a:off x="497304" y="5735635"/>
            <a:ext cx="6545179" cy="953921"/>
          </a:xfrm>
          <a:solidFill>
            <a:schemeClr val="bg1">
              <a:alpha val="80000"/>
            </a:schemeClr>
          </a:solidFill>
        </p:spPr>
        <p:txBody>
          <a:bodyPr>
            <a:norm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Christmas 2020</a:t>
            </a:r>
          </a:p>
        </p:txBody>
      </p:sp>
      <p:sp>
        <p:nvSpPr>
          <p:cNvPr id="4" name="TextBox 3">
            <a:extLst>
              <a:ext uri="{FF2B5EF4-FFF2-40B4-BE49-F238E27FC236}">
                <a16:creationId xmlns:a16="http://schemas.microsoft.com/office/drawing/2014/main" id="{05066636-153D-42FC-800E-FEDF8492C073}"/>
              </a:ext>
            </a:extLst>
          </p:cNvPr>
          <p:cNvSpPr txBox="1"/>
          <p:nvPr/>
        </p:nvSpPr>
        <p:spPr>
          <a:xfrm>
            <a:off x="762000" y="477520"/>
            <a:ext cx="6868160" cy="1077218"/>
          </a:xfrm>
          <a:prstGeom prst="rect">
            <a:avLst/>
          </a:prstGeom>
          <a:noFill/>
        </p:spPr>
        <p:txBody>
          <a:bodyPr wrap="square" rtlCol="0">
            <a:spAutoFit/>
          </a:bodyPr>
          <a:lstStyle/>
          <a:p>
            <a:r>
              <a:rPr lang="en-US" sz="3200" b="1" dirty="0">
                <a:solidFill>
                  <a:schemeClr val="bg1">
                    <a:lumMod val="95000"/>
                  </a:schemeClr>
                </a:solidFill>
                <a:effectLst>
                  <a:outerShdw blurRad="38100" dist="38100" dir="2700000" algn="tl">
                    <a:srgbClr val="000000">
                      <a:alpha val="43137"/>
                    </a:srgbClr>
                  </a:outerShdw>
                </a:effectLst>
                <a:latin typeface="Arial Rounded MT Bold" panose="020F0704030504030204" pitchFamily="34" charset="0"/>
              </a:rPr>
              <a:t>The Manger…</a:t>
            </a:r>
          </a:p>
          <a:p>
            <a:r>
              <a:rPr lang="en-US" sz="3200" b="1" dirty="0">
                <a:solidFill>
                  <a:schemeClr val="bg1">
                    <a:lumMod val="95000"/>
                  </a:schemeClr>
                </a:solidFill>
                <a:effectLst>
                  <a:outerShdw blurRad="38100" dist="38100" dir="2700000" algn="tl">
                    <a:srgbClr val="000000">
                      <a:alpha val="43137"/>
                    </a:srgbClr>
                  </a:outerShdw>
                </a:effectLst>
                <a:latin typeface="Arial Rounded MT Bold" panose="020F0704030504030204" pitchFamily="34" charset="0"/>
              </a:rPr>
              <a:t>        …a Picture of Things to Come</a:t>
            </a:r>
            <a:endParaRPr lang="en-US" b="1" dirty="0">
              <a:solidFill>
                <a:schemeClr val="bg1">
                  <a:lumMod val="95000"/>
                </a:schemeClr>
              </a:solidFill>
              <a:effectLst>
                <a:outerShdw blurRad="38100" dist="38100" dir="2700000" algn="tl">
                  <a:srgbClr val="000000">
                    <a:alpha val="43137"/>
                  </a:srgbClr>
                </a:outerShdw>
              </a:effectLst>
              <a:latin typeface="Arial Rounded MT Bold" panose="020F0704030504030204" pitchFamily="34" charset="0"/>
            </a:endParaRPr>
          </a:p>
        </p:txBody>
      </p:sp>
      <p:sp>
        <p:nvSpPr>
          <p:cNvPr id="2" name="TextBox 1">
            <a:extLst>
              <a:ext uri="{FF2B5EF4-FFF2-40B4-BE49-F238E27FC236}">
                <a16:creationId xmlns:a16="http://schemas.microsoft.com/office/drawing/2014/main" id="{2AA997DA-28A3-4B7E-8571-833F9E0B7BA3}"/>
              </a:ext>
            </a:extLst>
          </p:cNvPr>
          <p:cNvSpPr txBox="1"/>
          <p:nvPr/>
        </p:nvSpPr>
        <p:spPr>
          <a:xfrm>
            <a:off x="9277350" y="6289446"/>
            <a:ext cx="2552700" cy="400110"/>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Edward Church</a:t>
            </a:r>
          </a:p>
        </p:txBody>
      </p:sp>
    </p:spTree>
    <p:extLst>
      <p:ext uri="{BB962C8B-B14F-4D97-AF65-F5344CB8AC3E}">
        <p14:creationId xmlns:p14="http://schemas.microsoft.com/office/powerpoint/2010/main" val="2512541933"/>
      </p:ext>
    </p:extLst>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par>
                          <p:cTn id="8" fill="hold">
                            <p:stCondLst>
                              <p:cond delay="125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A3ABF-A1A6-4F60-9550-03885FA973E2}"/>
              </a:ext>
            </a:extLst>
          </p:cNvPr>
          <p:cNvSpPr>
            <a:spLocks noGrp="1"/>
          </p:cNvSpPr>
          <p:nvPr>
            <p:ph idx="1"/>
          </p:nvPr>
        </p:nvSpPr>
        <p:spPr>
          <a:xfrm>
            <a:off x="4978400" y="177661"/>
            <a:ext cx="7462492" cy="3358019"/>
          </a:xfrm>
          <a:solidFill>
            <a:schemeClr val="bg1">
              <a:alpha val="80000"/>
            </a:schemeClr>
          </a:solidFill>
        </p:spPr>
        <p:txBody>
          <a:bodyPr>
            <a:normAutofit/>
          </a:bodyPr>
          <a:lstStyle/>
          <a:p>
            <a:pPr marL="0" indent="0" algn="ctr">
              <a:lnSpc>
                <a:spcPct val="11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Now Let’s Look Back 2020 Years</a:t>
            </a:r>
          </a:p>
          <a:p>
            <a:pPr marL="0" indent="0" algn="ctr">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Life For Mary And Joseph Was Turned…</a:t>
            </a:r>
          </a:p>
          <a:p>
            <a:pPr algn="ct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Upside Down </a:t>
            </a:r>
          </a:p>
          <a:p>
            <a:pPr algn="ct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Inside Out </a:t>
            </a:r>
          </a:p>
          <a:p>
            <a:pPr algn="ct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Right Is Wrong</a:t>
            </a:r>
          </a:p>
          <a:p>
            <a:pPr algn="ct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Wrong Is Right</a:t>
            </a:r>
          </a:p>
          <a:p>
            <a:pPr marL="0" indent="0">
              <a:buNone/>
            </a:pPr>
            <a:endParaRPr lang="en-US" dirty="0"/>
          </a:p>
        </p:txBody>
      </p:sp>
      <p:sp>
        <p:nvSpPr>
          <p:cNvPr id="4" name="Content Placeholder 2">
            <a:extLst>
              <a:ext uri="{FF2B5EF4-FFF2-40B4-BE49-F238E27FC236}">
                <a16:creationId xmlns:a16="http://schemas.microsoft.com/office/drawing/2014/main" id="{21D96ECD-D9DC-4A93-981F-378AB795E19F}"/>
              </a:ext>
            </a:extLst>
          </p:cNvPr>
          <p:cNvSpPr txBox="1">
            <a:spLocks/>
          </p:cNvSpPr>
          <p:nvPr/>
        </p:nvSpPr>
        <p:spPr>
          <a:xfrm>
            <a:off x="-16569" y="3499980"/>
            <a:ext cx="7006649" cy="3358020"/>
          </a:xfrm>
          <a:prstGeom prst="rect">
            <a:avLst/>
          </a:prstGeom>
          <a:solidFill>
            <a:schemeClr val="bg1">
              <a:alpha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2020 Has Been A Very ________ Year</a:t>
            </a:r>
          </a:p>
          <a:p>
            <a:pPr marL="0" indent="0" algn="ctr">
              <a:lnSpc>
                <a:spcPct val="100000"/>
              </a:lnSpc>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Life As We Know It Has Been Turned…</a:t>
            </a:r>
          </a:p>
          <a:p>
            <a:pPr algn="ct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Upside Down</a:t>
            </a:r>
          </a:p>
          <a:p>
            <a:pPr algn="ct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Inside Out</a:t>
            </a:r>
          </a:p>
          <a:p>
            <a:pPr algn="ct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Right Is Wrong</a:t>
            </a:r>
          </a:p>
          <a:p>
            <a:pPr algn="ct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Wrong Is Right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687816222"/>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2" dur="2000"/>
                                        <p:tgtEl>
                                          <p:spTgt spid="4">
                                            <p:txEl>
                                              <p:pRg st="0" end="0"/>
                                            </p:txEl>
                                          </p:spTgt>
                                        </p:tgtEl>
                                      </p:cBhvr>
                                    </p:animEffect>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8" dur="2000"/>
                                        <p:tgtEl>
                                          <p:spTgt spid="4">
                                            <p:txEl>
                                              <p:pRg st="1" end="1"/>
                                            </p:txEl>
                                          </p:spTgt>
                                        </p:tgtEl>
                                      </p:cBhvr>
                                    </p:animEffect>
                                  </p:childTnLst>
                                </p:cTn>
                              </p:par>
                            </p:childTnLst>
                          </p:cTn>
                        </p:par>
                        <p:par>
                          <p:cTn id="19" fill="hold">
                            <p:stCondLst>
                              <p:cond delay="4000"/>
                            </p:stCondLst>
                            <p:childTnLst>
                              <p:par>
                                <p:cTn id="20" presetID="53" presetClass="entr" presetSubtype="16"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4" dur="2000"/>
                                        <p:tgtEl>
                                          <p:spTgt spid="4">
                                            <p:txEl>
                                              <p:pRg st="2" end="2"/>
                                            </p:txEl>
                                          </p:spTgt>
                                        </p:tgtEl>
                                      </p:cBhvr>
                                    </p:animEffect>
                                  </p:childTnLst>
                                </p:cTn>
                              </p:par>
                            </p:childTnLst>
                          </p:cTn>
                        </p:par>
                        <p:par>
                          <p:cTn id="25" fill="hold">
                            <p:stCondLst>
                              <p:cond delay="6000"/>
                            </p:stCondLst>
                            <p:childTnLst>
                              <p:par>
                                <p:cTn id="26" presetID="53" presetClass="entr" presetSubtype="16" fill="hold"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4">
                                            <p:txEl>
                                              <p:pRg st="3" end="3"/>
                                            </p:txEl>
                                          </p:spTgt>
                                        </p:tgtEl>
                                      </p:cBhvr>
                                    </p:animEffect>
                                  </p:childTnLst>
                                </p:cTn>
                              </p:par>
                            </p:childTnLst>
                          </p:cTn>
                        </p:par>
                        <p:par>
                          <p:cTn id="31" fill="hold">
                            <p:stCondLst>
                              <p:cond delay="8000"/>
                            </p:stCondLst>
                            <p:childTnLst>
                              <p:par>
                                <p:cTn id="32" presetID="53" presetClass="entr" presetSubtype="16" fill="hold" nodeType="after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5" dur="2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6" dur="2000"/>
                                        <p:tgtEl>
                                          <p:spTgt spid="4">
                                            <p:txEl>
                                              <p:pRg st="4" end="4"/>
                                            </p:txEl>
                                          </p:spTgt>
                                        </p:tgtEl>
                                      </p:cBhvr>
                                    </p:animEffect>
                                  </p:childTnLst>
                                </p:cTn>
                              </p:par>
                            </p:childTnLst>
                          </p:cTn>
                        </p:par>
                        <p:par>
                          <p:cTn id="37" fill="hold">
                            <p:stCondLst>
                              <p:cond delay="10000"/>
                            </p:stCondLst>
                            <p:childTnLst>
                              <p:par>
                                <p:cTn id="38" presetID="53" presetClass="entr" presetSubtype="16" fill="hold" nodeType="after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 calcmode="lin" valueType="num">
                                      <p:cBhvr>
                                        <p:cTn id="40"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1" dur="2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2" dur="20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3">
                                            <p:bg/>
                                          </p:spTgt>
                                        </p:tgtEl>
                                        <p:attrNameLst>
                                          <p:attrName>style.visibility</p:attrName>
                                        </p:attrNameLst>
                                      </p:cBhvr>
                                      <p:to>
                                        <p:strVal val="visible"/>
                                      </p:to>
                                    </p:set>
                                    <p:anim calcmode="lin" valueType="num">
                                      <p:cBhvr>
                                        <p:cTn id="47" dur="2000" fill="hold"/>
                                        <p:tgtEl>
                                          <p:spTgt spid="3">
                                            <p:bg/>
                                          </p:spTgt>
                                        </p:tgtEl>
                                        <p:attrNameLst>
                                          <p:attrName>ppt_w</p:attrName>
                                        </p:attrNameLst>
                                      </p:cBhvr>
                                      <p:tavLst>
                                        <p:tav tm="0">
                                          <p:val>
                                            <p:fltVal val="0"/>
                                          </p:val>
                                        </p:tav>
                                        <p:tav tm="100000">
                                          <p:val>
                                            <p:strVal val="#ppt_w"/>
                                          </p:val>
                                        </p:tav>
                                      </p:tavLst>
                                    </p:anim>
                                    <p:anim calcmode="lin" valueType="num">
                                      <p:cBhvr>
                                        <p:cTn id="48" dur="2000" fill="hold"/>
                                        <p:tgtEl>
                                          <p:spTgt spid="3">
                                            <p:bg/>
                                          </p:spTgt>
                                        </p:tgtEl>
                                        <p:attrNameLst>
                                          <p:attrName>ppt_h</p:attrName>
                                        </p:attrNameLst>
                                      </p:cBhvr>
                                      <p:tavLst>
                                        <p:tav tm="0">
                                          <p:val>
                                            <p:fltVal val="0"/>
                                          </p:val>
                                        </p:tav>
                                        <p:tav tm="100000">
                                          <p:val>
                                            <p:strVal val="#ppt_h"/>
                                          </p:val>
                                        </p:tav>
                                      </p:tavLst>
                                    </p:anim>
                                    <p:animEffect transition="in" filter="fade">
                                      <p:cBhvr>
                                        <p:cTn id="49" dur="2000"/>
                                        <p:tgtEl>
                                          <p:spTgt spid="3">
                                            <p:bg/>
                                          </p:spTgt>
                                        </p:tgtEl>
                                      </p:cBhvr>
                                    </p:animEffect>
                                    <p:anim calcmode="lin" valueType="num">
                                      <p:cBhvr>
                                        <p:cTn id="50" dur="2000" fill="hold"/>
                                        <p:tgtEl>
                                          <p:spTgt spid="3">
                                            <p:bg/>
                                          </p:spTgt>
                                        </p:tgtEl>
                                        <p:attrNameLst>
                                          <p:attrName>ppt_x</p:attrName>
                                        </p:attrNameLst>
                                      </p:cBhvr>
                                      <p:tavLst>
                                        <p:tav tm="0">
                                          <p:val>
                                            <p:fltVal val="0.5"/>
                                          </p:val>
                                        </p:tav>
                                        <p:tav tm="100000">
                                          <p:val>
                                            <p:strVal val="#ppt_x"/>
                                          </p:val>
                                        </p:tav>
                                      </p:tavLst>
                                    </p:anim>
                                    <p:anim calcmode="lin" valueType="num">
                                      <p:cBhvr>
                                        <p:cTn id="51" dur="2000" fill="hold"/>
                                        <p:tgtEl>
                                          <p:spTgt spid="3">
                                            <p:bg/>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3">
                                            <p:txEl>
                                              <p:pRg st="0" end="0"/>
                                            </p:txEl>
                                          </p:spTgt>
                                        </p:tgtEl>
                                        <p:attrNameLst>
                                          <p:attrName>style.visibility</p:attrName>
                                        </p:attrNameLst>
                                      </p:cBhvr>
                                      <p:to>
                                        <p:strVal val="visible"/>
                                      </p:to>
                                    </p:set>
                                    <p:anim calcmode="lin" valueType="num">
                                      <p:cBhvr>
                                        <p:cTn id="5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6" dur="2000"/>
                                        <p:tgtEl>
                                          <p:spTgt spid="3">
                                            <p:txEl>
                                              <p:pRg st="0" end="0"/>
                                            </p:txEl>
                                          </p:spTgt>
                                        </p:tgtEl>
                                      </p:cBhvr>
                                    </p:animEffect>
                                    <p:anim calcmode="lin" valueType="num">
                                      <p:cBhvr>
                                        <p:cTn id="57"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58"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59" fill="hold">
                            <p:stCondLst>
                              <p:cond delay="2000"/>
                            </p:stCondLst>
                            <p:childTnLst>
                              <p:par>
                                <p:cTn id="60" presetID="53" presetClass="entr" presetSubtype="528" fill="hold" grpId="0" nodeType="afterEffect">
                                  <p:stCondLst>
                                    <p:cond delay="0"/>
                                  </p:stCondLst>
                                  <p:childTnLst>
                                    <p:set>
                                      <p:cBhvr>
                                        <p:cTn id="61" dur="1" fill="hold">
                                          <p:stCondLst>
                                            <p:cond delay="0"/>
                                          </p:stCondLst>
                                        </p:cTn>
                                        <p:tgtEl>
                                          <p:spTgt spid="3">
                                            <p:txEl>
                                              <p:pRg st="1" end="1"/>
                                            </p:txEl>
                                          </p:spTgt>
                                        </p:tgtEl>
                                        <p:attrNameLst>
                                          <p:attrName>style.visibility</p:attrName>
                                        </p:attrNameLst>
                                      </p:cBhvr>
                                      <p:to>
                                        <p:strVal val="visible"/>
                                      </p:to>
                                    </p:set>
                                    <p:anim calcmode="lin" valueType="num">
                                      <p:cBhvr>
                                        <p:cTn id="6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6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64" dur="2000"/>
                                        <p:tgtEl>
                                          <p:spTgt spid="3">
                                            <p:txEl>
                                              <p:pRg st="1" end="1"/>
                                            </p:txEl>
                                          </p:spTgt>
                                        </p:tgtEl>
                                      </p:cBhvr>
                                    </p:animEffect>
                                    <p:anim calcmode="lin" valueType="num">
                                      <p:cBhvr>
                                        <p:cTn id="65"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66" dur="2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par>
                          <p:cTn id="67" fill="hold">
                            <p:stCondLst>
                              <p:cond delay="4000"/>
                            </p:stCondLst>
                            <p:childTnLst>
                              <p:par>
                                <p:cTn id="68" presetID="53" presetClass="entr" presetSubtype="528" fill="hold" grpId="0" nodeType="afterEffect">
                                  <p:stCondLst>
                                    <p:cond delay="0"/>
                                  </p:stCondLst>
                                  <p:childTnLst>
                                    <p:set>
                                      <p:cBhvr>
                                        <p:cTn id="69" dur="1" fill="hold">
                                          <p:stCondLst>
                                            <p:cond delay="0"/>
                                          </p:stCondLst>
                                        </p:cTn>
                                        <p:tgtEl>
                                          <p:spTgt spid="3">
                                            <p:txEl>
                                              <p:pRg st="2" end="2"/>
                                            </p:txEl>
                                          </p:spTgt>
                                        </p:tgtEl>
                                        <p:attrNameLst>
                                          <p:attrName>style.visibility</p:attrName>
                                        </p:attrNameLst>
                                      </p:cBhvr>
                                      <p:to>
                                        <p:strVal val="visible"/>
                                      </p:to>
                                    </p:set>
                                    <p:anim calcmode="lin" valueType="num">
                                      <p:cBhvr>
                                        <p:cTn id="70"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71"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72" dur="2000"/>
                                        <p:tgtEl>
                                          <p:spTgt spid="3">
                                            <p:txEl>
                                              <p:pRg st="2" end="2"/>
                                            </p:txEl>
                                          </p:spTgt>
                                        </p:tgtEl>
                                      </p:cBhvr>
                                    </p:animEffect>
                                    <p:anim calcmode="lin" valueType="num">
                                      <p:cBhvr>
                                        <p:cTn id="73"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74"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anim calcmode="lin" valueType="num">
                                      <p:cBhvr>
                                        <p:cTn id="7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7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80" dur="2000"/>
                                        <p:tgtEl>
                                          <p:spTgt spid="3">
                                            <p:txEl>
                                              <p:pRg st="3" end="3"/>
                                            </p:txEl>
                                          </p:spTgt>
                                        </p:tgtEl>
                                      </p:cBhvr>
                                    </p:animEffect>
                                    <p:anim calcmode="lin" valueType="num">
                                      <p:cBhvr>
                                        <p:cTn id="81" dur="2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82" dur="20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53" presetClass="entr" presetSubtype="528" fill="hold" grpId="0" nodeType="after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 calcmode="lin" valueType="num">
                                      <p:cBhvr>
                                        <p:cTn id="8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7"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88" dur="2000"/>
                                        <p:tgtEl>
                                          <p:spTgt spid="3">
                                            <p:txEl>
                                              <p:pRg st="4" end="4"/>
                                            </p:txEl>
                                          </p:spTgt>
                                        </p:tgtEl>
                                      </p:cBhvr>
                                    </p:animEffect>
                                    <p:anim calcmode="lin" valueType="num">
                                      <p:cBhvr>
                                        <p:cTn id="89" dur="20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90" dur="20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par>
                          <p:cTn id="91" fill="hold">
                            <p:stCondLst>
                              <p:cond delay="10000"/>
                            </p:stCondLst>
                            <p:childTnLst>
                              <p:par>
                                <p:cTn id="92" presetID="53" presetClass="entr" presetSubtype="528" fill="hold" grpId="0" nodeType="afterEffect">
                                  <p:stCondLst>
                                    <p:cond delay="0"/>
                                  </p:stCondLst>
                                  <p:childTnLst>
                                    <p:set>
                                      <p:cBhvr>
                                        <p:cTn id="93" dur="1" fill="hold">
                                          <p:stCondLst>
                                            <p:cond delay="0"/>
                                          </p:stCondLst>
                                        </p:cTn>
                                        <p:tgtEl>
                                          <p:spTgt spid="3">
                                            <p:txEl>
                                              <p:pRg st="5" end="5"/>
                                            </p:txEl>
                                          </p:spTgt>
                                        </p:tgtEl>
                                        <p:attrNameLst>
                                          <p:attrName>style.visibility</p:attrName>
                                        </p:attrNameLst>
                                      </p:cBhvr>
                                      <p:to>
                                        <p:strVal val="visible"/>
                                      </p:to>
                                    </p:set>
                                    <p:anim calcmode="lin" valueType="num">
                                      <p:cBhvr>
                                        <p:cTn id="9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9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6" dur="2000"/>
                                        <p:tgtEl>
                                          <p:spTgt spid="3">
                                            <p:txEl>
                                              <p:pRg st="5" end="5"/>
                                            </p:txEl>
                                          </p:spTgt>
                                        </p:tgtEl>
                                      </p:cBhvr>
                                    </p:animEffect>
                                    <p:anim calcmode="lin" valueType="num">
                                      <p:cBhvr>
                                        <p:cTn id="97" dur="20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98" dur="20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A3ABF-A1A6-4F60-9550-03885FA973E2}"/>
              </a:ext>
            </a:extLst>
          </p:cNvPr>
          <p:cNvSpPr>
            <a:spLocks noGrp="1"/>
          </p:cNvSpPr>
          <p:nvPr>
            <p:ph idx="1"/>
          </p:nvPr>
        </p:nvSpPr>
        <p:spPr>
          <a:xfrm>
            <a:off x="1310640" y="890578"/>
            <a:ext cx="4669820" cy="2919422"/>
          </a:xfrm>
          <a:solidFill>
            <a:schemeClr val="bg1">
              <a:alpha val="80000"/>
            </a:schemeClr>
          </a:solidFill>
          <a:effectLst>
            <a:softEdge rad="38100"/>
          </a:effectLst>
        </p:spPr>
        <p:txBody>
          <a:bodyPr>
            <a:normAutofit/>
          </a:bodyPr>
          <a:lstStyle/>
          <a:p>
            <a:pPr marL="0" indent="0" algn="ctr">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 Believe that 2020</a:t>
            </a:r>
          </a:p>
          <a:p>
            <a:pPr algn="ct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Beginning </a:t>
            </a:r>
          </a:p>
          <a:p>
            <a:pPr algn="ct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Set Up</a:t>
            </a:r>
          </a:p>
          <a:p>
            <a:pPr algn="ct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Prophetic</a:t>
            </a:r>
          </a:p>
          <a:p>
            <a:pPr algn="ct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Bigger Things to Come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
        <p:nvSpPr>
          <p:cNvPr id="4" name="Content Placeholder 2">
            <a:extLst>
              <a:ext uri="{FF2B5EF4-FFF2-40B4-BE49-F238E27FC236}">
                <a16:creationId xmlns:a16="http://schemas.microsoft.com/office/drawing/2014/main" id="{D9F4D6D5-7D34-4E57-984D-E7163CFFCC86}"/>
              </a:ext>
            </a:extLst>
          </p:cNvPr>
          <p:cNvSpPr txBox="1">
            <a:spLocks/>
          </p:cNvSpPr>
          <p:nvPr/>
        </p:nvSpPr>
        <p:spPr>
          <a:xfrm>
            <a:off x="7437119" y="3279913"/>
            <a:ext cx="4562307" cy="2846567"/>
          </a:xfrm>
          <a:prstGeom prst="rect">
            <a:avLst/>
          </a:prstGeom>
          <a:solidFill>
            <a:schemeClr val="bg1">
              <a:alpha val="80000"/>
            </a:schemeClr>
          </a:solidFill>
          <a:effectLst>
            <a:softEdge rad="381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2020 Years Ago</a:t>
            </a:r>
          </a:p>
          <a:p>
            <a:pPr algn="ct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Beginning </a:t>
            </a:r>
          </a:p>
          <a:p>
            <a:pPr algn="ct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Set Up</a:t>
            </a:r>
          </a:p>
          <a:p>
            <a:pPr algn="ct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Prophetic</a:t>
            </a:r>
          </a:p>
          <a:p>
            <a:pPr algn="ct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Bigger Things to Come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21279951"/>
      </p:ext>
    </p:extLst>
  </p:cSld>
  <p:clrMapOvr>
    <a:masterClrMapping/>
  </p:clrMapOvr>
  <mc:AlternateContent xmlns:mc="http://schemas.openxmlformats.org/markup-compatibility/2006" xmlns:p14="http://schemas.microsoft.com/office/powerpoint/2010/main">
    <mc:Choice Requires="p14">
      <p:transition spd="slow" p14:dur="2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outVertical)">
                                      <p:cBhvr>
                                        <p:cTn id="34" dur="2000"/>
                                        <p:tgtEl>
                                          <p:spTgt spid="4"/>
                                        </p:tgtEl>
                                      </p:cBhvr>
                                    </p:animEffect>
                                  </p:childTnLst>
                                </p:cTn>
                              </p:par>
                              <p:par>
                                <p:cTn id="35" presetID="16" presetClass="entr" presetSubtype="37" fill="hold"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arn(outVertical)">
                                      <p:cBhvr>
                                        <p:cTn id="37" dur="500"/>
                                        <p:tgtEl>
                                          <p:spTgt spid="4">
                                            <p:txEl>
                                              <p:pRg st="0" end="0"/>
                                            </p:txEl>
                                          </p:spTgt>
                                        </p:tgtEl>
                                      </p:cBhvr>
                                    </p:animEffect>
                                  </p:childTnLst>
                                </p:cTn>
                              </p:par>
                            </p:childTnLst>
                          </p:cTn>
                        </p:par>
                        <p:par>
                          <p:cTn id="38" fill="hold">
                            <p:stCondLst>
                              <p:cond delay="2000"/>
                            </p:stCondLst>
                            <p:childTnLst>
                              <p:par>
                                <p:cTn id="39" presetID="16" presetClass="entr" presetSubtype="37" fill="hold"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barn(outVertical)">
                                      <p:cBhvr>
                                        <p:cTn id="41" dur="2000"/>
                                        <p:tgtEl>
                                          <p:spTgt spid="4">
                                            <p:txEl>
                                              <p:pRg st="1" end="1"/>
                                            </p:txEl>
                                          </p:spTgt>
                                        </p:tgtEl>
                                      </p:cBhvr>
                                    </p:animEffect>
                                  </p:childTnLst>
                                </p:cTn>
                              </p:par>
                            </p:childTnLst>
                          </p:cTn>
                        </p:par>
                        <p:par>
                          <p:cTn id="42" fill="hold">
                            <p:stCondLst>
                              <p:cond delay="4000"/>
                            </p:stCondLst>
                            <p:childTnLst>
                              <p:par>
                                <p:cTn id="43" presetID="16" presetClass="entr" presetSubtype="37" fill="hold"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barn(outVertical)">
                                      <p:cBhvr>
                                        <p:cTn id="45" dur="2000"/>
                                        <p:tgtEl>
                                          <p:spTgt spid="4">
                                            <p:txEl>
                                              <p:pRg st="2" end="2"/>
                                            </p:txEl>
                                          </p:spTgt>
                                        </p:tgtEl>
                                      </p:cBhvr>
                                    </p:animEffect>
                                  </p:childTnLst>
                                </p:cTn>
                              </p:par>
                            </p:childTnLst>
                          </p:cTn>
                        </p:par>
                        <p:par>
                          <p:cTn id="46" fill="hold">
                            <p:stCondLst>
                              <p:cond delay="6000"/>
                            </p:stCondLst>
                            <p:childTnLst>
                              <p:par>
                                <p:cTn id="47" presetID="16" presetClass="entr" presetSubtype="37" fill="hold"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barn(outVertical)">
                                      <p:cBhvr>
                                        <p:cTn id="49" dur="2000"/>
                                        <p:tgtEl>
                                          <p:spTgt spid="4">
                                            <p:txEl>
                                              <p:pRg st="3" end="3"/>
                                            </p:txEl>
                                          </p:spTgt>
                                        </p:tgtEl>
                                      </p:cBhvr>
                                    </p:animEffect>
                                  </p:childTnLst>
                                </p:cTn>
                              </p:par>
                            </p:childTnLst>
                          </p:cTn>
                        </p:par>
                        <p:par>
                          <p:cTn id="50" fill="hold">
                            <p:stCondLst>
                              <p:cond delay="8000"/>
                            </p:stCondLst>
                            <p:childTnLst>
                              <p:par>
                                <p:cTn id="51" presetID="16" presetClass="entr" presetSubtype="37" fill="hold" nodeType="after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barn(outVertical)">
                                      <p:cBhvr>
                                        <p:cTn id="53"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7D7B-8518-4BA9-8B1F-045E8FE1DFC7}"/>
              </a:ext>
            </a:extLst>
          </p:cNvPr>
          <p:cNvSpPr>
            <a:spLocks noGrp="1"/>
          </p:cNvSpPr>
          <p:nvPr>
            <p:ph type="title"/>
          </p:nvPr>
        </p:nvSpPr>
        <p:spPr>
          <a:xfrm>
            <a:off x="6024880" y="85725"/>
            <a:ext cx="5801360" cy="963613"/>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More Than the Manger</a:t>
            </a:r>
          </a:p>
        </p:txBody>
      </p:sp>
      <p:sp>
        <p:nvSpPr>
          <p:cNvPr id="4" name="Title 1">
            <a:extLst>
              <a:ext uri="{FF2B5EF4-FFF2-40B4-BE49-F238E27FC236}">
                <a16:creationId xmlns:a16="http://schemas.microsoft.com/office/drawing/2014/main" id="{7933B86E-6518-4D24-A87F-D82371BC5110}"/>
              </a:ext>
            </a:extLst>
          </p:cNvPr>
          <p:cNvSpPr>
            <a:spLocks noGrp="1"/>
          </p:cNvSpPr>
          <p:nvPr>
            <p:ph idx="1"/>
          </p:nvPr>
        </p:nvSpPr>
        <p:spPr>
          <a:xfrm>
            <a:off x="81280" y="1371599"/>
            <a:ext cx="11998960" cy="4403559"/>
          </a:xfrm>
          <a:solidFill>
            <a:schemeClr val="bg1">
              <a:alpha val="80000"/>
            </a:schemeClr>
          </a:solidFill>
        </p:spPr>
        <p:txBody>
          <a:bodyPr>
            <a:noAutofit/>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When You Think of Christmas…</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         …How Often Do You</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                       …Connect It with Easter?</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It’s a 6 mile journey between the manger and the cross. This journey, is the story of Jesus’ Incarnation. From His birth, His life always pointed to His death.  </a:t>
            </a:r>
          </a:p>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          The Manger Was the Set-Up for More to Come</a:t>
            </a:r>
          </a:p>
        </p:txBody>
      </p:sp>
    </p:spTree>
    <p:extLst>
      <p:ext uri="{BB962C8B-B14F-4D97-AF65-F5344CB8AC3E}">
        <p14:creationId xmlns:p14="http://schemas.microsoft.com/office/powerpoint/2010/main" val="1478691447"/>
      </p:ext>
    </p:extLst>
  </p:cSld>
  <p:clrMapOvr>
    <a:masterClrMapping/>
  </p:clrMapOvr>
  <mc:AlternateContent xmlns:mc="http://schemas.openxmlformats.org/markup-compatibility/2006" xmlns:p14="http://schemas.microsoft.com/office/powerpoint/2010/main">
    <mc:Choice Requires="p14">
      <p:transition spd="slow" p14:dur="3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fade">
                                      <p:cBhvr>
                                        <p:cTn id="13" dur="1000"/>
                                        <p:tgtEl>
                                          <p:spTgt spid="4">
                                            <p:bg/>
                                          </p:spTgt>
                                        </p:tgtEl>
                                      </p:cBhvr>
                                    </p:animEffect>
                                    <p:anim calcmode="lin" valueType="num">
                                      <p:cBhvr>
                                        <p:cTn id="14" dur="1000" fill="hold"/>
                                        <p:tgtEl>
                                          <p:spTgt spid="4">
                                            <p:bg/>
                                          </p:spTgt>
                                        </p:tgtEl>
                                        <p:attrNameLst>
                                          <p:attrName>ppt_x</p:attrName>
                                        </p:attrNameLst>
                                      </p:cBhvr>
                                      <p:tavLst>
                                        <p:tav tm="0">
                                          <p:val>
                                            <p:strVal val="#ppt_x"/>
                                          </p:val>
                                        </p:tav>
                                        <p:tav tm="100000">
                                          <p:val>
                                            <p:strVal val="#ppt_x"/>
                                          </p:val>
                                        </p:tav>
                                      </p:tavLst>
                                    </p:anim>
                                    <p:anim calcmode="lin" valueType="num">
                                      <p:cBhvr>
                                        <p:cTn id="15" dur="1000" fill="hold"/>
                                        <p:tgtEl>
                                          <p:spTgt spid="4">
                                            <p:bg/>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DC09BD-9B1D-4C08-898E-8592FB7FCAA5}"/>
              </a:ext>
            </a:extLst>
          </p:cNvPr>
          <p:cNvSpPr>
            <a:spLocks noGrp="1"/>
          </p:cNvSpPr>
          <p:nvPr>
            <p:ph idx="1"/>
          </p:nvPr>
        </p:nvSpPr>
        <p:spPr>
          <a:xfrm>
            <a:off x="273843" y="1828799"/>
            <a:ext cx="11644313" cy="4785361"/>
          </a:xfrm>
        </p:spPr>
        <p:txBody>
          <a:bodyPr>
            <a:normAutofit lnSpcReduction="10000"/>
          </a:bodyPr>
          <a:lstStyle/>
          <a:p>
            <a:pPr marL="0" indent="0">
              <a:lnSpc>
                <a:spcPct val="110000"/>
              </a:lnSpc>
              <a:buNone/>
            </a:pPr>
            <a:r>
              <a:rPr lang="en-US" b="1" dirty="0">
                <a:effectLst>
                  <a:outerShdw blurRad="38100" dist="38100" dir="2700000" algn="tl">
                    <a:srgbClr val="000000">
                      <a:alpha val="43137"/>
                    </a:srgbClr>
                  </a:outerShdw>
                </a:effectLst>
              </a:rPr>
              <a:t>And it came to pass in those days, that there went out a decree from Caesar Augustus, that all the world should be taxed. </a:t>
            </a:r>
            <a:r>
              <a:rPr lang="en-US" dirty="0">
                <a:effectLst>
                  <a:outerShdw blurRad="38100" dist="38100" dir="2700000" algn="tl">
                    <a:srgbClr val="000000">
                      <a:alpha val="43137"/>
                    </a:srgbClr>
                  </a:outerShdw>
                </a:effectLst>
              </a:rPr>
              <a:t>2 </a:t>
            </a:r>
            <a:r>
              <a:rPr lang="en-US" b="1" dirty="0">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And</a:t>
            </a:r>
            <a:r>
              <a:rPr lang="en-US" b="1" dirty="0">
                <a:effectLst>
                  <a:outerShdw blurRad="38100" dist="38100" dir="2700000" algn="tl">
                    <a:srgbClr val="000000">
                      <a:alpha val="43137"/>
                    </a:srgbClr>
                  </a:outerShdw>
                </a:effectLst>
              </a:rPr>
              <a:t> this taxing was first made when Cyrenius was governor of Syria.) </a:t>
            </a:r>
            <a:r>
              <a:rPr lang="en-US" dirty="0">
                <a:effectLst>
                  <a:outerShdw blurRad="38100" dist="38100" dir="2700000" algn="tl">
                    <a:srgbClr val="000000">
                      <a:alpha val="43137"/>
                    </a:srgbClr>
                  </a:outerShdw>
                </a:effectLst>
              </a:rPr>
              <a:t>3 </a:t>
            </a:r>
            <a:r>
              <a:rPr lang="en-US" b="1" dirty="0">
                <a:effectLst>
                  <a:outerShdw blurRad="38100" dist="38100" dir="2700000" algn="tl">
                    <a:srgbClr val="000000">
                      <a:alpha val="43137"/>
                    </a:srgbClr>
                  </a:outerShdw>
                </a:effectLst>
              </a:rPr>
              <a:t>And all went to be taxed, every one into his own city. </a:t>
            </a:r>
            <a:r>
              <a:rPr lang="en-US" dirty="0">
                <a:effectLst>
                  <a:outerShdw blurRad="38100" dist="38100" dir="2700000" algn="tl">
                    <a:srgbClr val="000000">
                      <a:alpha val="43137"/>
                    </a:srgbClr>
                  </a:outerShdw>
                </a:effectLst>
              </a:rPr>
              <a:t>4 </a:t>
            </a:r>
            <a:r>
              <a:rPr lang="en-US" b="1" dirty="0">
                <a:effectLst>
                  <a:outerShdw blurRad="38100" dist="38100" dir="2700000" algn="tl">
                    <a:srgbClr val="000000">
                      <a:alpha val="43137"/>
                    </a:srgbClr>
                  </a:outerShdw>
                </a:effectLst>
              </a:rPr>
              <a:t>And Joseph also went up from Galilee, out of the city of Nazareth, into Judaea, unto the city of David, which is called Bethlehem; (because he was of the house and lineage of David:) </a:t>
            </a:r>
            <a:r>
              <a:rPr lang="en-US" dirty="0">
                <a:effectLst>
                  <a:outerShdw blurRad="38100" dist="38100" dir="2700000" algn="tl">
                    <a:srgbClr val="000000">
                      <a:alpha val="43137"/>
                    </a:srgbClr>
                  </a:outerShdw>
                </a:effectLst>
              </a:rPr>
              <a:t>5 </a:t>
            </a:r>
            <a:r>
              <a:rPr lang="en-US" b="1" dirty="0">
                <a:effectLst>
                  <a:outerShdw blurRad="38100" dist="38100" dir="2700000" algn="tl">
                    <a:srgbClr val="000000">
                      <a:alpha val="43137"/>
                    </a:srgbClr>
                  </a:outerShdw>
                </a:effectLst>
              </a:rPr>
              <a:t>To be taxed with Mary his espoused wife, being great with child. </a:t>
            </a:r>
            <a:r>
              <a:rPr lang="en-US" dirty="0">
                <a:effectLst>
                  <a:outerShdw blurRad="38100" dist="38100" dir="2700000" algn="tl">
                    <a:srgbClr val="000000">
                      <a:alpha val="43137"/>
                    </a:srgbClr>
                  </a:outerShdw>
                </a:effectLst>
              </a:rPr>
              <a:t>6 </a:t>
            </a:r>
            <a:r>
              <a:rPr lang="en-US" b="1" dirty="0">
                <a:effectLst>
                  <a:outerShdw blurRad="38100" dist="38100" dir="2700000" algn="tl">
                    <a:srgbClr val="000000">
                      <a:alpha val="43137"/>
                    </a:srgbClr>
                  </a:outerShdw>
                </a:effectLst>
              </a:rPr>
              <a:t>And so it was, that, while they were there, the days were accomplished that she should be delivered. </a:t>
            </a:r>
            <a:r>
              <a:rPr lang="en-US" dirty="0">
                <a:effectLst>
                  <a:outerShdw blurRad="38100" dist="38100" dir="2700000" algn="tl">
                    <a:srgbClr val="000000">
                      <a:alpha val="43137"/>
                    </a:srgbClr>
                  </a:outerShdw>
                </a:effectLst>
              </a:rPr>
              <a:t>7 </a:t>
            </a:r>
            <a:r>
              <a:rPr lang="en-US" b="1" dirty="0">
                <a:effectLst>
                  <a:outerShdw blurRad="38100" dist="38100" dir="2700000" algn="tl">
                    <a:srgbClr val="000000">
                      <a:alpha val="43137"/>
                    </a:srgbClr>
                  </a:outerShdw>
                </a:effectLst>
              </a:rPr>
              <a:t>And she brought forth her firstborn son, and wrapped him in swaddling clothes, and laid him in a manger; because there was no room for them in the inn.</a:t>
            </a:r>
          </a:p>
        </p:txBody>
      </p:sp>
      <p:sp>
        <p:nvSpPr>
          <p:cNvPr id="4" name="Title 3">
            <a:extLst>
              <a:ext uri="{FF2B5EF4-FFF2-40B4-BE49-F238E27FC236}">
                <a16:creationId xmlns:a16="http://schemas.microsoft.com/office/drawing/2014/main" id="{59D45FD0-2BE6-4950-A8B5-D6CB6B322E98}"/>
              </a:ext>
            </a:extLst>
          </p:cNvPr>
          <p:cNvSpPr>
            <a:spLocks noGrp="1"/>
          </p:cNvSpPr>
          <p:nvPr>
            <p:ph type="title"/>
          </p:nvPr>
        </p:nvSpPr>
        <p:spPr>
          <a:xfrm>
            <a:off x="8422640" y="365125"/>
            <a:ext cx="1686560" cy="1325563"/>
          </a:xfrm>
        </p:spPr>
        <p:txBody>
          <a:bodyPr/>
          <a:lstStyle/>
          <a:p>
            <a:r>
              <a:rPr lang="en-US" b="1" dirty="0">
                <a:effectLst>
                  <a:outerShdw blurRad="38100" dist="38100" dir="2700000" algn="tl">
                    <a:srgbClr val="000000">
                      <a:alpha val="43137"/>
                    </a:srgbClr>
                  </a:outerShdw>
                </a:effectLst>
              </a:rPr>
              <a:t>Luke 2</a:t>
            </a:r>
          </a:p>
        </p:txBody>
      </p:sp>
    </p:spTree>
    <p:extLst>
      <p:ext uri="{BB962C8B-B14F-4D97-AF65-F5344CB8AC3E}">
        <p14:creationId xmlns:p14="http://schemas.microsoft.com/office/powerpoint/2010/main" val="3970263700"/>
      </p:ext>
    </p:extLst>
  </p:cSld>
  <p:clrMapOvr>
    <a:masterClrMapping/>
  </p:clrMapOvr>
  <mc:AlternateContent xmlns:mc="http://schemas.openxmlformats.org/markup-compatibility/2006" xmlns:p14="http://schemas.microsoft.com/office/powerpoint/2010/main">
    <mc:Choice Requires="p14">
      <p:transition spd="slow" p14:dur="325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outVertical)">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340D8E-852E-4229-9E65-4AE6E8C527E9}"/>
              </a:ext>
            </a:extLst>
          </p:cNvPr>
          <p:cNvSpPr>
            <a:spLocks noGrp="1"/>
          </p:cNvSpPr>
          <p:nvPr>
            <p:ph type="body" idx="1"/>
          </p:nvPr>
        </p:nvSpPr>
        <p:spPr>
          <a:xfrm>
            <a:off x="2702560" y="96203"/>
            <a:ext cx="3295015" cy="823912"/>
          </a:xfrm>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Manger</a:t>
            </a:r>
          </a:p>
        </p:txBody>
      </p:sp>
      <p:sp>
        <p:nvSpPr>
          <p:cNvPr id="4" name="Content Placeholder 3">
            <a:extLst>
              <a:ext uri="{FF2B5EF4-FFF2-40B4-BE49-F238E27FC236}">
                <a16:creationId xmlns:a16="http://schemas.microsoft.com/office/drawing/2014/main" id="{B7467C41-8E1C-4280-AD65-721E05C0558E}"/>
              </a:ext>
            </a:extLst>
          </p:cNvPr>
          <p:cNvSpPr>
            <a:spLocks noGrp="1"/>
          </p:cNvSpPr>
          <p:nvPr>
            <p:ph sz="half" idx="2"/>
          </p:nvPr>
        </p:nvSpPr>
        <p:spPr>
          <a:xfrm>
            <a:off x="213361" y="1127760"/>
            <a:ext cx="4572000" cy="2133600"/>
          </a:xfrm>
          <a:solidFill>
            <a:schemeClr val="bg1">
              <a:alpha val="80000"/>
            </a:schemeClr>
          </a:solidFill>
          <a:effectLst>
            <a:softEdge rad="38100"/>
          </a:effectLst>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No Room (3-4)</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Crowd There (Taxed)</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Dreaded</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Still God was in Control</a:t>
            </a:r>
          </a:p>
        </p:txBody>
      </p:sp>
      <p:sp>
        <p:nvSpPr>
          <p:cNvPr id="5" name="Text Placeholder 4">
            <a:extLst>
              <a:ext uri="{FF2B5EF4-FFF2-40B4-BE49-F238E27FC236}">
                <a16:creationId xmlns:a16="http://schemas.microsoft.com/office/drawing/2014/main" id="{DA4958C9-1D33-451D-94A2-637CBFF40A7A}"/>
              </a:ext>
            </a:extLst>
          </p:cNvPr>
          <p:cNvSpPr>
            <a:spLocks noGrp="1"/>
          </p:cNvSpPr>
          <p:nvPr>
            <p:ph type="body" sz="quarter" idx="3"/>
          </p:nvPr>
        </p:nvSpPr>
        <p:spPr>
          <a:xfrm>
            <a:off x="8849360" y="116523"/>
            <a:ext cx="2506028" cy="823912"/>
          </a:xfrm>
        </p:spPr>
        <p:txBody>
          <a:bodyPr>
            <a:norm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Cross</a:t>
            </a:r>
          </a:p>
        </p:txBody>
      </p:sp>
      <p:sp>
        <p:nvSpPr>
          <p:cNvPr id="6" name="Content Placeholder 5">
            <a:extLst>
              <a:ext uri="{FF2B5EF4-FFF2-40B4-BE49-F238E27FC236}">
                <a16:creationId xmlns:a16="http://schemas.microsoft.com/office/drawing/2014/main" id="{90B73B14-D52B-444E-8D04-DDAF28E1C348}"/>
              </a:ext>
            </a:extLst>
          </p:cNvPr>
          <p:cNvSpPr>
            <a:spLocks noGrp="1"/>
          </p:cNvSpPr>
          <p:nvPr>
            <p:ph sz="quarter" idx="4"/>
          </p:nvPr>
        </p:nvSpPr>
        <p:spPr>
          <a:xfrm>
            <a:off x="6172200" y="1127760"/>
            <a:ext cx="4648200" cy="2052320"/>
          </a:xfrm>
          <a:solidFill>
            <a:schemeClr val="bg1">
              <a:alpha val="80000"/>
            </a:schemeClr>
          </a:solidFill>
          <a:effectLst>
            <a:softEdge rad="38100"/>
          </a:effectLst>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No Room (Luke 22)</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Crowd There (Passover)</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Celebration</a:t>
            </a:r>
          </a:p>
          <a:p>
            <a:pP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Still God was in Control</a:t>
            </a:r>
          </a:p>
          <a:p>
            <a:pPr>
              <a:buFont typeface="Wingdings" panose="05000000000000000000" pitchFamily="2" charset="2"/>
              <a:buChar char="§"/>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29692081"/>
      </p:ext>
    </p:extLst>
  </p:cSld>
  <p:clrMapOvr>
    <a:masterClrMapping/>
  </p:clrMapOvr>
  <mc:AlternateContent xmlns:mc="http://schemas.openxmlformats.org/markup-compatibility/2006" xmlns:p14="http://schemas.microsoft.com/office/powerpoint/2010/main">
    <mc:Choice Requires="p14">
      <p:transition spd="slow" p14:dur="4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barn(inVertical)">
                                      <p:cBhvr>
                                        <p:cTn id="17" dur="2000"/>
                                        <p:tgtEl>
                                          <p:spTgt spid="4">
                                            <p:bg/>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2000"/>
                                        <p:tgtEl>
                                          <p:spTgt spid="4">
                                            <p:txEl>
                                              <p:pRg st="0" end="0"/>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2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arn(inVertical)">
                                      <p:cBhvr>
                                        <p:cTn id="29" dur="20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barn(inVertical)">
                                      <p:cBhvr>
                                        <p:cTn id="34" dur="2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animEffect transition="in" filter="barn(outVertical)">
                                      <p:cBhvr>
                                        <p:cTn id="39" dur="500"/>
                                        <p:tgtEl>
                                          <p:spTgt spid="6">
                                            <p:bg/>
                                          </p:spTgt>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barn(outVertical)">
                                      <p:cBhvr>
                                        <p:cTn id="42" dur="500"/>
                                        <p:tgtEl>
                                          <p:spTgt spid="6">
                                            <p:txEl>
                                              <p:pRg st="0" end="0"/>
                                            </p:txEl>
                                          </p:spTgt>
                                        </p:tgtEl>
                                      </p:cBhvr>
                                    </p:animEffect>
                                  </p:childTnLst>
                                </p:cTn>
                              </p:par>
                            </p:childTnLst>
                          </p:cTn>
                        </p:par>
                        <p:par>
                          <p:cTn id="43" fill="hold">
                            <p:stCondLst>
                              <p:cond delay="500"/>
                            </p:stCondLst>
                            <p:childTnLst>
                              <p:par>
                                <p:cTn id="44" presetID="16" presetClass="entr" presetSubtype="37" fill="hold" grpId="0"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barn(outVertical)">
                                      <p:cBhvr>
                                        <p:cTn id="46" dur="500"/>
                                        <p:tgtEl>
                                          <p:spTgt spid="6">
                                            <p:txEl>
                                              <p:pRg st="1" end="1"/>
                                            </p:txEl>
                                          </p:spTgt>
                                        </p:tgtEl>
                                      </p:cBhvr>
                                    </p:animEffect>
                                  </p:childTnLst>
                                </p:cTn>
                              </p:par>
                            </p:childTnLst>
                          </p:cTn>
                        </p:par>
                        <p:par>
                          <p:cTn id="47" fill="hold">
                            <p:stCondLst>
                              <p:cond delay="1000"/>
                            </p:stCondLst>
                            <p:childTnLst>
                              <p:par>
                                <p:cTn id="48" presetID="16" presetClass="entr" presetSubtype="37" fill="hold" grpId="0" nodeType="after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barn(outVertical)">
                                      <p:cBhvr>
                                        <p:cTn id="50" dur="500"/>
                                        <p:tgtEl>
                                          <p:spTgt spid="6">
                                            <p:txEl>
                                              <p:pRg st="2" end="2"/>
                                            </p:txEl>
                                          </p:spTgt>
                                        </p:tgtEl>
                                      </p:cBhvr>
                                    </p:animEffect>
                                  </p:childTnLst>
                                </p:cTn>
                              </p:par>
                            </p:childTnLst>
                          </p:cTn>
                        </p:par>
                        <p:par>
                          <p:cTn id="51" fill="hold">
                            <p:stCondLst>
                              <p:cond delay="1500"/>
                            </p:stCondLst>
                            <p:childTnLst>
                              <p:par>
                                <p:cTn id="52" presetID="16" presetClass="entr" presetSubtype="37" fill="hold" grpId="0" nodeType="after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barn(outVertical)">
                                      <p:cBhvr>
                                        <p:cTn id="5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P spid="5" grpId="0" build="p"/>
      <p:bldP spid="6"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4000" b="-4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340D8E-852E-4229-9E65-4AE6E8C527E9}"/>
              </a:ext>
            </a:extLst>
          </p:cNvPr>
          <p:cNvSpPr>
            <a:spLocks noGrp="1"/>
          </p:cNvSpPr>
          <p:nvPr>
            <p:ph type="body" idx="1"/>
          </p:nvPr>
        </p:nvSpPr>
        <p:spPr>
          <a:xfrm>
            <a:off x="2840037" y="304799"/>
            <a:ext cx="3157538" cy="615315"/>
          </a:xfrm>
        </p:spPr>
        <p:txBody>
          <a:bodyPr>
            <a:normAutofit/>
          </a:bodyPr>
          <a:lstStyle/>
          <a:p>
            <a:pPr algn="ctr"/>
            <a:r>
              <a:rPr lang="en-US" sz="3200" dirty="0">
                <a:solidFill>
                  <a:schemeClr val="bg1"/>
                </a:solidFill>
                <a:effectLst>
                  <a:outerShdw blurRad="38100" dist="38100" dir="2700000" algn="tl">
                    <a:srgbClr val="000000">
                      <a:alpha val="43137"/>
                    </a:srgbClr>
                  </a:outerShdw>
                </a:effectLst>
                <a:latin typeface="Arial Rounded MT Bold" panose="020F0704030504030204" pitchFamily="34" charset="0"/>
              </a:rPr>
              <a:t>Manger</a:t>
            </a:r>
          </a:p>
        </p:txBody>
      </p:sp>
      <p:sp>
        <p:nvSpPr>
          <p:cNvPr id="4" name="Content Placeholder 3">
            <a:extLst>
              <a:ext uri="{FF2B5EF4-FFF2-40B4-BE49-F238E27FC236}">
                <a16:creationId xmlns:a16="http://schemas.microsoft.com/office/drawing/2014/main" id="{B7467C41-8E1C-4280-AD65-721E05C0558E}"/>
              </a:ext>
            </a:extLst>
          </p:cNvPr>
          <p:cNvSpPr>
            <a:spLocks noGrp="1"/>
          </p:cNvSpPr>
          <p:nvPr>
            <p:ph sz="half" idx="2"/>
          </p:nvPr>
        </p:nvSpPr>
        <p:spPr>
          <a:xfrm>
            <a:off x="213360" y="1127759"/>
            <a:ext cx="5784215" cy="5610498"/>
          </a:xfrm>
          <a:solidFill>
            <a:schemeClr val="bg1">
              <a:alpha val="80000"/>
            </a:schemeClr>
          </a:solidFill>
          <a:effectLst>
            <a:softEdge rad="38100"/>
          </a:effectLst>
        </p:spPr>
        <p:txBody>
          <a:bodyPr>
            <a:noAutofit/>
          </a:bodyPr>
          <a:lstStyle/>
          <a:p>
            <a:pPr marL="0" indent="0" algn="ctr">
              <a:lnSpc>
                <a:spcPct val="110000"/>
              </a:lnSpc>
              <a:buNone/>
            </a:pPr>
            <a:r>
              <a:rPr lang="en-US" sz="2600" b="1" dirty="0">
                <a:effectLst>
                  <a:outerShdw blurRad="38100" dist="38100" dir="2700000" algn="tl">
                    <a:srgbClr val="000000">
                      <a:alpha val="43137"/>
                    </a:srgbClr>
                  </a:outerShdw>
                </a:effectLst>
                <a:latin typeface="Arial Rounded MT Bold" panose="020F0704030504030204" pitchFamily="34" charset="0"/>
              </a:rPr>
              <a:t>Accomplished (6)</a:t>
            </a:r>
          </a:p>
          <a:p>
            <a:pPr>
              <a:lnSpc>
                <a:spcPct val="110000"/>
              </a:lnSpc>
            </a:pPr>
            <a:r>
              <a:rPr lang="en-US" sz="2600" b="1" dirty="0">
                <a:effectLst>
                  <a:outerShdw blurRad="38100" dist="38100" dir="2700000" algn="tl">
                    <a:srgbClr val="000000">
                      <a:alpha val="43137"/>
                    </a:srgbClr>
                  </a:outerShdw>
                </a:effectLst>
                <a:latin typeface="Arial Rounded MT Bold" panose="020F0704030504030204" pitchFamily="34" charset="0"/>
              </a:rPr>
              <a:t>Fulness of Time Gal</a:t>
            </a:r>
          </a:p>
          <a:p>
            <a:pPr marL="0" indent="0">
              <a:lnSpc>
                <a:spcPct val="110000"/>
              </a:lnSpc>
              <a:buNone/>
            </a:pPr>
            <a:r>
              <a:rPr lang="en-US" sz="2600" b="1" dirty="0">
                <a:effectLst>
                  <a:outerShdw blurRad="38100" dist="38100" dir="2700000" algn="tl">
                    <a:srgbClr val="000000">
                      <a:alpha val="43137"/>
                    </a:srgbClr>
                  </a:outerShdw>
                </a:effectLst>
                <a:latin typeface="Arial Rounded MT Bold" panose="020F0704030504030204" pitchFamily="34" charset="0"/>
              </a:rPr>
              <a:t>Galatians 4:4-5 (KJV) </a:t>
            </a:r>
            <a:br>
              <a:rPr lang="en-US" sz="2600" dirty="0">
                <a:latin typeface="Arial Rounded MT Bold" panose="020F0704030504030204" pitchFamily="34" charset="0"/>
              </a:rPr>
            </a:br>
            <a:r>
              <a:rPr lang="en-US" sz="2600" b="1" baseline="30000" dirty="0">
                <a:effectLst>
                  <a:outerShdw blurRad="38100" dist="38100" dir="2700000" algn="tl">
                    <a:srgbClr val="000000">
                      <a:alpha val="43137"/>
                    </a:srgbClr>
                  </a:outerShdw>
                </a:effectLst>
                <a:latin typeface="Arial Rounded MT Bold" panose="020F0704030504030204" pitchFamily="34" charset="0"/>
              </a:rPr>
              <a:t>4</a:t>
            </a:r>
            <a:r>
              <a:rPr lang="en-US" sz="2600" baseline="30000" dirty="0">
                <a:latin typeface="Arial Rounded MT Bold" panose="020F0704030504030204" pitchFamily="34" charset="0"/>
              </a:rPr>
              <a:t> </a:t>
            </a:r>
            <a:r>
              <a:rPr lang="en-US" sz="2600" dirty="0">
                <a:latin typeface="Arial Rounded MT Bold" panose="020F0704030504030204" pitchFamily="34" charset="0"/>
              </a:rPr>
              <a:t> </a:t>
            </a:r>
            <a:r>
              <a:rPr lang="en-US" sz="2600" dirty="0">
                <a:effectLst>
                  <a:outerShdw blurRad="38100" dist="38100" dir="2700000" algn="tl">
                    <a:srgbClr val="000000">
                      <a:alpha val="43137"/>
                    </a:srgbClr>
                  </a:outerShdw>
                </a:effectLst>
                <a:latin typeface="Arial Rounded MT Bold" panose="020F0704030504030204" pitchFamily="34" charset="0"/>
              </a:rPr>
              <a:t>But when the fulness of the time was come, God sent forth his Son, made of a woman, made under the law, </a:t>
            </a:r>
            <a:br>
              <a:rPr lang="en-US" sz="2600" dirty="0">
                <a:effectLst>
                  <a:outerShdw blurRad="38100" dist="38100" dir="2700000" algn="tl">
                    <a:srgbClr val="000000">
                      <a:alpha val="43137"/>
                    </a:srgbClr>
                  </a:outerShdw>
                </a:effectLst>
                <a:latin typeface="Arial Rounded MT Bold" panose="020F0704030504030204" pitchFamily="34" charset="0"/>
              </a:rPr>
            </a:br>
            <a:endParaRPr lang="en-US" sz="26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2600" dirty="0">
                <a:effectLst>
                  <a:outerShdw blurRad="38100" dist="38100" dir="2700000" algn="tl">
                    <a:srgbClr val="000000">
                      <a:alpha val="43137"/>
                    </a:srgbClr>
                  </a:outerShdw>
                </a:effectLst>
                <a:latin typeface="Arial Rounded MT Bold" panose="020F0704030504030204" pitchFamily="34" charset="0"/>
              </a:rPr>
              <a:t>6 </a:t>
            </a:r>
            <a:r>
              <a:rPr lang="en-US" sz="2600" i="1" dirty="0">
                <a:effectLst>
                  <a:outerShdw blurRad="38100" dist="38100" dir="2700000" algn="tl">
                    <a:srgbClr val="000000">
                      <a:alpha val="43137"/>
                    </a:srgbClr>
                  </a:outerShdw>
                </a:effectLst>
                <a:latin typeface="Arial Rounded MT Bold" panose="020F0704030504030204" pitchFamily="34" charset="0"/>
              </a:rPr>
              <a:t>And so it was, that, while they were there, the days were accomplished that she should be delivered.</a:t>
            </a:r>
          </a:p>
        </p:txBody>
      </p:sp>
      <p:sp>
        <p:nvSpPr>
          <p:cNvPr id="5" name="Text Placeholder 4">
            <a:extLst>
              <a:ext uri="{FF2B5EF4-FFF2-40B4-BE49-F238E27FC236}">
                <a16:creationId xmlns:a16="http://schemas.microsoft.com/office/drawing/2014/main" id="{DA4958C9-1D33-451D-94A2-637CBFF40A7A}"/>
              </a:ext>
            </a:extLst>
          </p:cNvPr>
          <p:cNvSpPr>
            <a:spLocks noGrp="1"/>
          </p:cNvSpPr>
          <p:nvPr>
            <p:ph type="body" sz="quarter" idx="3"/>
          </p:nvPr>
        </p:nvSpPr>
        <p:spPr>
          <a:xfrm>
            <a:off x="6172200" y="116523"/>
            <a:ext cx="3157538" cy="823912"/>
          </a:xfrm>
        </p:spPr>
        <p:txBody>
          <a:bodyPr>
            <a:normAutofit/>
          </a:bodyPr>
          <a:lstStyle/>
          <a:p>
            <a:pPr algn="ctr"/>
            <a:r>
              <a:rPr lang="en-US" sz="3200" dirty="0">
                <a:solidFill>
                  <a:schemeClr val="bg1"/>
                </a:solidFill>
                <a:effectLst>
                  <a:outerShdw blurRad="38100" dist="38100" dir="2700000" algn="tl">
                    <a:srgbClr val="000000">
                      <a:alpha val="43137"/>
                    </a:srgbClr>
                  </a:outerShdw>
                </a:effectLst>
                <a:latin typeface="Arial Rounded MT Bold" panose="020F0704030504030204" pitchFamily="34" charset="0"/>
              </a:rPr>
              <a:t>Cross</a:t>
            </a:r>
          </a:p>
        </p:txBody>
      </p:sp>
      <p:sp>
        <p:nvSpPr>
          <p:cNvPr id="6" name="Content Placeholder 5">
            <a:extLst>
              <a:ext uri="{FF2B5EF4-FFF2-40B4-BE49-F238E27FC236}">
                <a16:creationId xmlns:a16="http://schemas.microsoft.com/office/drawing/2014/main" id="{90B73B14-D52B-444E-8D04-DDAF28E1C348}"/>
              </a:ext>
            </a:extLst>
          </p:cNvPr>
          <p:cNvSpPr>
            <a:spLocks noGrp="1"/>
          </p:cNvSpPr>
          <p:nvPr>
            <p:ph sz="quarter" idx="4"/>
          </p:nvPr>
        </p:nvSpPr>
        <p:spPr>
          <a:xfrm>
            <a:off x="6172200" y="1127759"/>
            <a:ext cx="5784214" cy="5610497"/>
          </a:xfrm>
          <a:solidFill>
            <a:schemeClr val="bg1">
              <a:alpha val="80000"/>
            </a:schemeClr>
          </a:solidFill>
          <a:effectLst>
            <a:softEdge rad="38100"/>
          </a:effectLst>
        </p:spPr>
        <p:txBody>
          <a:bodyPr>
            <a:normAutofit fontScale="55000" lnSpcReduction="20000"/>
          </a:bodyPr>
          <a:lstStyle/>
          <a:p>
            <a:pPr marL="0" indent="0" algn="ctr">
              <a:lnSpc>
                <a:spcPct val="120000"/>
              </a:lnSpc>
              <a:buNone/>
            </a:pPr>
            <a:r>
              <a:rPr lang="en-US" sz="4400" b="1" dirty="0">
                <a:effectLst>
                  <a:outerShdw blurRad="38100" dist="38100" dir="2700000" algn="tl">
                    <a:srgbClr val="000000">
                      <a:alpha val="43137"/>
                    </a:srgbClr>
                  </a:outerShdw>
                </a:effectLst>
                <a:latin typeface="Arial Rounded MT Bold" panose="020F0704030504030204" pitchFamily="34" charset="0"/>
              </a:rPr>
              <a:t>Accomplished  (John 19:28-30)</a:t>
            </a:r>
          </a:p>
          <a:p>
            <a:pPr>
              <a:lnSpc>
                <a:spcPct val="120000"/>
              </a:lnSpc>
            </a:pPr>
            <a:r>
              <a:rPr lang="en-US" sz="4400" b="1" dirty="0">
                <a:effectLst>
                  <a:outerShdw blurRad="38100" dist="38100" dir="2700000" algn="tl">
                    <a:srgbClr val="000000">
                      <a:alpha val="43137"/>
                    </a:srgbClr>
                  </a:outerShdw>
                </a:effectLst>
                <a:latin typeface="Arial Rounded MT Bold" panose="020F0704030504030204" pitchFamily="34" charset="0"/>
              </a:rPr>
              <a:t>Fulness of Time </a:t>
            </a:r>
          </a:p>
          <a:p>
            <a:pPr marL="0" indent="0" algn="ctr">
              <a:lnSpc>
                <a:spcPct val="120000"/>
              </a:lnSpc>
              <a:buNone/>
            </a:pPr>
            <a:r>
              <a:rPr lang="en-US" sz="4400" b="1" dirty="0">
                <a:effectLst>
                  <a:outerShdw blurRad="38100" dist="38100" dir="2700000" algn="tl">
                    <a:srgbClr val="000000">
                      <a:alpha val="43137"/>
                    </a:srgbClr>
                  </a:outerShdw>
                </a:effectLst>
                <a:latin typeface="Arial Rounded MT Bold" panose="020F0704030504030204" pitchFamily="34" charset="0"/>
              </a:rPr>
              <a:t>Galatians 4:4-5 (KJV) </a:t>
            </a:r>
            <a:br>
              <a:rPr lang="en-US" sz="4400" dirty="0">
                <a:effectLst>
                  <a:outerShdw blurRad="38100" dist="38100" dir="2700000" algn="tl">
                    <a:srgbClr val="000000">
                      <a:alpha val="43137"/>
                    </a:srgbClr>
                  </a:outerShdw>
                </a:effectLst>
                <a:latin typeface="Arial Rounded MT Bold" panose="020F0704030504030204" pitchFamily="34" charset="0"/>
              </a:rPr>
            </a:br>
            <a:r>
              <a:rPr lang="en-US" sz="4400" baseline="30000" dirty="0">
                <a:effectLst>
                  <a:outerShdw blurRad="38100" dist="38100" dir="2700000" algn="tl">
                    <a:srgbClr val="000000">
                      <a:alpha val="43137"/>
                    </a:srgbClr>
                  </a:outerShdw>
                </a:effectLst>
                <a:latin typeface="Arial Rounded MT Bold" panose="020F0704030504030204" pitchFamily="34" charset="0"/>
              </a:rPr>
              <a:t>5 </a:t>
            </a:r>
            <a:r>
              <a:rPr lang="en-US" sz="4400" dirty="0">
                <a:effectLst>
                  <a:outerShdw blurRad="38100" dist="38100" dir="2700000" algn="tl">
                    <a:srgbClr val="000000">
                      <a:alpha val="43137"/>
                    </a:srgbClr>
                  </a:outerShdw>
                </a:effectLst>
                <a:latin typeface="Arial Rounded MT Bold" panose="020F0704030504030204" pitchFamily="34" charset="0"/>
              </a:rPr>
              <a:t> To redeem them that were under the law, that we might receive the adoption of sons.</a:t>
            </a:r>
          </a:p>
          <a:p>
            <a:pPr marL="0" indent="0" algn="ctr">
              <a:lnSpc>
                <a:spcPct val="120000"/>
              </a:lnSpc>
              <a:buNone/>
            </a:pPr>
            <a:r>
              <a:rPr lang="en-US" sz="4200" b="1" dirty="0">
                <a:effectLst/>
              </a:rPr>
              <a:t>28 </a:t>
            </a:r>
            <a:r>
              <a:rPr lang="en-US" sz="4200" i="1" dirty="0"/>
              <a:t>After this, knowing that everything had now been accomplished, and to fulfill the Scripture, Jesus said, “I am thirsty.” </a:t>
            </a:r>
            <a:r>
              <a:rPr lang="en-US" sz="4200" b="1" i="1" dirty="0"/>
              <a:t>29 </a:t>
            </a:r>
            <a:r>
              <a:rPr lang="en-US" sz="4200" i="1" dirty="0"/>
              <a:t>A jar of sour wine was sitting there. So they soaked a sponge in the wine, put it on a stalk of hyssop, and lifted it to His mouth. </a:t>
            </a:r>
            <a:r>
              <a:rPr lang="en-US" sz="4200" b="1" i="1" dirty="0"/>
              <a:t>30 </a:t>
            </a:r>
            <a:r>
              <a:rPr lang="en-US" sz="4200" i="1" dirty="0"/>
              <a:t>When Jesus had received the sour wine, He said, “It is finished.” And bowing His head, He yielded up His spirit.</a:t>
            </a:r>
            <a:r>
              <a:rPr lang="en-US" sz="4200" i="1" dirty="0">
                <a:latin typeface="Arial Rounded MT Bold" panose="020F0704030504030204" pitchFamily="34" charset="0"/>
              </a:rPr>
              <a:t> </a:t>
            </a:r>
            <a:endParaRPr lang="en-US" sz="4200" b="1" i="1" dirty="0">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99207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anim calcmode="lin" valueType="num">
                                      <p:cBhvr>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barn(inVertical)">
                                      <p:cBhvr>
                                        <p:cTn id="18" dur="2000"/>
                                        <p:tgtEl>
                                          <p:spTgt spid="4">
                                            <p:bg/>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2000"/>
                                        <p:tgtEl>
                                          <p:spTgt spid="4">
                                            <p:txEl>
                                              <p:pRg st="0" end="0"/>
                                            </p:txEl>
                                          </p:spTgt>
                                        </p:tgtEl>
                                      </p:cBhvr>
                                    </p:animEffect>
                                  </p:childTnLst>
                                </p:cTn>
                              </p:par>
                            </p:childTnLst>
                          </p:cTn>
                        </p:par>
                        <p:par>
                          <p:cTn id="22" fill="hold">
                            <p:stCondLst>
                              <p:cond delay="4000"/>
                            </p:stCondLst>
                            <p:childTnLst>
                              <p:par>
                                <p:cTn id="23" presetID="16" presetClass="entr" presetSubtype="21"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2000"/>
                                        <p:tgtEl>
                                          <p:spTgt spid="4">
                                            <p:txEl>
                                              <p:pRg st="1" end="1"/>
                                            </p:txEl>
                                          </p:spTgt>
                                        </p:tgtEl>
                                      </p:cBhvr>
                                    </p:animEffect>
                                  </p:childTnLst>
                                </p:cTn>
                              </p:par>
                            </p:childTnLst>
                          </p:cTn>
                        </p:par>
                        <p:par>
                          <p:cTn id="26" fill="hold">
                            <p:stCondLst>
                              <p:cond delay="6000"/>
                            </p:stCondLst>
                            <p:childTnLst>
                              <p:par>
                                <p:cTn id="27" presetID="16" presetClass="entr" presetSubtype="21" fill="hold" grpId="0"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arn(inVertical)">
                                      <p:cBhvr>
                                        <p:cTn id="29" dur="20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barn(inVertical)">
                                      <p:cBhvr>
                                        <p:cTn id="34" dur="2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animEffect transition="in" filter="barn(outVertical)">
                                      <p:cBhvr>
                                        <p:cTn id="39" dur="500"/>
                                        <p:tgtEl>
                                          <p:spTgt spid="6">
                                            <p:bg/>
                                          </p:spTgt>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barn(outVertical)">
                                      <p:cBhvr>
                                        <p:cTn id="42" dur="500"/>
                                        <p:tgtEl>
                                          <p:spTgt spid="6">
                                            <p:txEl>
                                              <p:pRg st="0" end="0"/>
                                            </p:txEl>
                                          </p:spTgt>
                                        </p:tgtEl>
                                      </p:cBhvr>
                                    </p:animEffect>
                                  </p:childTnLst>
                                </p:cTn>
                              </p:par>
                            </p:childTnLst>
                          </p:cTn>
                        </p:par>
                        <p:par>
                          <p:cTn id="43" fill="hold">
                            <p:stCondLst>
                              <p:cond delay="500"/>
                            </p:stCondLst>
                            <p:childTnLst>
                              <p:par>
                                <p:cTn id="44" presetID="16" presetClass="entr" presetSubtype="37" fill="hold" grpId="0"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barn(outVertical)">
                                      <p:cBhvr>
                                        <p:cTn id="46" dur="500"/>
                                        <p:tgtEl>
                                          <p:spTgt spid="6">
                                            <p:txEl>
                                              <p:pRg st="1" end="1"/>
                                            </p:txEl>
                                          </p:spTgt>
                                        </p:tgtEl>
                                      </p:cBhvr>
                                    </p:animEffect>
                                  </p:childTnLst>
                                </p:cTn>
                              </p:par>
                            </p:childTnLst>
                          </p:cTn>
                        </p:par>
                        <p:par>
                          <p:cTn id="47" fill="hold">
                            <p:stCondLst>
                              <p:cond delay="1000"/>
                            </p:stCondLst>
                            <p:childTnLst>
                              <p:par>
                                <p:cTn id="48" presetID="16" presetClass="entr" presetSubtype="37" fill="hold" grpId="0" nodeType="after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barn(outVertical)">
                                      <p:cBhvr>
                                        <p:cTn id="50" dur="500"/>
                                        <p:tgtEl>
                                          <p:spTgt spid="6">
                                            <p:txEl>
                                              <p:pRg st="2" end="2"/>
                                            </p:txEl>
                                          </p:spTgt>
                                        </p:tgtEl>
                                      </p:cBhvr>
                                    </p:animEffect>
                                  </p:childTnLst>
                                </p:cTn>
                              </p:par>
                            </p:childTnLst>
                          </p:cTn>
                        </p:par>
                        <p:par>
                          <p:cTn id="51" fill="hold">
                            <p:stCondLst>
                              <p:cond delay="1500"/>
                            </p:stCondLst>
                            <p:childTnLst>
                              <p:par>
                                <p:cTn id="52" presetID="16" presetClass="entr" presetSubtype="37" fill="hold" grpId="0" nodeType="after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barn(outVertical)">
                                      <p:cBhvr>
                                        <p:cTn id="5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7894</TotalTime>
  <Words>1460</Words>
  <Application>Microsoft Office PowerPoint</Application>
  <PresentationFormat>Widescreen</PresentationFormat>
  <Paragraphs>188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Rounded MT Bold</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More Than the Manger</vt:lpstr>
      <vt:lpstr>Luke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Manger Reflects the Cross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127</cp:revision>
  <dcterms:created xsi:type="dcterms:W3CDTF">2019-12-18T22:50:59Z</dcterms:created>
  <dcterms:modified xsi:type="dcterms:W3CDTF">2020-12-13T17:09:42Z</dcterms:modified>
</cp:coreProperties>
</file>