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2" r:id="rId3"/>
    <p:sldId id="256" r:id="rId4"/>
    <p:sldId id="266" r:id="rId5"/>
    <p:sldId id="257" r:id="rId6"/>
    <p:sldId id="258" r:id="rId7"/>
    <p:sldId id="265" r:id="rId8"/>
    <p:sldId id="259" r:id="rId9"/>
    <p:sldId id="270" r:id="rId10"/>
    <p:sldId id="269" r:id="rId11"/>
    <p:sldId id="260" r:id="rId12"/>
    <p:sldId id="267" r:id="rId13"/>
    <p:sldId id="261" r:id="rId14"/>
    <p:sldId id="268"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F937-5D49-4153-9AF0-5B94D4524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07644A-F018-4B96-9EA9-C663BA851E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B665CE-2BC3-4D23-878D-D90AEBC34075}"/>
              </a:ext>
            </a:extLst>
          </p:cNvPr>
          <p:cNvSpPr>
            <a:spLocks noGrp="1"/>
          </p:cNvSpPr>
          <p:nvPr>
            <p:ph type="dt" sz="half" idx="10"/>
          </p:nvPr>
        </p:nvSpPr>
        <p:spPr/>
        <p:txBody>
          <a:bodyPr/>
          <a:lstStyle/>
          <a:p>
            <a:fld id="{A8E896C1-813D-47B8-BD05-F4608763CDCC}" type="datetimeFigureOut">
              <a:rPr lang="en-US" smtClean="0"/>
              <a:t>1/23/2021</a:t>
            </a:fld>
            <a:endParaRPr lang="en-US" dirty="0"/>
          </a:p>
        </p:txBody>
      </p:sp>
      <p:sp>
        <p:nvSpPr>
          <p:cNvPr id="5" name="Footer Placeholder 4">
            <a:extLst>
              <a:ext uri="{FF2B5EF4-FFF2-40B4-BE49-F238E27FC236}">
                <a16:creationId xmlns:a16="http://schemas.microsoft.com/office/drawing/2014/main" id="{B45B9348-58E4-4FAA-9E56-03E8C89995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3CF7CC-6A20-4E90-B0EA-80E20666C1E2}"/>
              </a:ext>
            </a:extLst>
          </p:cNvPr>
          <p:cNvSpPr>
            <a:spLocks noGrp="1"/>
          </p:cNvSpPr>
          <p:nvPr>
            <p:ph type="sldNum" sz="quarter" idx="12"/>
          </p:nvPr>
        </p:nvSpPr>
        <p:spPr/>
        <p:txBody>
          <a:bodyPr/>
          <a:lstStyle/>
          <a:p>
            <a:fld id="{050BEDAF-0F78-4DA3-8C4B-89F00B263185}" type="slidenum">
              <a:rPr lang="en-US" smtClean="0"/>
              <a:t>‹#›</a:t>
            </a:fld>
            <a:endParaRPr lang="en-US" dirty="0"/>
          </a:p>
        </p:txBody>
      </p:sp>
    </p:spTree>
    <p:extLst>
      <p:ext uri="{BB962C8B-B14F-4D97-AF65-F5344CB8AC3E}">
        <p14:creationId xmlns:p14="http://schemas.microsoft.com/office/powerpoint/2010/main" val="144123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AE948-7775-46DE-B7FA-D31F74F3E3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480CA-7A5C-480E-80C2-042FFEF7C7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FB3F8-E206-4960-B269-71BBD463F6DA}"/>
              </a:ext>
            </a:extLst>
          </p:cNvPr>
          <p:cNvSpPr>
            <a:spLocks noGrp="1"/>
          </p:cNvSpPr>
          <p:nvPr>
            <p:ph type="dt" sz="half" idx="10"/>
          </p:nvPr>
        </p:nvSpPr>
        <p:spPr/>
        <p:txBody>
          <a:bodyPr/>
          <a:lstStyle/>
          <a:p>
            <a:fld id="{A8E896C1-813D-47B8-BD05-F4608763CDCC}" type="datetimeFigureOut">
              <a:rPr lang="en-US" smtClean="0"/>
              <a:t>1/23/2021</a:t>
            </a:fld>
            <a:endParaRPr lang="en-US" dirty="0"/>
          </a:p>
        </p:txBody>
      </p:sp>
      <p:sp>
        <p:nvSpPr>
          <p:cNvPr id="5" name="Footer Placeholder 4">
            <a:extLst>
              <a:ext uri="{FF2B5EF4-FFF2-40B4-BE49-F238E27FC236}">
                <a16:creationId xmlns:a16="http://schemas.microsoft.com/office/drawing/2014/main" id="{641C4EB0-3CBF-4A88-A234-C5639C1512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EA3573-7413-4C15-940D-846DFF1F1541}"/>
              </a:ext>
            </a:extLst>
          </p:cNvPr>
          <p:cNvSpPr>
            <a:spLocks noGrp="1"/>
          </p:cNvSpPr>
          <p:nvPr>
            <p:ph type="sldNum" sz="quarter" idx="12"/>
          </p:nvPr>
        </p:nvSpPr>
        <p:spPr/>
        <p:txBody>
          <a:bodyPr/>
          <a:lstStyle/>
          <a:p>
            <a:fld id="{050BEDAF-0F78-4DA3-8C4B-89F00B263185}" type="slidenum">
              <a:rPr lang="en-US" smtClean="0"/>
              <a:t>‹#›</a:t>
            </a:fld>
            <a:endParaRPr lang="en-US" dirty="0"/>
          </a:p>
        </p:txBody>
      </p:sp>
    </p:spTree>
    <p:extLst>
      <p:ext uri="{BB962C8B-B14F-4D97-AF65-F5344CB8AC3E}">
        <p14:creationId xmlns:p14="http://schemas.microsoft.com/office/powerpoint/2010/main" val="171343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6C1BD3-0A1A-4227-BE2F-0398504886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49DB17-4FB9-4805-B3C3-E0D8CECC96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678C9-8ACA-4164-A256-73680E59B997}"/>
              </a:ext>
            </a:extLst>
          </p:cNvPr>
          <p:cNvSpPr>
            <a:spLocks noGrp="1"/>
          </p:cNvSpPr>
          <p:nvPr>
            <p:ph type="dt" sz="half" idx="10"/>
          </p:nvPr>
        </p:nvSpPr>
        <p:spPr/>
        <p:txBody>
          <a:bodyPr/>
          <a:lstStyle/>
          <a:p>
            <a:fld id="{A8E896C1-813D-47B8-BD05-F4608763CDCC}" type="datetimeFigureOut">
              <a:rPr lang="en-US" smtClean="0"/>
              <a:t>1/23/2021</a:t>
            </a:fld>
            <a:endParaRPr lang="en-US" dirty="0"/>
          </a:p>
        </p:txBody>
      </p:sp>
      <p:sp>
        <p:nvSpPr>
          <p:cNvPr id="5" name="Footer Placeholder 4">
            <a:extLst>
              <a:ext uri="{FF2B5EF4-FFF2-40B4-BE49-F238E27FC236}">
                <a16:creationId xmlns:a16="http://schemas.microsoft.com/office/drawing/2014/main" id="{81426954-7B8A-47F3-BBCD-9D1DE78BAD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39355D-7798-4F81-AD1A-24194AEC59F4}"/>
              </a:ext>
            </a:extLst>
          </p:cNvPr>
          <p:cNvSpPr>
            <a:spLocks noGrp="1"/>
          </p:cNvSpPr>
          <p:nvPr>
            <p:ph type="sldNum" sz="quarter" idx="12"/>
          </p:nvPr>
        </p:nvSpPr>
        <p:spPr/>
        <p:txBody>
          <a:bodyPr/>
          <a:lstStyle/>
          <a:p>
            <a:fld id="{050BEDAF-0F78-4DA3-8C4B-89F00B263185}" type="slidenum">
              <a:rPr lang="en-US" smtClean="0"/>
              <a:t>‹#›</a:t>
            </a:fld>
            <a:endParaRPr lang="en-US" dirty="0"/>
          </a:p>
        </p:txBody>
      </p:sp>
    </p:spTree>
    <p:extLst>
      <p:ext uri="{BB962C8B-B14F-4D97-AF65-F5344CB8AC3E}">
        <p14:creationId xmlns:p14="http://schemas.microsoft.com/office/powerpoint/2010/main" val="382538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AD34E-99EC-444E-B192-A3EFE54C1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091B31-507C-4A07-90E4-8636AFEBB4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AE49E-07C3-46ED-9E1A-963BBA75E0C4}"/>
              </a:ext>
            </a:extLst>
          </p:cNvPr>
          <p:cNvSpPr>
            <a:spLocks noGrp="1"/>
          </p:cNvSpPr>
          <p:nvPr>
            <p:ph type="dt" sz="half" idx="10"/>
          </p:nvPr>
        </p:nvSpPr>
        <p:spPr/>
        <p:txBody>
          <a:bodyPr/>
          <a:lstStyle/>
          <a:p>
            <a:fld id="{A8E896C1-813D-47B8-BD05-F4608763CDCC}" type="datetimeFigureOut">
              <a:rPr lang="en-US" smtClean="0"/>
              <a:t>1/23/2021</a:t>
            </a:fld>
            <a:endParaRPr lang="en-US" dirty="0"/>
          </a:p>
        </p:txBody>
      </p:sp>
      <p:sp>
        <p:nvSpPr>
          <p:cNvPr id="5" name="Footer Placeholder 4">
            <a:extLst>
              <a:ext uri="{FF2B5EF4-FFF2-40B4-BE49-F238E27FC236}">
                <a16:creationId xmlns:a16="http://schemas.microsoft.com/office/drawing/2014/main" id="{A4786A94-EF31-4140-A62E-E411D47D89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5E4B53-EE21-472E-9360-A5970A40CE7D}"/>
              </a:ext>
            </a:extLst>
          </p:cNvPr>
          <p:cNvSpPr>
            <a:spLocks noGrp="1"/>
          </p:cNvSpPr>
          <p:nvPr>
            <p:ph type="sldNum" sz="quarter" idx="12"/>
          </p:nvPr>
        </p:nvSpPr>
        <p:spPr/>
        <p:txBody>
          <a:bodyPr/>
          <a:lstStyle/>
          <a:p>
            <a:fld id="{050BEDAF-0F78-4DA3-8C4B-89F00B263185}" type="slidenum">
              <a:rPr lang="en-US" smtClean="0"/>
              <a:t>‹#›</a:t>
            </a:fld>
            <a:endParaRPr lang="en-US" dirty="0"/>
          </a:p>
        </p:txBody>
      </p:sp>
    </p:spTree>
    <p:extLst>
      <p:ext uri="{BB962C8B-B14F-4D97-AF65-F5344CB8AC3E}">
        <p14:creationId xmlns:p14="http://schemas.microsoft.com/office/powerpoint/2010/main" val="1569972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F23C-30F3-4460-9315-B29AD02DDC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3B7D18-C1B5-41A5-94A3-B0CDD5669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CEC8B6-F90D-4C5F-86A5-7F23AEB51059}"/>
              </a:ext>
            </a:extLst>
          </p:cNvPr>
          <p:cNvSpPr>
            <a:spLocks noGrp="1"/>
          </p:cNvSpPr>
          <p:nvPr>
            <p:ph type="dt" sz="half" idx="10"/>
          </p:nvPr>
        </p:nvSpPr>
        <p:spPr/>
        <p:txBody>
          <a:bodyPr/>
          <a:lstStyle/>
          <a:p>
            <a:fld id="{A8E896C1-813D-47B8-BD05-F4608763CDCC}" type="datetimeFigureOut">
              <a:rPr lang="en-US" smtClean="0"/>
              <a:t>1/23/2021</a:t>
            </a:fld>
            <a:endParaRPr lang="en-US" dirty="0"/>
          </a:p>
        </p:txBody>
      </p:sp>
      <p:sp>
        <p:nvSpPr>
          <p:cNvPr id="5" name="Footer Placeholder 4">
            <a:extLst>
              <a:ext uri="{FF2B5EF4-FFF2-40B4-BE49-F238E27FC236}">
                <a16:creationId xmlns:a16="http://schemas.microsoft.com/office/drawing/2014/main" id="{16B804D8-0296-4626-BE7C-8FDF957328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665C6-38B8-4CF7-8F9A-50A3F67C56FA}"/>
              </a:ext>
            </a:extLst>
          </p:cNvPr>
          <p:cNvSpPr>
            <a:spLocks noGrp="1"/>
          </p:cNvSpPr>
          <p:nvPr>
            <p:ph type="sldNum" sz="quarter" idx="12"/>
          </p:nvPr>
        </p:nvSpPr>
        <p:spPr/>
        <p:txBody>
          <a:bodyPr/>
          <a:lstStyle/>
          <a:p>
            <a:fld id="{050BEDAF-0F78-4DA3-8C4B-89F00B263185}" type="slidenum">
              <a:rPr lang="en-US" smtClean="0"/>
              <a:t>‹#›</a:t>
            </a:fld>
            <a:endParaRPr lang="en-US" dirty="0"/>
          </a:p>
        </p:txBody>
      </p:sp>
    </p:spTree>
    <p:extLst>
      <p:ext uri="{BB962C8B-B14F-4D97-AF65-F5344CB8AC3E}">
        <p14:creationId xmlns:p14="http://schemas.microsoft.com/office/powerpoint/2010/main" val="3146905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47C4-8331-4690-A42A-79A9C34AF4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AA4AB-896E-4420-B6A8-9F4CBD6327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233F8C-E791-4B78-B5D2-A3E64A2053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7AC00A-FC55-48B5-A52C-951C819FEA97}"/>
              </a:ext>
            </a:extLst>
          </p:cNvPr>
          <p:cNvSpPr>
            <a:spLocks noGrp="1"/>
          </p:cNvSpPr>
          <p:nvPr>
            <p:ph type="dt" sz="half" idx="10"/>
          </p:nvPr>
        </p:nvSpPr>
        <p:spPr/>
        <p:txBody>
          <a:bodyPr/>
          <a:lstStyle/>
          <a:p>
            <a:fld id="{A8E896C1-813D-47B8-BD05-F4608763CDCC}" type="datetimeFigureOut">
              <a:rPr lang="en-US" smtClean="0"/>
              <a:t>1/23/2021</a:t>
            </a:fld>
            <a:endParaRPr lang="en-US" dirty="0"/>
          </a:p>
        </p:txBody>
      </p:sp>
      <p:sp>
        <p:nvSpPr>
          <p:cNvPr id="6" name="Footer Placeholder 5">
            <a:extLst>
              <a:ext uri="{FF2B5EF4-FFF2-40B4-BE49-F238E27FC236}">
                <a16:creationId xmlns:a16="http://schemas.microsoft.com/office/drawing/2014/main" id="{C6E9B02F-11F5-4A01-BBA5-5A2341AB59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35F80C-CBB9-4E33-A718-4C6387AE8CD6}"/>
              </a:ext>
            </a:extLst>
          </p:cNvPr>
          <p:cNvSpPr>
            <a:spLocks noGrp="1"/>
          </p:cNvSpPr>
          <p:nvPr>
            <p:ph type="sldNum" sz="quarter" idx="12"/>
          </p:nvPr>
        </p:nvSpPr>
        <p:spPr/>
        <p:txBody>
          <a:bodyPr/>
          <a:lstStyle/>
          <a:p>
            <a:fld id="{050BEDAF-0F78-4DA3-8C4B-89F00B263185}" type="slidenum">
              <a:rPr lang="en-US" smtClean="0"/>
              <a:t>‹#›</a:t>
            </a:fld>
            <a:endParaRPr lang="en-US" dirty="0"/>
          </a:p>
        </p:txBody>
      </p:sp>
    </p:spTree>
    <p:extLst>
      <p:ext uri="{BB962C8B-B14F-4D97-AF65-F5344CB8AC3E}">
        <p14:creationId xmlns:p14="http://schemas.microsoft.com/office/powerpoint/2010/main" val="225194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D235-611B-4A9E-A25F-475F2CB0BC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766552-A4F2-470C-8008-9A9FEAC7DC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D1E2A0-A9D7-478C-A958-CB8409C44A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803A92-C1CB-4ABD-AB95-C573930891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62F26-A809-44E7-B154-A5CE2C68D1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2BC162-7B1D-4468-9F39-B9FC918B2C96}"/>
              </a:ext>
            </a:extLst>
          </p:cNvPr>
          <p:cNvSpPr>
            <a:spLocks noGrp="1"/>
          </p:cNvSpPr>
          <p:nvPr>
            <p:ph type="dt" sz="half" idx="10"/>
          </p:nvPr>
        </p:nvSpPr>
        <p:spPr/>
        <p:txBody>
          <a:bodyPr/>
          <a:lstStyle/>
          <a:p>
            <a:fld id="{A8E896C1-813D-47B8-BD05-F4608763CDCC}" type="datetimeFigureOut">
              <a:rPr lang="en-US" smtClean="0"/>
              <a:t>1/23/2021</a:t>
            </a:fld>
            <a:endParaRPr lang="en-US" dirty="0"/>
          </a:p>
        </p:txBody>
      </p:sp>
      <p:sp>
        <p:nvSpPr>
          <p:cNvPr id="8" name="Footer Placeholder 7">
            <a:extLst>
              <a:ext uri="{FF2B5EF4-FFF2-40B4-BE49-F238E27FC236}">
                <a16:creationId xmlns:a16="http://schemas.microsoft.com/office/drawing/2014/main" id="{E6245B96-43F0-474F-A99D-3BD480A0AEC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C3E895-40D9-4E38-9FDB-A9BFF24D75C0}"/>
              </a:ext>
            </a:extLst>
          </p:cNvPr>
          <p:cNvSpPr>
            <a:spLocks noGrp="1"/>
          </p:cNvSpPr>
          <p:nvPr>
            <p:ph type="sldNum" sz="quarter" idx="12"/>
          </p:nvPr>
        </p:nvSpPr>
        <p:spPr/>
        <p:txBody>
          <a:bodyPr/>
          <a:lstStyle/>
          <a:p>
            <a:fld id="{050BEDAF-0F78-4DA3-8C4B-89F00B263185}" type="slidenum">
              <a:rPr lang="en-US" smtClean="0"/>
              <a:t>‹#›</a:t>
            </a:fld>
            <a:endParaRPr lang="en-US" dirty="0"/>
          </a:p>
        </p:txBody>
      </p:sp>
    </p:spTree>
    <p:extLst>
      <p:ext uri="{BB962C8B-B14F-4D97-AF65-F5344CB8AC3E}">
        <p14:creationId xmlns:p14="http://schemas.microsoft.com/office/powerpoint/2010/main" val="175221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A9EC-FA81-4B84-8B6F-9A33548035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026935-7F89-4F44-ABBD-7A6D93225B88}"/>
              </a:ext>
            </a:extLst>
          </p:cNvPr>
          <p:cNvSpPr>
            <a:spLocks noGrp="1"/>
          </p:cNvSpPr>
          <p:nvPr>
            <p:ph type="dt" sz="half" idx="10"/>
          </p:nvPr>
        </p:nvSpPr>
        <p:spPr/>
        <p:txBody>
          <a:bodyPr/>
          <a:lstStyle/>
          <a:p>
            <a:fld id="{A8E896C1-813D-47B8-BD05-F4608763CDCC}" type="datetimeFigureOut">
              <a:rPr lang="en-US" smtClean="0"/>
              <a:t>1/23/2021</a:t>
            </a:fld>
            <a:endParaRPr lang="en-US" dirty="0"/>
          </a:p>
        </p:txBody>
      </p:sp>
      <p:sp>
        <p:nvSpPr>
          <p:cNvPr id="4" name="Footer Placeholder 3">
            <a:extLst>
              <a:ext uri="{FF2B5EF4-FFF2-40B4-BE49-F238E27FC236}">
                <a16:creationId xmlns:a16="http://schemas.microsoft.com/office/drawing/2014/main" id="{ED3C9708-0675-4456-8357-4C56DBCB9D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E56DA9A-C716-4A5A-9A04-21BE50C8A29A}"/>
              </a:ext>
            </a:extLst>
          </p:cNvPr>
          <p:cNvSpPr>
            <a:spLocks noGrp="1"/>
          </p:cNvSpPr>
          <p:nvPr>
            <p:ph type="sldNum" sz="quarter" idx="12"/>
          </p:nvPr>
        </p:nvSpPr>
        <p:spPr/>
        <p:txBody>
          <a:bodyPr/>
          <a:lstStyle/>
          <a:p>
            <a:fld id="{050BEDAF-0F78-4DA3-8C4B-89F00B263185}" type="slidenum">
              <a:rPr lang="en-US" smtClean="0"/>
              <a:t>‹#›</a:t>
            </a:fld>
            <a:endParaRPr lang="en-US" dirty="0"/>
          </a:p>
        </p:txBody>
      </p:sp>
    </p:spTree>
    <p:extLst>
      <p:ext uri="{BB962C8B-B14F-4D97-AF65-F5344CB8AC3E}">
        <p14:creationId xmlns:p14="http://schemas.microsoft.com/office/powerpoint/2010/main" val="381704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AA234-0C02-4715-A978-8B4C3EAB1E2A}"/>
              </a:ext>
            </a:extLst>
          </p:cNvPr>
          <p:cNvSpPr>
            <a:spLocks noGrp="1"/>
          </p:cNvSpPr>
          <p:nvPr>
            <p:ph type="dt" sz="half" idx="10"/>
          </p:nvPr>
        </p:nvSpPr>
        <p:spPr/>
        <p:txBody>
          <a:bodyPr/>
          <a:lstStyle/>
          <a:p>
            <a:fld id="{A8E896C1-813D-47B8-BD05-F4608763CDCC}" type="datetimeFigureOut">
              <a:rPr lang="en-US" smtClean="0"/>
              <a:t>1/23/2021</a:t>
            </a:fld>
            <a:endParaRPr lang="en-US" dirty="0"/>
          </a:p>
        </p:txBody>
      </p:sp>
      <p:sp>
        <p:nvSpPr>
          <p:cNvPr id="3" name="Footer Placeholder 2">
            <a:extLst>
              <a:ext uri="{FF2B5EF4-FFF2-40B4-BE49-F238E27FC236}">
                <a16:creationId xmlns:a16="http://schemas.microsoft.com/office/drawing/2014/main" id="{B05F4A47-79DE-40C5-AB56-38AF811F6E5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5FEE83C-0FC4-416B-8A59-2BF0D3B84E0D}"/>
              </a:ext>
            </a:extLst>
          </p:cNvPr>
          <p:cNvSpPr>
            <a:spLocks noGrp="1"/>
          </p:cNvSpPr>
          <p:nvPr>
            <p:ph type="sldNum" sz="quarter" idx="12"/>
          </p:nvPr>
        </p:nvSpPr>
        <p:spPr/>
        <p:txBody>
          <a:bodyPr/>
          <a:lstStyle/>
          <a:p>
            <a:fld id="{050BEDAF-0F78-4DA3-8C4B-89F00B263185}" type="slidenum">
              <a:rPr lang="en-US" smtClean="0"/>
              <a:t>‹#›</a:t>
            </a:fld>
            <a:endParaRPr lang="en-US" dirty="0"/>
          </a:p>
        </p:txBody>
      </p:sp>
    </p:spTree>
    <p:extLst>
      <p:ext uri="{BB962C8B-B14F-4D97-AF65-F5344CB8AC3E}">
        <p14:creationId xmlns:p14="http://schemas.microsoft.com/office/powerpoint/2010/main" val="426675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00C0-02AB-451D-921D-60BEFCD4A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498BC9-683D-4495-BBBF-B742D1419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F81A59-2680-4118-A33A-B0945245D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1178B-0794-48F8-A337-AAE034E3C242}"/>
              </a:ext>
            </a:extLst>
          </p:cNvPr>
          <p:cNvSpPr>
            <a:spLocks noGrp="1"/>
          </p:cNvSpPr>
          <p:nvPr>
            <p:ph type="dt" sz="half" idx="10"/>
          </p:nvPr>
        </p:nvSpPr>
        <p:spPr/>
        <p:txBody>
          <a:bodyPr/>
          <a:lstStyle/>
          <a:p>
            <a:fld id="{A8E896C1-813D-47B8-BD05-F4608763CDCC}" type="datetimeFigureOut">
              <a:rPr lang="en-US" smtClean="0"/>
              <a:t>1/23/2021</a:t>
            </a:fld>
            <a:endParaRPr lang="en-US" dirty="0"/>
          </a:p>
        </p:txBody>
      </p:sp>
      <p:sp>
        <p:nvSpPr>
          <p:cNvPr id="6" name="Footer Placeholder 5">
            <a:extLst>
              <a:ext uri="{FF2B5EF4-FFF2-40B4-BE49-F238E27FC236}">
                <a16:creationId xmlns:a16="http://schemas.microsoft.com/office/drawing/2014/main" id="{CE4A02CA-5D78-4298-AC6F-0A2131FA87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71480D-73A9-40C9-8B6B-5F88D349DFA1}"/>
              </a:ext>
            </a:extLst>
          </p:cNvPr>
          <p:cNvSpPr>
            <a:spLocks noGrp="1"/>
          </p:cNvSpPr>
          <p:nvPr>
            <p:ph type="sldNum" sz="quarter" idx="12"/>
          </p:nvPr>
        </p:nvSpPr>
        <p:spPr/>
        <p:txBody>
          <a:bodyPr/>
          <a:lstStyle/>
          <a:p>
            <a:fld id="{050BEDAF-0F78-4DA3-8C4B-89F00B263185}" type="slidenum">
              <a:rPr lang="en-US" smtClean="0"/>
              <a:t>‹#›</a:t>
            </a:fld>
            <a:endParaRPr lang="en-US" dirty="0"/>
          </a:p>
        </p:txBody>
      </p:sp>
    </p:spTree>
    <p:extLst>
      <p:ext uri="{BB962C8B-B14F-4D97-AF65-F5344CB8AC3E}">
        <p14:creationId xmlns:p14="http://schemas.microsoft.com/office/powerpoint/2010/main" val="400595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1242-B575-4D00-95D9-B689A0BCF4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F9E706-D5A9-4CD3-87F2-5AB6F6E952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5C98556-C06C-4C5A-A72C-F66CD27D1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AB076-293B-43B2-A0C0-3EDBEE49D15B}"/>
              </a:ext>
            </a:extLst>
          </p:cNvPr>
          <p:cNvSpPr>
            <a:spLocks noGrp="1"/>
          </p:cNvSpPr>
          <p:nvPr>
            <p:ph type="dt" sz="half" idx="10"/>
          </p:nvPr>
        </p:nvSpPr>
        <p:spPr/>
        <p:txBody>
          <a:bodyPr/>
          <a:lstStyle/>
          <a:p>
            <a:fld id="{A8E896C1-813D-47B8-BD05-F4608763CDCC}" type="datetimeFigureOut">
              <a:rPr lang="en-US" smtClean="0"/>
              <a:t>1/23/2021</a:t>
            </a:fld>
            <a:endParaRPr lang="en-US" dirty="0"/>
          </a:p>
        </p:txBody>
      </p:sp>
      <p:sp>
        <p:nvSpPr>
          <p:cNvPr id="6" name="Footer Placeholder 5">
            <a:extLst>
              <a:ext uri="{FF2B5EF4-FFF2-40B4-BE49-F238E27FC236}">
                <a16:creationId xmlns:a16="http://schemas.microsoft.com/office/drawing/2014/main" id="{2B658882-6074-4431-AC17-BC66410AF0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5A8ABB-A439-4D48-93CB-60497358ABCE}"/>
              </a:ext>
            </a:extLst>
          </p:cNvPr>
          <p:cNvSpPr>
            <a:spLocks noGrp="1"/>
          </p:cNvSpPr>
          <p:nvPr>
            <p:ph type="sldNum" sz="quarter" idx="12"/>
          </p:nvPr>
        </p:nvSpPr>
        <p:spPr/>
        <p:txBody>
          <a:bodyPr/>
          <a:lstStyle/>
          <a:p>
            <a:fld id="{050BEDAF-0F78-4DA3-8C4B-89F00B263185}" type="slidenum">
              <a:rPr lang="en-US" smtClean="0"/>
              <a:t>‹#›</a:t>
            </a:fld>
            <a:endParaRPr lang="en-US" dirty="0"/>
          </a:p>
        </p:txBody>
      </p:sp>
    </p:spTree>
    <p:extLst>
      <p:ext uri="{BB962C8B-B14F-4D97-AF65-F5344CB8AC3E}">
        <p14:creationId xmlns:p14="http://schemas.microsoft.com/office/powerpoint/2010/main" val="84214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F37F8E-FA24-4E71-8909-359056D03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E7CACF-52FE-41AD-A05E-84A4B82EF7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ABD36-E894-4086-9F94-2BB4C56DCB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896C1-813D-47B8-BD05-F4608763CDCC}" type="datetimeFigureOut">
              <a:rPr lang="en-US" smtClean="0"/>
              <a:t>1/23/2021</a:t>
            </a:fld>
            <a:endParaRPr lang="en-US" dirty="0"/>
          </a:p>
        </p:txBody>
      </p:sp>
      <p:sp>
        <p:nvSpPr>
          <p:cNvPr id="5" name="Footer Placeholder 4">
            <a:extLst>
              <a:ext uri="{FF2B5EF4-FFF2-40B4-BE49-F238E27FC236}">
                <a16:creationId xmlns:a16="http://schemas.microsoft.com/office/drawing/2014/main" id="{9D8EED40-B9F3-4E50-9415-BC86D72402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FBCDE44-C3FF-4D80-9F6C-C2A6E6576A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BEDAF-0F78-4DA3-8C4B-89F00B263185}" type="slidenum">
              <a:rPr lang="en-US" smtClean="0"/>
              <a:t>‹#›</a:t>
            </a:fld>
            <a:endParaRPr lang="en-US" dirty="0"/>
          </a:p>
        </p:txBody>
      </p:sp>
    </p:spTree>
    <p:extLst>
      <p:ext uri="{BB962C8B-B14F-4D97-AF65-F5344CB8AC3E}">
        <p14:creationId xmlns:p14="http://schemas.microsoft.com/office/powerpoint/2010/main" val="1108733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3.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jpeg"/><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3.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7491B-B76C-40FE-A888-F63786A6D268}"/>
              </a:ext>
            </a:extLst>
          </p:cNvPr>
          <p:cNvSpPr>
            <a:spLocks noGrp="1"/>
          </p:cNvSpPr>
          <p:nvPr>
            <p:ph idx="1"/>
          </p:nvPr>
        </p:nvSpPr>
        <p:spPr>
          <a:xfrm>
            <a:off x="352424" y="233680"/>
            <a:ext cx="11477625" cy="6338569"/>
          </a:xfrm>
        </p:spPr>
        <p:txBody>
          <a:bodyPr/>
          <a:lstStyle/>
          <a:p>
            <a:pPr marL="0" indent="0" algn="ctr">
              <a:lnSpc>
                <a:spcPct val="100000"/>
              </a:lnSpc>
              <a:buNone/>
            </a:pPr>
            <a:r>
              <a:rPr lang="en-US" b="1" dirty="0">
                <a:solidFill>
                  <a:srgbClr val="0A0A0A"/>
                </a:solidFill>
                <a:effectLst>
                  <a:outerShdw blurRad="38100" dist="38100" dir="2700000" algn="tl">
                    <a:srgbClr val="000000">
                      <a:alpha val="43137"/>
                    </a:srgbClr>
                  </a:outerShdw>
                </a:effectLst>
                <a:latin typeface="Arial Rounded MT Bold" panose="020F0704030504030204" pitchFamily="34" charset="0"/>
              </a:rPr>
              <a:t>Fear Hath Torment</a:t>
            </a:r>
            <a:endParaRPr lang="en-US" b="1" i="0" dirty="0">
              <a:solidFill>
                <a:srgbClr val="0A0A0A"/>
              </a:solidFill>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i="0" dirty="0">
                <a:solidFill>
                  <a:srgbClr val="0A0A0A"/>
                </a:solidFill>
                <a:effectLst>
                  <a:outerShdw blurRad="38100" dist="38100" dir="2700000" algn="tl">
                    <a:srgbClr val="000000">
                      <a:alpha val="43137"/>
                    </a:srgbClr>
                  </a:outerShdw>
                </a:effectLst>
                <a:latin typeface="Arial Rounded MT Bold" panose="020F0704030504030204" pitchFamily="34" charset="0"/>
              </a:rPr>
              <a:t>A man has been visiting a therapist because he has had a fear of monsters living under his bed. The man has been seeing this doctor for months. Every time he would come in the doctor would ask “have you made any progress?”. Every time the man would say “no”. The man decided to go and see another doctor. When he went back to his other doctor and he asked “have you made any progress?” he said “yes, I am feeling all better now” The doctor asked “what happened”. The man said “I went to another doctor and he cured me in one session”. The doctor asked “What did he tell you?” The man said “he just told me to cut the legs off of my bed”.</a:t>
            </a:r>
          </a:p>
          <a:p>
            <a:pPr marL="0" indent="0" algn="ctr">
              <a:lnSpc>
                <a:spcPct val="100000"/>
              </a:lnSpc>
              <a:buNone/>
            </a:pPr>
            <a:r>
              <a:rPr lang="en-US" b="1" dirty="0">
                <a:solidFill>
                  <a:srgbClr val="0A0A0A"/>
                </a:solidFill>
                <a:effectLst>
                  <a:outerShdw blurRad="38100" dist="38100" dir="2700000" algn="tl">
                    <a:srgbClr val="000000">
                      <a:alpha val="43137"/>
                    </a:srgbClr>
                  </a:outerShdw>
                </a:effectLst>
                <a:latin typeface="Arial Rounded MT Bold" panose="020F0704030504030204" pitchFamily="34" charset="0"/>
              </a:rPr>
              <a:t>Today I want us to cut some legs off of the bed</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64758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3C36-489F-4855-A558-39C92B6BEC4B}"/>
              </a:ext>
            </a:extLst>
          </p:cNvPr>
          <p:cNvSpPr>
            <a:spLocks noGrp="1"/>
          </p:cNvSpPr>
          <p:nvPr>
            <p:ph type="title"/>
          </p:nvPr>
        </p:nvSpPr>
        <p:spPr>
          <a:xfrm>
            <a:off x="838200" y="155576"/>
            <a:ext cx="10515600" cy="882650"/>
          </a:xfrm>
        </p:spPr>
        <p:txBody>
          <a:bodyPr/>
          <a:lstStyle/>
          <a:p>
            <a:endParaRPr lang="en-US" dirty="0"/>
          </a:p>
        </p:txBody>
      </p:sp>
      <p:sp>
        <p:nvSpPr>
          <p:cNvPr id="3" name="Content Placeholder 2">
            <a:extLst>
              <a:ext uri="{FF2B5EF4-FFF2-40B4-BE49-F238E27FC236}">
                <a16:creationId xmlns:a16="http://schemas.microsoft.com/office/drawing/2014/main" id="{E1B7491B-B76C-40FE-A888-F63786A6D268}"/>
              </a:ext>
            </a:extLst>
          </p:cNvPr>
          <p:cNvSpPr>
            <a:spLocks noGrp="1"/>
          </p:cNvSpPr>
          <p:nvPr>
            <p:ph idx="1"/>
          </p:nvPr>
        </p:nvSpPr>
        <p:spPr>
          <a:xfrm>
            <a:off x="194310" y="624207"/>
            <a:ext cx="11887200" cy="5730873"/>
          </a:xfrm>
          <a:solidFill>
            <a:schemeClr val="bg1">
              <a:alpha val="87000"/>
            </a:schemeClr>
          </a:solidFill>
        </p:spPr>
        <p:txBody>
          <a:bodyPr>
            <a:normAutofit/>
          </a:bodyPr>
          <a:lstStyle/>
          <a:p>
            <a:pPr marL="0" marR="0" lvl="0" indent="0" algn="ctr" fontAlgn="base">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Perhaps God Wants Us American Christians To Put Our </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R="0" indent="0" algn="ctr" fontAlgn="base">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…Trust Solely In God, Rather Than Our Comfort/ Security. </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R="0" indent="0" algn="ctr" fontAlgn="base">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It’s Time For Us To Realize That…</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R="0" indent="0" algn="ctr" fontAlgn="base">
              <a:lnSpc>
                <a:spcPct val="100000"/>
              </a:lnSpc>
              <a:spcBef>
                <a:spcPts val="600"/>
              </a:spcBef>
              <a:spcAft>
                <a:spcPts val="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He Is Enough. Actually, God Is MORE Than Enough.</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indent="0" algn="ctr">
              <a:lnSpc>
                <a:spcPct val="100000"/>
              </a:lnSpc>
              <a:spcBef>
                <a:spcPts val="0"/>
              </a:spcBef>
              <a:spcAft>
                <a:spcPts val="1200"/>
              </a:spcAft>
              <a:buNone/>
            </a:pPr>
            <a:r>
              <a:rPr lang="en-US" sz="24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When Abram was ninety-nine years old, the LORD appeared to him and said, </a:t>
            </a:r>
            <a:r>
              <a:rPr lang="en-US" sz="2400"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 am God Almighty</a:t>
            </a:r>
            <a:r>
              <a:rPr lang="en-US" sz="24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walk before me and be blameless. 2 I will confirm my covenant between me and you and will greatly increase your numbers."</a:t>
            </a:r>
            <a:r>
              <a:rPr lang="en-US" sz="24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24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Genesis 17:1-2 NIV</a:t>
            </a:r>
            <a:endPar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0"/>
              </a:spcBef>
              <a:buNone/>
            </a:pPr>
            <a:r>
              <a:rPr lang="en-US" sz="24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The Hebrew word for </a:t>
            </a: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God Almighty</a:t>
            </a: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is </a:t>
            </a: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El Shaddai</a:t>
            </a: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24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24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the God who is more than enough – more than sufficient. </a:t>
            </a:r>
            <a:r>
              <a:rPr lang="en-US" sz="24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It means that He has the power to complete promises of blessings and prosperity. Everything God does is over the top, more than enough, a surplus, super-abundant, overflowing, good measure, pressed down, shaken together, and running over!</a:t>
            </a:r>
          </a:p>
        </p:txBody>
      </p:sp>
    </p:spTree>
    <p:extLst>
      <p:ext uri="{BB962C8B-B14F-4D97-AF65-F5344CB8AC3E}">
        <p14:creationId xmlns:p14="http://schemas.microsoft.com/office/powerpoint/2010/main" val="3115056680"/>
      </p:ext>
    </p:extLst>
  </p:cSld>
  <p:clrMapOvr>
    <a:masterClrMapping/>
  </p:clrMapOvr>
  <mc:AlternateContent xmlns:mc="http://schemas.openxmlformats.org/markup-compatibility/2006" xmlns:p14="http://schemas.microsoft.com/office/powerpoint/2010/main">
    <mc:Choice Requires="p14">
      <p:transition spd="slow" p14:dur="2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7491B-B76C-40FE-A888-F63786A6D268}"/>
              </a:ext>
            </a:extLst>
          </p:cNvPr>
          <p:cNvSpPr>
            <a:spLocks noGrp="1"/>
          </p:cNvSpPr>
          <p:nvPr>
            <p:ph idx="1"/>
          </p:nvPr>
        </p:nvSpPr>
        <p:spPr>
          <a:xfrm>
            <a:off x="357187" y="287654"/>
            <a:ext cx="11477625" cy="5889626"/>
          </a:xfrm>
          <a:solidFill>
            <a:schemeClr val="bg1">
              <a:alpha val="80000"/>
            </a:schemeClr>
          </a:solidFill>
        </p:spPr>
        <p:txBody>
          <a:bodyPr>
            <a:normAutofit/>
          </a:bodyPr>
          <a:lstStyle/>
          <a:p>
            <a:pPr marL="0" marR="0" indent="0" algn="ctr" fontAlgn="base">
              <a:lnSpc>
                <a:spcPct val="100000"/>
              </a:lnSpc>
              <a:spcBef>
                <a:spcPts val="0"/>
              </a:spcBef>
              <a:spcAft>
                <a:spcPts val="600"/>
              </a:spcAft>
              <a:buNone/>
            </a:pPr>
            <a:r>
              <a:rPr lang="en-US" b="1" dirty="0">
                <a:solidFill>
                  <a:srgbClr val="27272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Whatever We Might Face In The Coming Years, God Is Allowing It.</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gn="ctr" fontAlgn="base">
              <a:lnSpc>
                <a:spcPct val="100000"/>
              </a:lnSpc>
              <a:spcBef>
                <a:spcPts val="0"/>
              </a:spcBef>
              <a:spcAft>
                <a:spcPts val="600"/>
              </a:spcAft>
            </a:pPr>
            <a:r>
              <a:rPr lang="en-US" b="1" dirty="0">
                <a:solidFill>
                  <a:srgbClr val="27272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Perhaps We’ll Face Strong Persecution.</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gn="ctr" fontAlgn="base">
              <a:lnSpc>
                <a:spcPct val="100000"/>
              </a:lnSpc>
              <a:spcBef>
                <a:spcPts val="0"/>
              </a:spcBef>
            </a:pPr>
            <a:r>
              <a:rPr lang="en-US" b="1" dirty="0">
                <a:solidFill>
                  <a:srgbClr val="27272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Perhaps the World Will Get Worse…</a:t>
            </a:r>
          </a:p>
          <a:p>
            <a:pPr marL="0" marR="0" indent="0" algn="ctr" fontAlgn="base">
              <a:lnSpc>
                <a:spcPct val="100000"/>
              </a:lnSpc>
              <a:spcBef>
                <a:spcPts val="0"/>
              </a:spcBef>
              <a:spcAft>
                <a:spcPts val="600"/>
              </a:spcAft>
              <a:buNone/>
            </a:pPr>
            <a:r>
              <a:rPr lang="en-US" b="1" dirty="0">
                <a:solidFill>
                  <a:srgbClr val="27272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                           …Our Light Will Shine Brighter</a:t>
            </a:r>
            <a:r>
              <a:rPr lang="en-US" dirty="0">
                <a:solidFill>
                  <a:srgbClr val="27272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gn="ctr" fontAlgn="base">
              <a:lnSpc>
                <a:spcPct val="100000"/>
              </a:lnSpc>
              <a:spcBef>
                <a:spcPts val="0"/>
              </a:spcBef>
            </a:pPr>
            <a:r>
              <a:rPr lang="en-US" b="1" dirty="0">
                <a:solidFill>
                  <a:srgbClr val="27272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Perhaps the Lord will come to take his Bride home…</a:t>
            </a:r>
          </a:p>
          <a:p>
            <a:pPr marL="0" marR="0" indent="0" algn="ctr" fontAlgn="base">
              <a:lnSpc>
                <a:spcPct val="100000"/>
              </a:lnSpc>
              <a:spcBef>
                <a:spcPts val="0"/>
              </a:spcBef>
              <a:spcAft>
                <a:spcPts val="600"/>
              </a:spcAft>
              <a:buNone/>
            </a:pPr>
            <a:r>
              <a:rPr lang="en-US" b="1" dirty="0">
                <a:solidFill>
                  <a:srgbClr val="27272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          …we’ll finally be raptured out of this corrupt world!  </a:t>
            </a:r>
            <a:endPar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algn="ctr" fontAlgn="base">
              <a:lnSpc>
                <a:spcPct val="100000"/>
              </a:lnSpc>
              <a:spcBef>
                <a:spcPts val="0"/>
              </a:spcBef>
            </a:pPr>
            <a:r>
              <a:rPr lang="en-US" b="1" dirty="0">
                <a:solidFill>
                  <a:srgbClr val="27272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Whatever Lies Ahead…</a:t>
            </a:r>
          </a:p>
          <a:p>
            <a:pPr marL="0" marR="0" indent="0" algn="ctr" fontAlgn="base">
              <a:lnSpc>
                <a:spcPct val="100000"/>
              </a:lnSpc>
              <a:spcBef>
                <a:spcPts val="0"/>
              </a:spcBef>
              <a:spcAft>
                <a:spcPts val="600"/>
              </a:spcAft>
              <a:buNone/>
            </a:pPr>
            <a:r>
              <a:rPr lang="en-US" b="1" dirty="0">
                <a:solidFill>
                  <a:srgbClr val="27272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 …We Must Trust In Christ Alone Like Never Before.</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gn="ctr" fontAlgn="base">
              <a:lnSpc>
                <a:spcPct val="100000"/>
              </a:lnSpc>
              <a:spcBef>
                <a:spcPts val="0"/>
              </a:spcBef>
              <a:spcAft>
                <a:spcPts val="600"/>
              </a:spcAft>
            </a:pPr>
            <a:r>
              <a:rPr lang="en-US" b="1" dirty="0">
                <a:solidFill>
                  <a:srgbClr val="27272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He Is Our Only Real Security and He Is All We Need</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pPr>
            <a:r>
              <a:rPr lang="en-US" b="1" dirty="0">
                <a:solidFill>
                  <a:srgbClr val="1A1A1A"/>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His Children, Sit Quietly in His Presence…</a:t>
            </a:r>
          </a:p>
          <a:p>
            <a:pPr marL="0" marR="0" indent="0" algn="ctr">
              <a:lnSpc>
                <a:spcPct val="100000"/>
              </a:lnSpc>
              <a:spcBef>
                <a:spcPts val="0"/>
              </a:spcBef>
              <a:buNone/>
            </a:pPr>
            <a:r>
              <a:rPr lang="en-US" b="1" dirty="0">
                <a:solidFill>
                  <a:srgbClr val="1A1A1A"/>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…Be At Peace No Matter What Happens</a:t>
            </a:r>
          </a:p>
          <a:p>
            <a:pPr marL="0" marR="0" indent="0" algn="ctr">
              <a:lnSpc>
                <a:spcPct val="100000"/>
              </a:lnSpc>
              <a:spcBef>
                <a:spcPts val="600"/>
              </a:spcBef>
              <a:buNone/>
            </a:pPr>
            <a:r>
              <a:rPr lang="en-US" b="1" dirty="0">
                <a:solidFill>
                  <a:srgbClr val="1A1A1A"/>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The Great “I AM” Is In Control Rest In That</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0307928"/>
      </p:ext>
    </p:extLst>
  </p:cSld>
  <p:clrMapOvr>
    <a:masterClrMapping/>
  </p:clrMapOvr>
  <mc:AlternateContent xmlns:mc="http://schemas.openxmlformats.org/markup-compatibility/2006" xmlns:p14="http://schemas.microsoft.com/office/powerpoint/2010/main">
    <mc:Choice Requires="p14">
      <p:transition spd="slow" p14:dur="2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3">
                                            <p:txEl>
                                              <p:pRg st="2" end="2"/>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2000"/>
                                        <p:tgtEl>
                                          <p:spTgt spid="3">
                                            <p:txEl>
                                              <p:pRg st="4" end="4"/>
                                            </p:txEl>
                                          </p:spTgt>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20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3" dur="2000"/>
                                        <p:tgtEl>
                                          <p:spTgt spid="3">
                                            <p:txEl>
                                              <p:pRg st="6" end="6"/>
                                            </p:txEl>
                                          </p:spTgt>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9" dur="2000"/>
                                        <p:tgtEl>
                                          <p:spTgt spid="3">
                                            <p:txEl>
                                              <p:pRg st="7" end="7"/>
                                            </p:txEl>
                                          </p:spTgt>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2000"/>
                                        <p:tgtEl>
                                          <p:spTgt spid="3">
                                            <p:txEl>
                                              <p:pRg st="8" end="8"/>
                                            </p:txEl>
                                          </p:spTgt>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p:cTn id="69"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0"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1" dur="2000"/>
                                        <p:tgtEl>
                                          <p:spTgt spid="3">
                                            <p:txEl>
                                              <p:pRg st="9" end="9"/>
                                            </p:txEl>
                                          </p:spTgt>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p:cTn id="75"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6" dur="20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7" dur="2000"/>
                                        <p:tgtEl>
                                          <p:spTgt spid="3">
                                            <p:txEl>
                                              <p:pRg st="10" end="10"/>
                                            </p:txEl>
                                          </p:spTgt>
                                        </p:tgtEl>
                                      </p:cBhvr>
                                    </p:animEffect>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 calcmode="lin" valueType="num">
                                      <p:cBhvr>
                                        <p:cTn id="81" dur="2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2" dur="20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3"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2062" name="Picture 14" descr="See the source image">
            <a:extLst>
              <a:ext uri="{FF2B5EF4-FFF2-40B4-BE49-F238E27FC236}">
                <a16:creationId xmlns:a16="http://schemas.microsoft.com/office/drawing/2014/main" id="{44F7E153-436A-487A-AC0E-9649122474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43" r="-2" b="-2"/>
          <a:stretch/>
        </p:blipFill>
        <p:spPr bwMode="auto">
          <a:xfrm>
            <a:off x="4166505" y="10"/>
            <a:ext cx="4444096" cy="306704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e the source image">
            <a:extLst>
              <a:ext uri="{FF2B5EF4-FFF2-40B4-BE49-F238E27FC236}">
                <a16:creationId xmlns:a16="http://schemas.microsoft.com/office/drawing/2014/main" id="{C9A0E9E7-59AC-451E-BE21-BDECB1C148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114" r="2" b="17756"/>
          <a:stretch/>
        </p:blipFill>
        <p:spPr bwMode="auto">
          <a:xfrm>
            <a:off x="-1" y="3790950"/>
            <a:ext cx="8305800" cy="3067051"/>
          </a:xfrm>
          <a:prstGeom prst="rect">
            <a:avLst/>
          </a:prstGeom>
          <a:noFill/>
          <a:extLst>
            <a:ext uri="{909E8E84-426E-40DD-AFC4-6F175D3DCCD1}">
              <a14:hiddenFill xmlns:a14="http://schemas.microsoft.com/office/drawing/2010/main">
                <a:solidFill>
                  <a:srgbClr val="FFFFFF"/>
                </a:solidFill>
              </a14:hiddenFill>
            </a:ext>
          </a:extLst>
        </p:spPr>
      </p:pic>
      <p:sp>
        <p:nvSpPr>
          <p:cNvPr id="83" name="Freeform: Shape 82">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6" name="Picture 8" descr="See the source image">
            <a:extLst>
              <a:ext uri="{FF2B5EF4-FFF2-40B4-BE49-F238E27FC236}">
                <a16:creationId xmlns:a16="http://schemas.microsoft.com/office/drawing/2014/main" id="{39517FE7-5145-4A55-A6C7-D5763E6944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77" r="29356" b="-2"/>
          <a:stretch/>
        </p:blipFill>
        <p:spPr bwMode="auto">
          <a:xfrm>
            <a:off x="1" y="2"/>
            <a:ext cx="5017099" cy="4718647"/>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noFill/>
          <a:extLst>
            <a:ext uri="{909E8E84-426E-40DD-AFC4-6F175D3DCCD1}">
              <a14:hiddenFill xmlns:a14="http://schemas.microsoft.com/office/drawing/2010/main">
                <a:solidFill>
                  <a:srgbClr val="FFFFFF"/>
                </a:solidFill>
              </a14:hiddenFill>
            </a:ext>
          </a:extLst>
        </p:spPr>
      </p:pic>
      <p:sp>
        <p:nvSpPr>
          <p:cNvPr id="85" name="Freeform: Shape 84">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See the source image">
            <a:extLst>
              <a:ext uri="{FF2B5EF4-FFF2-40B4-BE49-F238E27FC236}">
                <a16:creationId xmlns:a16="http://schemas.microsoft.com/office/drawing/2014/main" id="{8B361E74-3445-482A-921D-0F8FA5CA14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83" r="19536" b="-1"/>
          <a:stretch/>
        </p:blipFill>
        <p:spPr bwMode="auto">
          <a:xfrm>
            <a:off x="6283728" y="1699213"/>
            <a:ext cx="5908273" cy="5158786"/>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noFill/>
          <a:extLst>
            <a:ext uri="{909E8E84-426E-40DD-AFC4-6F175D3DCCD1}">
              <a14:hiddenFill xmlns:a14="http://schemas.microsoft.com/office/drawing/2010/main">
                <a:solidFill>
                  <a:srgbClr val="FFFFFF"/>
                </a:solidFill>
              </a14:hiddenFill>
            </a:ext>
          </a:extLst>
        </p:spPr>
      </p:pic>
      <p:sp>
        <p:nvSpPr>
          <p:cNvPr id="87" name="Oval 86">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2" name="Picture 4" descr="See the source image">
            <a:extLst>
              <a:ext uri="{FF2B5EF4-FFF2-40B4-BE49-F238E27FC236}">
                <a16:creationId xmlns:a16="http://schemas.microsoft.com/office/drawing/2014/main" id="{58FD1CD6-C250-41B6-84CD-6F01A95B498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484" r="13518" b="3"/>
          <a:stretch/>
        </p:blipFill>
        <p:spPr bwMode="auto">
          <a:xfrm>
            <a:off x="3287694" y="1853886"/>
            <a:ext cx="4297680" cy="4297680"/>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noFill/>
          <a:extLst>
            <a:ext uri="{909E8E84-426E-40DD-AFC4-6F175D3DCCD1}">
              <a14:hiddenFill xmlns:a14="http://schemas.microsoft.com/office/drawing/2010/main">
                <a:solidFill>
                  <a:srgbClr val="FFFFFF"/>
                </a:solidFill>
              </a14:hiddenFill>
            </a:ext>
          </a:extLst>
        </p:spPr>
      </p:pic>
      <p:sp>
        <p:nvSpPr>
          <p:cNvPr id="89" name="Freeform: Shape 88">
            <a:extLst>
              <a:ext uri="{FF2B5EF4-FFF2-40B4-BE49-F238E27FC236}">
                <a16:creationId xmlns:a16="http://schemas.microsoft.com/office/drawing/2014/main" id="{5EFE9E4D-D93B-4B04-A3B5-234F5DBB9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pic>
        <p:nvPicPr>
          <p:cNvPr id="2054" name="Picture 6" descr="See the source image">
            <a:extLst>
              <a:ext uri="{FF2B5EF4-FFF2-40B4-BE49-F238E27FC236}">
                <a16:creationId xmlns:a16="http://schemas.microsoft.com/office/drawing/2014/main" id="{0F29A4DB-E69F-4649-864A-79E037A7DD1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464" r="14122" b="2"/>
          <a:stretch/>
        </p:blipFill>
        <p:spPr bwMode="auto">
          <a:xfrm>
            <a:off x="7928700" y="-1"/>
            <a:ext cx="4277711" cy="3045402"/>
          </a:xfrm>
          <a:custGeom>
            <a:avLst/>
            <a:gdLst/>
            <a:ahLst/>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12FADEF3-F1CB-4661-A2C8-BA6E9E58287B}"/>
              </a:ext>
            </a:extLst>
          </p:cNvPr>
          <p:cNvSpPr txBox="1">
            <a:spLocks/>
          </p:cNvSpPr>
          <p:nvPr/>
        </p:nvSpPr>
        <p:spPr>
          <a:xfrm>
            <a:off x="2767330" y="4998289"/>
            <a:ext cx="8399255" cy="1600200"/>
          </a:xfrm>
          <a:prstGeom prst="rect">
            <a:avLst/>
          </a:prstGeom>
          <a:solidFill>
            <a:schemeClr val="bg1">
              <a:alpha val="81000"/>
            </a:schemeClr>
          </a:solidFill>
          <a:effectLst>
            <a:softEdge rad="5080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effectLst>
                  <a:outerShdw blurRad="38100" dist="38100" dir="2700000" algn="tl">
                    <a:srgbClr val="000000">
                      <a:alpha val="43137"/>
                    </a:srgbClr>
                  </a:outerShdw>
                </a:effectLst>
                <a:latin typeface="Arial Rounded MT Bold" panose="020F0704030504030204" pitchFamily="34" charset="0"/>
              </a:rPr>
              <a:t>Who’s Really in Charge?</a:t>
            </a:r>
            <a:br>
              <a:rPr lang="en-US" sz="5400" b="1" dirty="0">
                <a:effectLst>
                  <a:outerShdw blurRad="38100" dist="38100" dir="2700000" algn="tl">
                    <a:srgbClr val="000000">
                      <a:alpha val="43137"/>
                    </a:srgbClr>
                  </a:outerShdw>
                </a:effectLst>
                <a:latin typeface="Arial Rounded MT Bold" panose="020F0704030504030204" pitchFamily="34" charset="0"/>
              </a:rPr>
            </a:br>
            <a:r>
              <a:rPr lang="en-US" sz="5400" b="1" dirty="0">
                <a:effectLst>
                  <a:outerShdw blurRad="38100" dist="38100" dir="2700000" algn="tl">
                    <a:srgbClr val="000000">
                      <a:alpha val="43137"/>
                    </a:srgbClr>
                  </a:outerShdw>
                </a:effectLst>
                <a:latin typeface="Arial Rounded MT Bold" panose="020F0704030504030204" pitchFamily="34" charset="0"/>
              </a:rPr>
              <a:t>Calling the Shots?</a:t>
            </a:r>
          </a:p>
        </p:txBody>
      </p:sp>
    </p:spTree>
    <p:extLst>
      <p:ext uri="{BB962C8B-B14F-4D97-AF65-F5344CB8AC3E}">
        <p14:creationId xmlns:p14="http://schemas.microsoft.com/office/powerpoint/2010/main" val="1142613827"/>
      </p:ext>
    </p:extLst>
  </p:cSld>
  <p:clrMapOvr>
    <a:masterClrMapping/>
  </p:clrMapOvr>
  <mc:AlternateContent xmlns:mc="http://schemas.openxmlformats.org/markup-compatibility/2006" xmlns:p14="http://schemas.microsoft.com/office/powerpoint/2010/main">
    <mc:Choice Requires="p14">
      <p:transition spd="slow" p14:dur="3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3C36-489F-4855-A558-39C92B6BEC4B}"/>
              </a:ext>
            </a:extLst>
          </p:cNvPr>
          <p:cNvSpPr>
            <a:spLocks noGrp="1"/>
          </p:cNvSpPr>
          <p:nvPr>
            <p:ph type="title"/>
          </p:nvPr>
        </p:nvSpPr>
        <p:spPr>
          <a:xfrm>
            <a:off x="838200" y="155576"/>
            <a:ext cx="10515600" cy="882650"/>
          </a:xfrm>
        </p:spPr>
        <p:txBody>
          <a:bodyPr/>
          <a:lstStyle/>
          <a:p>
            <a:endParaRPr lang="en-US" dirty="0"/>
          </a:p>
        </p:txBody>
      </p:sp>
      <p:sp>
        <p:nvSpPr>
          <p:cNvPr id="3" name="Content Placeholder 2">
            <a:extLst>
              <a:ext uri="{FF2B5EF4-FFF2-40B4-BE49-F238E27FC236}">
                <a16:creationId xmlns:a16="http://schemas.microsoft.com/office/drawing/2014/main" id="{E1B7491B-B76C-40FE-A888-F63786A6D268}"/>
              </a:ext>
            </a:extLst>
          </p:cNvPr>
          <p:cNvSpPr>
            <a:spLocks noGrp="1"/>
          </p:cNvSpPr>
          <p:nvPr>
            <p:ph idx="1"/>
          </p:nvPr>
        </p:nvSpPr>
        <p:spPr>
          <a:xfrm>
            <a:off x="352424" y="1476374"/>
            <a:ext cx="11477625" cy="5095875"/>
          </a:xfrm>
        </p:spPr>
        <p:txBody>
          <a:bodyPr/>
          <a:lstStyle/>
          <a:p>
            <a:endParaRPr lang="en-US" dirty="0"/>
          </a:p>
        </p:txBody>
      </p:sp>
    </p:spTree>
    <p:extLst>
      <p:ext uri="{BB962C8B-B14F-4D97-AF65-F5344CB8AC3E}">
        <p14:creationId xmlns:p14="http://schemas.microsoft.com/office/powerpoint/2010/main" val="50784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8B361E74-3445-482A-921D-0F8FA5CA1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 y="203200"/>
            <a:ext cx="2936240" cy="29870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58FD1CD6-C250-41B6-84CD-6F01A95B4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3190240"/>
            <a:ext cx="3180080" cy="35763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0F29A4DB-E69F-4649-864A-79E037A7DD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5840" y="304800"/>
            <a:ext cx="3059430" cy="27838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a:extLst>
              <a:ext uri="{FF2B5EF4-FFF2-40B4-BE49-F238E27FC236}">
                <a16:creationId xmlns:a16="http://schemas.microsoft.com/office/drawing/2014/main" id="{39517FE7-5145-4A55-A6C7-D5763E6944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9280" y="384175"/>
            <a:ext cx="2639060" cy="278384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e the source image">
            <a:extLst>
              <a:ext uri="{FF2B5EF4-FFF2-40B4-BE49-F238E27FC236}">
                <a16:creationId xmlns:a16="http://schemas.microsoft.com/office/drawing/2014/main" id="{C9A0E9E7-59AC-451E-BE21-BDECB1C148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5405" y="3625850"/>
            <a:ext cx="3895725"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ee the source image">
            <a:extLst>
              <a:ext uri="{FF2B5EF4-FFF2-40B4-BE49-F238E27FC236}">
                <a16:creationId xmlns:a16="http://schemas.microsoft.com/office/drawing/2014/main" id="{44F7E153-436A-487A-AC0E-9649122474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6555" y="3625850"/>
            <a:ext cx="2276158" cy="28479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ee the source image">
            <a:extLst>
              <a:ext uri="{FF2B5EF4-FFF2-40B4-BE49-F238E27FC236}">
                <a16:creationId xmlns:a16="http://schemas.microsoft.com/office/drawing/2014/main" id="{6FBA5BE6-5DF2-469C-83C3-8BAD64223F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03751" y="80645"/>
            <a:ext cx="2388235" cy="323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451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3C36-489F-4855-A558-39C92B6BEC4B}"/>
              </a:ext>
            </a:extLst>
          </p:cNvPr>
          <p:cNvSpPr>
            <a:spLocks noGrp="1"/>
          </p:cNvSpPr>
          <p:nvPr>
            <p:ph type="title"/>
          </p:nvPr>
        </p:nvSpPr>
        <p:spPr>
          <a:xfrm>
            <a:off x="838200" y="155576"/>
            <a:ext cx="10515600" cy="882650"/>
          </a:xfrm>
        </p:spPr>
        <p:txBody>
          <a:bodyPr/>
          <a:lstStyle/>
          <a:p>
            <a:endParaRPr lang="en-US" dirty="0"/>
          </a:p>
        </p:txBody>
      </p:sp>
      <p:sp>
        <p:nvSpPr>
          <p:cNvPr id="3" name="Content Placeholder 2">
            <a:extLst>
              <a:ext uri="{FF2B5EF4-FFF2-40B4-BE49-F238E27FC236}">
                <a16:creationId xmlns:a16="http://schemas.microsoft.com/office/drawing/2014/main" id="{E1B7491B-B76C-40FE-A888-F63786A6D268}"/>
              </a:ext>
            </a:extLst>
          </p:cNvPr>
          <p:cNvSpPr>
            <a:spLocks noGrp="1"/>
          </p:cNvSpPr>
          <p:nvPr>
            <p:ph idx="1"/>
          </p:nvPr>
        </p:nvSpPr>
        <p:spPr>
          <a:xfrm>
            <a:off x="352424" y="1476374"/>
            <a:ext cx="11477625" cy="5095875"/>
          </a:xfrm>
        </p:spPr>
        <p:txBody>
          <a:bodyPr/>
          <a:lstStyle/>
          <a:p>
            <a:endParaRPr lang="en-US" dirty="0"/>
          </a:p>
        </p:txBody>
      </p:sp>
    </p:spTree>
    <p:extLst>
      <p:ext uri="{BB962C8B-B14F-4D97-AF65-F5344CB8AC3E}">
        <p14:creationId xmlns:p14="http://schemas.microsoft.com/office/powerpoint/2010/main" val="394305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3C36-489F-4855-A558-39C92B6BEC4B}"/>
              </a:ext>
            </a:extLst>
          </p:cNvPr>
          <p:cNvSpPr>
            <a:spLocks noGrp="1"/>
          </p:cNvSpPr>
          <p:nvPr>
            <p:ph type="title"/>
          </p:nvPr>
        </p:nvSpPr>
        <p:spPr>
          <a:xfrm>
            <a:off x="838200" y="155576"/>
            <a:ext cx="10515600" cy="882650"/>
          </a:xfrm>
        </p:spPr>
        <p:txBody>
          <a:bodyPr/>
          <a:lstStyle/>
          <a:p>
            <a:endParaRPr lang="en-US" dirty="0"/>
          </a:p>
        </p:txBody>
      </p:sp>
      <p:sp>
        <p:nvSpPr>
          <p:cNvPr id="3" name="Content Placeholder 2">
            <a:extLst>
              <a:ext uri="{FF2B5EF4-FFF2-40B4-BE49-F238E27FC236}">
                <a16:creationId xmlns:a16="http://schemas.microsoft.com/office/drawing/2014/main" id="{E1B7491B-B76C-40FE-A888-F63786A6D268}"/>
              </a:ext>
            </a:extLst>
          </p:cNvPr>
          <p:cNvSpPr>
            <a:spLocks noGrp="1"/>
          </p:cNvSpPr>
          <p:nvPr>
            <p:ph idx="1"/>
          </p:nvPr>
        </p:nvSpPr>
        <p:spPr>
          <a:xfrm>
            <a:off x="352424" y="1476374"/>
            <a:ext cx="11477625" cy="5095875"/>
          </a:xfrm>
        </p:spPr>
        <p:txBody>
          <a:bodyPr/>
          <a:lstStyle/>
          <a:p>
            <a:endParaRPr lang="en-US" dirty="0"/>
          </a:p>
        </p:txBody>
      </p:sp>
    </p:spTree>
    <p:extLst>
      <p:ext uri="{BB962C8B-B14F-4D97-AF65-F5344CB8AC3E}">
        <p14:creationId xmlns:p14="http://schemas.microsoft.com/office/powerpoint/2010/main" val="4197297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F2A3-7E18-4FA2-8DE8-6B7596D7FF09}"/>
              </a:ext>
            </a:extLst>
          </p:cNvPr>
          <p:cNvSpPr>
            <a:spLocks noGrp="1"/>
          </p:cNvSpPr>
          <p:nvPr>
            <p:ph type="ctrTitle"/>
          </p:nvPr>
        </p:nvSpPr>
        <p:spPr>
          <a:xfrm>
            <a:off x="3529330" y="0"/>
            <a:ext cx="9144000" cy="1600200"/>
          </a:xfrm>
        </p:spPr>
        <p:txBody>
          <a:bodyPr>
            <a:normAutofit/>
          </a:bodyPr>
          <a:lstStyle/>
          <a:p>
            <a:r>
              <a:rPr lang="en-US" sz="5400" b="1" dirty="0">
                <a:solidFill>
                  <a:schemeClr val="bg1"/>
                </a:solidFill>
                <a:effectLst>
                  <a:outerShdw blurRad="38100" dist="38100" dir="2700000" algn="tl">
                    <a:srgbClr val="000000">
                      <a:alpha val="43137"/>
                    </a:srgbClr>
                  </a:outerShdw>
                </a:effectLst>
                <a:latin typeface="Arial Rounded MT Bold" panose="020F0704030504030204" pitchFamily="34" charset="0"/>
              </a:rPr>
              <a:t>Who’s Really in Charge?</a:t>
            </a:r>
            <a:br>
              <a:rPr lang="en-US" sz="5400" b="1" dirty="0">
                <a:solidFill>
                  <a:schemeClr val="bg1"/>
                </a:solidFill>
                <a:effectLst>
                  <a:outerShdw blurRad="38100" dist="38100" dir="2700000" algn="tl">
                    <a:srgbClr val="000000">
                      <a:alpha val="43137"/>
                    </a:srgbClr>
                  </a:outerShdw>
                </a:effectLst>
                <a:latin typeface="Arial Rounded MT Bold" panose="020F0704030504030204" pitchFamily="34" charset="0"/>
              </a:rPr>
            </a:br>
            <a:r>
              <a:rPr lang="en-US" sz="5400" b="1" dirty="0">
                <a:solidFill>
                  <a:schemeClr val="bg1"/>
                </a:solidFill>
                <a:effectLst>
                  <a:outerShdw blurRad="38100" dist="38100" dir="2700000" algn="tl">
                    <a:srgbClr val="000000">
                      <a:alpha val="43137"/>
                    </a:srgbClr>
                  </a:outerShdw>
                </a:effectLst>
                <a:latin typeface="Arial Rounded MT Bold" panose="020F0704030504030204" pitchFamily="34" charset="0"/>
              </a:rPr>
              <a:t>Calling the Shots?</a:t>
            </a:r>
          </a:p>
        </p:txBody>
      </p:sp>
      <p:sp>
        <p:nvSpPr>
          <p:cNvPr id="3" name="Subtitle 2">
            <a:extLst>
              <a:ext uri="{FF2B5EF4-FFF2-40B4-BE49-F238E27FC236}">
                <a16:creationId xmlns:a16="http://schemas.microsoft.com/office/drawing/2014/main" id="{6E1A197A-F86F-4988-B8D5-0E578A52CC36}"/>
              </a:ext>
            </a:extLst>
          </p:cNvPr>
          <p:cNvSpPr>
            <a:spLocks noGrp="1"/>
          </p:cNvSpPr>
          <p:nvPr>
            <p:ph type="subTitle" idx="1"/>
          </p:nvPr>
        </p:nvSpPr>
        <p:spPr>
          <a:xfrm>
            <a:off x="8101330" y="4922838"/>
            <a:ext cx="2346960" cy="787082"/>
          </a:xfrm>
        </p:spPr>
        <p:txBody>
          <a:bodyPr>
            <a:normAutofit/>
          </a:bodyPr>
          <a:lstStyle/>
          <a:p>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Isaiah 6</a:t>
            </a:r>
          </a:p>
        </p:txBody>
      </p:sp>
    </p:spTree>
    <p:extLst>
      <p:ext uri="{BB962C8B-B14F-4D97-AF65-F5344CB8AC3E}">
        <p14:creationId xmlns:p14="http://schemas.microsoft.com/office/powerpoint/2010/main" val="4289893985"/>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750" fill="hold"/>
                                        <p:tgtEl>
                                          <p:spTgt spid="2"/>
                                        </p:tgtEl>
                                        <p:attrNameLst>
                                          <p:attrName>ppt_x</p:attrName>
                                        </p:attrNameLst>
                                      </p:cBhvr>
                                      <p:tavLst>
                                        <p:tav tm="0">
                                          <p:val>
                                            <p:strVal val="0-#ppt_w/2"/>
                                          </p:val>
                                        </p:tav>
                                        <p:tav tm="100000">
                                          <p:val>
                                            <p:strVal val="#ppt_x"/>
                                          </p:val>
                                        </p:tav>
                                      </p:tavLst>
                                    </p:anim>
                                    <p:anim calcmode="lin" valueType="num">
                                      <p:cBhvr additive="base">
                                        <p:cTn id="8" dur="1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18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See the source image">
            <a:extLst>
              <a:ext uri="{FF2B5EF4-FFF2-40B4-BE49-F238E27FC236}">
                <a16:creationId xmlns:a16="http://schemas.microsoft.com/office/drawing/2014/main" id="{B8F0C6DE-A831-4CCA-917F-BA9A6FCAA4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6181" y="1743820"/>
            <a:ext cx="5462546" cy="34140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52B59EB-6F50-40A0-8596-010029AD5B0A}"/>
              </a:ext>
            </a:extLst>
          </p:cNvPr>
          <p:cNvSpPr txBox="1"/>
          <p:nvPr/>
        </p:nvSpPr>
        <p:spPr>
          <a:xfrm>
            <a:off x="3205701" y="790501"/>
            <a:ext cx="5603019" cy="2292935"/>
          </a:xfrm>
          <a:prstGeom prst="rect">
            <a:avLst/>
          </a:prstGeom>
          <a:solidFill>
            <a:schemeClr val="bg1">
              <a:alpha val="80000"/>
            </a:schemeClr>
          </a:solidFill>
          <a:effectLst>
            <a:softEdge rad="50800"/>
          </a:effectLst>
        </p:spPr>
        <p:txBody>
          <a:bodyPr wrap="square" rtlCol="0">
            <a:sp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rPr>
              <a:t>We Just Came Through a…     </a:t>
            </a:r>
          </a:p>
          <a:p>
            <a:r>
              <a:rPr lang="en-US" sz="3200" b="1" dirty="0">
                <a:effectLst>
                  <a:outerShdw blurRad="38100" dist="38100" dir="2700000" algn="tl">
                    <a:srgbClr val="000000">
                      <a:alpha val="43137"/>
                    </a:srgbClr>
                  </a:outerShdw>
                </a:effectLst>
                <a:latin typeface="Arial Rounded MT Bold" panose="020F0704030504030204" pitchFamily="34" charset="0"/>
              </a:rPr>
              <a:t>   …Tumultuous Election</a:t>
            </a:r>
          </a:p>
          <a:p>
            <a:pPr>
              <a:spcBef>
                <a:spcPts val="1800"/>
              </a:spcBef>
            </a:pPr>
            <a:r>
              <a:rPr lang="en-US" sz="3200" b="1" dirty="0">
                <a:effectLst>
                  <a:outerShdw blurRad="38100" dist="38100" dir="2700000" algn="tl">
                    <a:srgbClr val="000000">
                      <a:alpha val="43137"/>
                    </a:srgbClr>
                  </a:outerShdw>
                </a:effectLst>
                <a:latin typeface="Arial Rounded MT Bold" panose="020F0704030504030204" pitchFamily="34" charset="0"/>
              </a:rPr>
              <a:t>    Both Sides Have…</a:t>
            </a:r>
          </a:p>
          <a:p>
            <a:r>
              <a:rPr lang="en-US" sz="3200" b="1" dirty="0">
                <a:effectLst>
                  <a:outerShdw blurRad="38100" dist="38100" dir="2700000" algn="tl">
                    <a:srgbClr val="000000">
                      <a:alpha val="43137"/>
                    </a:srgbClr>
                  </a:outerShdw>
                </a:effectLst>
                <a:latin typeface="Arial Rounded MT Bold" panose="020F0704030504030204" pitchFamily="34" charset="0"/>
              </a:rPr>
              <a:t>       …Blood on Their Hands </a:t>
            </a:r>
          </a:p>
        </p:txBody>
      </p:sp>
      <p:sp>
        <p:nvSpPr>
          <p:cNvPr id="3" name="TextBox 2">
            <a:extLst>
              <a:ext uri="{FF2B5EF4-FFF2-40B4-BE49-F238E27FC236}">
                <a16:creationId xmlns:a16="http://schemas.microsoft.com/office/drawing/2014/main" id="{941CFC87-62D7-46F9-8D6D-2763FF168115}"/>
              </a:ext>
            </a:extLst>
          </p:cNvPr>
          <p:cNvSpPr txBox="1"/>
          <p:nvPr/>
        </p:nvSpPr>
        <p:spPr>
          <a:xfrm>
            <a:off x="0" y="3881861"/>
            <a:ext cx="7122160" cy="1384995"/>
          </a:xfrm>
          <a:prstGeom prst="rect">
            <a:avLst/>
          </a:prstGeom>
          <a:solidFill>
            <a:schemeClr val="bg1">
              <a:alpha val="80000"/>
            </a:schemeClr>
          </a:solidFill>
        </p:spPr>
        <p:txBody>
          <a:bodyPr wrap="square" rtlCol="0">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Between COVID and this Election…</a:t>
            </a:r>
          </a:p>
          <a:p>
            <a:r>
              <a:rPr lang="en-US" sz="2800" b="1" dirty="0">
                <a:effectLst>
                  <a:outerShdw blurRad="38100" dist="38100" dir="2700000" algn="tl">
                    <a:srgbClr val="000000">
                      <a:alpha val="43137"/>
                    </a:srgbClr>
                  </a:outerShdw>
                </a:effectLst>
                <a:latin typeface="Arial Rounded MT Bold" panose="020F0704030504030204" pitchFamily="34" charset="0"/>
              </a:rPr>
              <a:t>           …Our Nations Values and Faith </a:t>
            </a:r>
          </a:p>
          <a:p>
            <a:pPr algn="ctr"/>
            <a:r>
              <a:rPr lang="en-US" sz="2800" b="1" dirty="0">
                <a:effectLst>
                  <a:outerShdw blurRad="38100" dist="38100" dir="2700000" algn="tl">
                    <a:srgbClr val="000000">
                      <a:alpha val="43137"/>
                    </a:srgbClr>
                  </a:outerShdw>
                </a:effectLst>
                <a:latin typeface="Arial Rounded MT Bold" panose="020F0704030504030204" pitchFamily="34" charset="0"/>
              </a:rPr>
              <a:t>            …Have Been Shaken to the Core!</a:t>
            </a:r>
          </a:p>
        </p:txBody>
      </p:sp>
    </p:spTree>
    <p:extLst>
      <p:ext uri="{BB962C8B-B14F-4D97-AF65-F5344CB8AC3E}">
        <p14:creationId xmlns:p14="http://schemas.microsoft.com/office/powerpoint/2010/main" val="3980961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20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2000"/>
                                        <p:tgtEl>
                                          <p:spTgt spid="2">
                                            <p:txEl>
                                              <p:pRg st="0" end="0"/>
                                            </p:txEl>
                                          </p:spTgt>
                                        </p:tgtEl>
                                      </p:cBhvr>
                                    </p:animEffect>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2000"/>
                                        <p:tgtEl>
                                          <p:spTgt spid="2">
                                            <p:txEl>
                                              <p:pRg st="2" end="2"/>
                                            </p:txEl>
                                          </p:spTgt>
                                        </p:tgtEl>
                                      </p:cBhvr>
                                    </p:animEffect>
                                  </p:childTnLst>
                                </p:cTn>
                              </p:par>
                            </p:childTnLst>
                          </p:cTn>
                        </p:par>
                        <p:par>
                          <p:cTn id="24" fill="hold">
                            <p:stCondLst>
                              <p:cond delay="4500"/>
                            </p:stCondLst>
                            <p:childTnLst>
                              <p:par>
                                <p:cTn id="25" presetID="16" presetClass="entr" presetSubtype="21" fill="hold"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2000"/>
                                        <p:tgtEl>
                                          <p:spTgt spid="3"/>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barn(inVertical)">
                                      <p:cBhvr>
                                        <p:cTn id="35" dur="2000"/>
                                        <p:tgtEl>
                                          <p:spTgt spid="3">
                                            <p:txEl>
                                              <p:pRg st="0" end="0"/>
                                            </p:txEl>
                                          </p:spTgt>
                                        </p:tgtEl>
                                      </p:cBhvr>
                                    </p:animEffect>
                                  </p:childTnLst>
                                </p:cTn>
                              </p:par>
                            </p:childTnLst>
                          </p:cTn>
                        </p:par>
                        <p:par>
                          <p:cTn id="36" fill="hold">
                            <p:stCondLst>
                              <p:cond delay="2000"/>
                            </p:stCondLst>
                            <p:childTnLst>
                              <p:par>
                                <p:cTn id="37" presetID="16" presetClass="entr" presetSubtype="21" fill="hold" nodeType="after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barn(inVertical)">
                                      <p:cBhvr>
                                        <p:cTn id="39" dur="2000"/>
                                        <p:tgtEl>
                                          <p:spTgt spid="3">
                                            <p:txEl>
                                              <p:pRg st="1" end="1"/>
                                            </p:txEl>
                                          </p:spTgt>
                                        </p:tgtEl>
                                      </p:cBhvr>
                                    </p:animEffect>
                                  </p:childTnLst>
                                </p:cTn>
                              </p:par>
                            </p:childTnLst>
                          </p:cTn>
                        </p:par>
                        <p:par>
                          <p:cTn id="40" fill="hold">
                            <p:stCondLst>
                              <p:cond delay="4000"/>
                            </p:stCondLst>
                            <p:childTnLst>
                              <p:par>
                                <p:cTn id="41" presetID="16" presetClass="entr" presetSubtype="21" fill="hold" nodeType="after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barn(inVertical)">
                                      <p:cBhvr>
                                        <p:cTn id="4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3C36-489F-4855-A558-39C92B6BEC4B}"/>
              </a:ext>
            </a:extLst>
          </p:cNvPr>
          <p:cNvSpPr>
            <a:spLocks noGrp="1"/>
          </p:cNvSpPr>
          <p:nvPr>
            <p:ph type="title"/>
          </p:nvPr>
        </p:nvSpPr>
        <p:spPr>
          <a:xfrm>
            <a:off x="838200" y="155576"/>
            <a:ext cx="10515600" cy="882650"/>
          </a:xfrm>
        </p:spPr>
        <p:txBody>
          <a:bodyPr/>
          <a:lstStyle/>
          <a:p>
            <a:endParaRPr lang="en-US" dirty="0"/>
          </a:p>
        </p:txBody>
      </p:sp>
      <p:sp>
        <p:nvSpPr>
          <p:cNvPr id="3" name="Content Placeholder 2">
            <a:extLst>
              <a:ext uri="{FF2B5EF4-FFF2-40B4-BE49-F238E27FC236}">
                <a16:creationId xmlns:a16="http://schemas.microsoft.com/office/drawing/2014/main" id="{E1B7491B-B76C-40FE-A888-F63786A6D268}"/>
              </a:ext>
            </a:extLst>
          </p:cNvPr>
          <p:cNvSpPr>
            <a:spLocks noGrp="1"/>
          </p:cNvSpPr>
          <p:nvPr>
            <p:ph idx="1"/>
          </p:nvPr>
        </p:nvSpPr>
        <p:spPr>
          <a:xfrm>
            <a:off x="2220686" y="1476375"/>
            <a:ext cx="9609363" cy="4619626"/>
          </a:xfrm>
          <a:solidFill>
            <a:schemeClr val="bg1">
              <a:alpha val="85000"/>
            </a:schemeClr>
          </a:solidFill>
        </p:spPr>
        <p:txBody>
          <a:bodyPr/>
          <a:lstStyle/>
          <a:p>
            <a:pPr marL="0" marR="0" indent="0" algn="ctr">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This Week Marked Beginning of a New Administration</a:t>
            </a:r>
          </a:p>
          <a:p>
            <a:pPr marL="0" marR="0" indent="0" algn="ctr">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Listen Carefully…</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indent="0" algn="ctr">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NO Matter Which Party Had Won…</a:t>
            </a:r>
          </a:p>
          <a:p>
            <a:pPr marL="0" marR="0" indent="0" algn="ctr">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For Some this is a Great Day</a:t>
            </a:r>
          </a:p>
          <a:p>
            <a:pPr marL="0" marR="0" indent="0" algn="ctr">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…Others a Bad Day</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indent="0" algn="ctr">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Remember 4 yrs. Ago? </a:t>
            </a:r>
          </a:p>
          <a:p>
            <a:pPr marL="0" marR="0" indent="0" algn="ctr">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School Classes Shutting Down… </a:t>
            </a:r>
          </a:p>
          <a:p>
            <a:pPr marL="0" marR="0" indent="0" algn="ctr">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Folks Going in All Types of Emotional Crisis</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indent="0" algn="ctr">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We Don’t Have to Go There…. </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12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6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7491B-B76C-40FE-A888-F63786A6D268}"/>
              </a:ext>
            </a:extLst>
          </p:cNvPr>
          <p:cNvSpPr>
            <a:spLocks noGrp="1"/>
          </p:cNvSpPr>
          <p:nvPr>
            <p:ph idx="1"/>
          </p:nvPr>
        </p:nvSpPr>
        <p:spPr>
          <a:xfrm>
            <a:off x="111760" y="172720"/>
            <a:ext cx="11927839" cy="6614160"/>
          </a:xfrm>
          <a:solidFill>
            <a:schemeClr val="bg1">
              <a:alpha val="80000"/>
            </a:schemeClr>
          </a:solidFill>
        </p:spPr>
        <p:txBody>
          <a:bodyPr>
            <a:normAutofit fontScale="25000" lnSpcReduction="20000"/>
          </a:bodyPr>
          <a:lstStyle/>
          <a:p>
            <a:pPr marL="0" indent="0">
              <a:lnSpc>
                <a:spcPct val="110000"/>
              </a:lnSpc>
              <a:buNone/>
            </a:pPr>
            <a:r>
              <a:rPr lang="en-US" sz="11200" baseline="30000" dirty="0">
                <a:effectLst>
                  <a:outerShdw blurRad="38100" dist="38100" dir="2700000" algn="tl">
                    <a:srgbClr val="000000">
                      <a:alpha val="43137"/>
                    </a:srgbClr>
                  </a:outerShdw>
                </a:effectLst>
                <a:latin typeface="Arial Rounded MT Bold" panose="020F0704030504030204" pitchFamily="34" charset="0"/>
              </a:rPr>
              <a:t>1 </a:t>
            </a:r>
            <a:r>
              <a:rPr lang="en-US" sz="10400" dirty="0">
                <a:effectLst>
                  <a:outerShdw blurRad="38100" dist="38100" dir="2700000" algn="tl">
                    <a:srgbClr val="000000">
                      <a:alpha val="43137"/>
                    </a:srgbClr>
                  </a:outerShdw>
                </a:effectLst>
                <a:latin typeface="Arial Rounded MT Bold" panose="020F0704030504030204" pitchFamily="34" charset="0"/>
              </a:rPr>
              <a:t> In the year that king Uzziah died I saw also the Lord sitting upon a throne, high and lifted up, and his train filled the temple. </a:t>
            </a:r>
            <a:br>
              <a:rPr lang="en-US" sz="10400" dirty="0">
                <a:effectLst>
                  <a:outerShdw blurRad="38100" dist="38100" dir="2700000" algn="tl">
                    <a:srgbClr val="000000">
                      <a:alpha val="43137"/>
                    </a:srgbClr>
                  </a:outerShdw>
                </a:effectLst>
                <a:latin typeface="Arial Rounded MT Bold" panose="020F0704030504030204" pitchFamily="34" charset="0"/>
              </a:rPr>
            </a:br>
            <a:r>
              <a:rPr lang="en-US" sz="10400" baseline="30000" dirty="0">
                <a:effectLst>
                  <a:outerShdw blurRad="38100" dist="38100" dir="2700000" algn="tl">
                    <a:srgbClr val="000000">
                      <a:alpha val="43137"/>
                    </a:srgbClr>
                  </a:outerShdw>
                </a:effectLst>
                <a:latin typeface="Arial Rounded MT Bold" panose="020F0704030504030204" pitchFamily="34" charset="0"/>
              </a:rPr>
              <a:t>2 </a:t>
            </a:r>
            <a:r>
              <a:rPr lang="en-US" sz="10400" dirty="0">
                <a:effectLst>
                  <a:outerShdw blurRad="38100" dist="38100" dir="2700000" algn="tl">
                    <a:srgbClr val="000000">
                      <a:alpha val="43137"/>
                    </a:srgbClr>
                  </a:outerShdw>
                </a:effectLst>
                <a:latin typeface="Arial Rounded MT Bold" panose="020F0704030504030204" pitchFamily="34" charset="0"/>
              </a:rPr>
              <a:t> Above it stood the seraphim's: each one had six wings; with twain he covered his face, and with twain he covered his feet, and with twain he did fly. </a:t>
            </a:r>
            <a:br>
              <a:rPr lang="en-US" sz="10400" dirty="0">
                <a:effectLst>
                  <a:outerShdw blurRad="38100" dist="38100" dir="2700000" algn="tl">
                    <a:srgbClr val="000000">
                      <a:alpha val="43137"/>
                    </a:srgbClr>
                  </a:outerShdw>
                </a:effectLst>
                <a:latin typeface="Arial Rounded MT Bold" panose="020F0704030504030204" pitchFamily="34" charset="0"/>
              </a:rPr>
            </a:br>
            <a:r>
              <a:rPr lang="en-US" sz="10400" baseline="30000" dirty="0">
                <a:effectLst>
                  <a:outerShdw blurRad="38100" dist="38100" dir="2700000" algn="tl">
                    <a:srgbClr val="000000">
                      <a:alpha val="43137"/>
                    </a:srgbClr>
                  </a:outerShdw>
                </a:effectLst>
                <a:latin typeface="Arial Rounded MT Bold" panose="020F0704030504030204" pitchFamily="34" charset="0"/>
              </a:rPr>
              <a:t>3 </a:t>
            </a:r>
            <a:r>
              <a:rPr lang="en-US" sz="10400" dirty="0">
                <a:effectLst>
                  <a:outerShdw blurRad="38100" dist="38100" dir="2700000" algn="tl">
                    <a:srgbClr val="000000">
                      <a:alpha val="43137"/>
                    </a:srgbClr>
                  </a:outerShdw>
                </a:effectLst>
                <a:latin typeface="Arial Rounded MT Bold" panose="020F0704030504030204" pitchFamily="34" charset="0"/>
              </a:rPr>
              <a:t> And one cried unto another, and said, Holy, holy, holy, </a:t>
            </a:r>
            <a:r>
              <a:rPr lang="en-US" sz="10400" i="1" dirty="0">
                <a:effectLst>
                  <a:outerShdw blurRad="38100" dist="38100" dir="2700000" algn="tl">
                    <a:srgbClr val="000000">
                      <a:alpha val="43137"/>
                    </a:srgbClr>
                  </a:outerShdw>
                </a:effectLst>
                <a:latin typeface="Arial Rounded MT Bold" panose="020F0704030504030204" pitchFamily="34" charset="0"/>
              </a:rPr>
              <a:t>is</a:t>
            </a:r>
            <a:r>
              <a:rPr lang="en-US" sz="10400" dirty="0">
                <a:effectLst>
                  <a:outerShdw blurRad="38100" dist="38100" dir="2700000" algn="tl">
                    <a:srgbClr val="000000">
                      <a:alpha val="43137"/>
                    </a:srgbClr>
                  </a:outerShdw>
                </a:effectLst>
                <a:latin typeface="Arial Rounded MT Bold" panose="020F0704030504030204" pitchFamily="34" charset="0"/>
              </a:rPr>
              <a:t> the </a:t>
            </a:r>
            <a:r>
              <a:rPr lang="en-US" sz="10400" cap="small" dirty="0">
                <a:effectLst>
                  <a:outerShdw blurRad="38100" dist="38100" dir="2700000" algn="tl">
                    <a:srgbClr val="000000">
                      <a:alpha val="43137"/>
                    </a:srgbClr>
                  </a:outerShdw>
                </a:effectLst>
                <a:latin typeface="Arial Rounded MT Bold" panose="020F0704030504030204" pitchFamily="34" charset="0"/>
              </a:rPr>
              <a:t>LORD</a:t>
            </a:r>
            <a:r>
              <a:rPr lang="en-US" sz="10400" dirty="0">
                <a:effectLst>
                  <a:outerShdw blurRad="38100" dist="38100" dir="2700000" algn="tl">
                    <a:srgbClr val="000000">
                      <a:alpha val="43137"/>
                    </a:srgbClr>
                  </a:outerShdw>
                </a:effectLst>
                <a:latin typeface="Arial Rounded MT Bold" panose="020F0704030504030204" pitchFamily="34" charset="0"/>
              </a:rPr>
              <a:t> of hosts: the whole earth </a:t>
            </a:r>
            <a:r>
              <a:rPr lang="en-US" sz="10400" i="1" dirty="0">
                <a:effectLst>
                  <a:outerShdw blurRad="38100" dist="38100" dir="2700000" algn="tl">
                    <a:srgbClr val="000000">
                      <a:alpha val="43137"/>
                    </a:srgbClr>
                  </a:outerShdw>
                </a:effectLst>
                <a:latin typeface="Arial Rounded MT Bold" panose="020F0704030504030204" pitchFamily="34" charset="0"/>
              </a:rPr>
              <a:t>is</a:t>
            </a:r>
            <a:r>
              <a:rPr lang="en-US" sz="10400" dirty="0">
                <a:effectLst>
                  <a:outerShdw blurRad="38100" dist="38100" dir="2700000" algn="tl">
                    <a:srgbClr val="000000">
                      <a:alpha val="43137"/>
                    </a:srgbClr>
                  </a:outerShdw>
                </a:effectLst>
                <a:latin typeface="Arial Rounded MT Bold" panose="020F0704030504030204" pitchFamily="34" charset="0"/>
              </a:rPr>
              <a:t> full of his glory. </a:t>
            </a:r>
            <a:br>
              <a:rPr lang="en-US" sz="10400" dirty="0">
                <a:effectLst>
                  <a:outerShdw blurRad="38100" dist="38100" dir="2700000" algn="tl">
                    <a:srgbClr val="000000">
                      <a:alpha val="43137"/>
                    </a:srgbClr>
                  </a:outerShdw>
                </a:effectLst>
                <a:latin typeface="Arial Rounded MT Bold" panose="020F0704030504030204" pitchFamily="34" charset="0"/>
              </a:rPr>
            </a:br>
            <a:r>
              <a:rPr lang="en-US" sz="10400" baseline="30000" dirty="0">
                <a:effectLst>
                  <a:outerShdw blurRad="38100" dist="38100" dir="2700000" algn="tl">
                    <a:srgbClr val="000000">
                      <a:alpha val="43137"/>
                    </a:srgbClr>
                  </a:outerShdw>
                </a:effectLst>
                <a:latin typeface="Arial Rounded MT Bold" panose="020F0704030504030204" pitchFamily="34" charset="0"/>
              </a:rPr>
              <a:t>4 </a:t>
            </a:r>
            <a:r>
              <a:rPr lang="en-US" sz="10400" dirty="0">
                <a:effectLst>
                  <a:outerShdw blurRad="38100" dist="38100" dir="2700000" algn="tl">
                    <a:srgbClr val="000000">
                      <a:alpha val="43137"/>
                    </a:srgbClr>
                  </a:outerShdw>
                </a:effectLst>
                <a:latin typeface="Arial Rounded MT Bold" panose="020F0704030504030204" pitchFamily="34" charset="0"/>
              </a:rPr>
              <a:t> And the posts of the door moved at the voice of him that cried, and the house was filled with smoke. </a:t>
            </a:r>
            <a:br>
              <a:rPr lang="en-US" sz="10400" dirty="0">
                <a:effectLst>
                  <a:outerShdw blurRad="38100" dist="38100" dir="2700000" algn="tl">
                    <a:srgbClr val="000000">
                      <a:alpha val="43137"/>
                    </a:srgbClr>
                  </a:outerShdw>
                </a:effectLst>
                <a:latin typeface="Arial Rounded MT Bold" panose="020F0704030504030204" pitchFamily="34" charset="0"/>
              </a:rPr>
            </a:br>
            <a:r>
              <a:rPr lang="en-US" sz="10400" baseline="30000" dirty="0">
                <a:effectLst>
                  <a:outerShdw blurRad="38100" dist="38100" dir="2700000" algn="tl">
                    <a:srgbClr val="000000">
                      <a:alpha val="43137"/>
                    </a:srgbClr>
                  </a:outerShdw>
                </a:effectLst>
                <a:latin typeface="Arial Rounded MT Bold" panose="020F0704030504030204" pitchFamily="34" charset="0"/>
              </a:rPr>
              <a:t>5 </a:t>
            </a:r>
            <a:r>
              <a:rPr lang="en-US" sz="10400" dirty="0">
                <a:effectLst>
                  <a:outerShdw blurRad="38100" dist="38100" dir="2700000" algn="tl">
                    <a:srgbClr val="000000">
                      <a:alpha val="43137"/>
                    </a:srgbClr>
                  </a:outerShdw>
                </a:effectLst>
                <a:latin typeface="Arial Rounded MT Bold" panose="020F0704030504030204" pitchFamily="34" charset="0"/>
              </a:rPr>
              <a:t> Then said I, Woe </a:t>
            </a:r>
            <a:r>
              <a:rPr lang="en-US" sz="10400" i="1" dirty="0">
                <a:effectLst>
                  <a:outerShdw blurRad="38100" dist="38100" dir="2700000" algn="tl">
                    <a:srgbClr val="000000">
                      <a:alpha val="43137"/>
                    </a:srgbClr>
                  </a:outerShdw>
                </a:effectLst>
                <a:latin typeface="Arial Rounded MT Bold" panose="020F0704030504030204" pitchFamily="34" charset="0"/>
              </a:rPr>
              <a:t>is</a:t>
            </a:r>
            <a:r>
              <a:rPr lang="en-US" sz="10400" dirty="0">
                <a:effectLst>
                  <a:outerShdw blurRad="38100" dist="38100" dir="2700000" algn="tl">
                    <a:srgbClr val="000000">
                      <a:alpha val="43137"/>
                    </a:srgbClr>
                  </a:outerShdw>
                </a:effectLst>
                <a:latin typeface="Arial Rounded MT Bold" panose="020F0704030504030204" pitchFamily="34" charset="0"/>
              </a:rPr>
              <a:t> me! for I am undone; because I </a:t>
            </a:r>
            <a:r>
              <a:rPr lang="en-US" sz="10400" i="1" dirty="0">
                <a:effectLst>
                  <a:outerShdw blurRad="38100" dist="38100" dir="2700000" algn="tl">
                    <a:srgbClr val="000000">
                      <a:alpha val="43137"/>
                    </a:srgbClr>
                  </a:outerShdw>
                </a:effectLst>
                <a:latin typeface="Arial Rounded MT Bold" panose="020F0704030504030204" pitchFamily="34" charset="0"/>
              </a:rPr>
              <a:t>am</a:t>
            </a:r>
            <a:r>
              <a:rPr lang="en-US" sz="10400" dirty="0">
                <a:effectLst>
                  <a:outerShdw blurRad="38100" dist="38100" dir="2700000" algn="tl">
                    <a:srgbClr val="000000">
                      <a:alpha val="43137"/>
                    </a:srgbClr>
                  </a:outerShdw>
                </a:effectLst>
                <a:latin typeface="Arial Rounded MT Bold" panose="020F0704030504030204" pitchFamily="34" charset="0"/>
              </a:rPr>
              <a:t> a man of unclean lips, and I dwell in the midst of a people of unclean lips: for mine eyes have seen the King, the </a:t>
            </a:r>
            <a:r>
              <a:rPr lang="en-US" sz="10400" cap="small" dirty="0">
                <a:effectLst>
                  <a:outerShdw blurRad="38100" dist="38100" dir="2700000" algn="tl">
                    <a:srgbClr val="000000">
                      <a:alpha val="43137"/>
                    </a:srgbClr>
                  </a:outerShdw>
                </a:effectLst>
                <a:latin typeface="Arial Rounded MT Bold" panose="020F0704030504030204" pitchFamily="34" charset="0"/>
              </a:rPr>
              <a:t>LORD</a:t>
            </a:r>
            <a:r>
              <a:rPr lang="en-US" sz="10400" dirty="0">
                <a:effectLst>
                  <a:outerShdw blurRad="38100" dist="38100" dir="2700000" algn="tl">
                    <a:srgbClr val="000000">
                      <a:alpha val="43137"/>
                    </a:srgbClr>
                  </a:outerShdw>
                </a:effectLst>
                <a:latin typeface="Arial Rounded MT Bold" panose="020F0704030504030204" pitchFamily="34" charset="0"/>
              </a:rPr>
              <a:t> of hosts. </a:t>
            </a:r>
            <a:br>
              <a:rPr lang="en-US" sz="10400" dirty="0">
                <a:effectLst>
                  <a:outerShdw blurRad="38100" dist="38100" dir="2700000" algn="tl">
                    <a:srgbClr val="000000">
                      <a:alpha val="43137"/>
                    </a:srgbClr>
                  </a:outerShdw>
                </a:effectLst>
                <a:latin typeface="Arial Rounded MT Bold" panose="020F0704030504030204" pitchFamily="34" charset="0"/>
              </a:rPr>
            </a:br>
            <a:r>
              <a:rPr lang="en-US" sz="10400" baseline="30000" dirty="0">
                <a:effectLst>
                  <a:outerShdw blurRad="38100" dist="38100" dir="2700000" algn="tl">
                    <a:srgbClr val="000000">
                      <a:alpha val="43137"/>
                    </a:srgbClr>
                  </a:outerShdw>
                </a:effectLst>
                <a:latin typeface="Arial Rounded MT Bold" panose="020F0704030504030204" pitchFamily="34" charset="0"/>
              </a:rPr>
              <a:t>6 </a:t>
            </a:r>
            <a:r>
              <a:rPr lang="en-US" sz="10400" dirty="0">
                <a:effectLst>
                  <a:outerShdw blurRad="38100" dist="38100" dir="2700000" algn="tl">
                    <a:srgbClr val="000000">
                      <a:alpha val="43137"/>
                    </a:srgbClr>
                  </a:outerShdw>
                </a:effectLst>
                <a:latin typeface="Arial Rounded MT Bold" panose="020F0704030504030204" pitchFamily="34" charset="0"/>
              </a:rPr>
              <a:t> Then flew one of the seraphim's unto me, having a live coal in his hand, </a:t>
            </a:r>
            <a:r>
              <a:rPr lang="en-US" sz="10400" i="1" dirty="0">
                <a:effectLst>
                  <a:outerShdw blurRad="38100" dist="38100" dir="2700000" algn="tl">
                    <a:srgbClr val="000000">
                      <a:alpha val="43137"/>
                    </a:srgbClr>
                  </a:outerShdw>
                </a:effectLst>
                <a:latin typeface="Arial Rounded MT Bold" panose="020F0704030504030204" pitchFamily="34" charset="0"/>
              </a:rPr>
              <a:t>which</a:t>
            </a:r>
            <a:r>
              <a:rPr lang="en-US" sz="10400" dirty="0">
                <a:effectLst>
                  <a:outerShdw blurRad="38100" dist="38100" dir="2700000" algn="tl">
                    <a:srgbClr val="000000">
                      <a:alpha val="43137"/>
                    </a:srgbClr>
                  </a:outerShdw>
                </a:effectLst>
                <a:latin typeface="Arial Rounded MT Bold" panose="020F0704030504030204" pitchFamily="34" charset="0"/>
              </a:rPr>
              <a:t> he had taken with the tongs from off the altar: </a:t>
            </a:r>
            <a:br>
              <a:rPr lang="en-US" sz="10400" dirty="0">
                <a:effectLst>
                  <a:outerShdw blurRad="38100" dist="38100" dir="2700000" algn="tl">
                    <a:srgbClr val="000000">
                      <a:alpha val="43137"/>
                    </a:srgbClr>
                  </a:outerShdw>
                </a:effectLst>
                <a:latin typeface="Arial Rounded MT Bold" panose="020F0704030504030204" pitchFamily="34" charset="0"/>
              </a:rPr>
            </a:br>
            <a:r>
              <a:rPr lang="en-US" sz="10400" baseline="30000" dirty="0">
                <a:effectLst>
                  <a:outerShdw blurRad="38100" dist="38100" dir="2700000" algn="tl">
                    <a:srgbClr val="000000">
                      <a:alpha val="43137"/>
                    </a:srgbClr>
                  </a:outerShdw>
                </a:effectLst>
                <a:latin typeface="Arial Rounded MT Bold" panose="020F0704030504030204" pitchFamily="34" charset="0"/>
              </a:rPr>
              <a:t>7 </a:t>
            </a:r>
            <a:r>
              <a:rPr lang="en-US" sz="10400" dirty="0">
                <a:effectLst>
                  <a:outerShdw blurRad="38100" dist="38100" dir="2700000" algn="tl">
                    <a:srgbClr val="000000">
                      <a:alpha val="43137"/>
                    </a:srgbClr>
                  </a:outerShdw>
                </a:effectLst>
                <a:latin typeface="Arial Rounded MT Bold" panose="020F0704030504030204" pitchFamily="34" charset="0"/>
              </a:rPr>
              <a:t> And he laid </a:t>
            </a:r>
            <a:r>
              <a:rPr lang="en-US" sz="10400" i="1" dirty="0">
                <a:effectLst>
                  <a:outerShdw blurRad="38100" dist="38100" dir="2700000" algn="tl">
                    <a:srgbClr val="000000">
                      <a:alpha val="43137"/>
                    </a:srgbClr>
                  </a:outerShdw>
                </a:effectLst>
                <a:latin typeface="Arial Rounded MT Bold" panose="020F0704030504030204" pitchFamily="34" charset="0"/>
              </a:rPr>
              <a:t>it</a:t>
            </a:r>
            <a:r>
              <a:rPr lang="en-US" sz="10400" dirty="0">
                <a:effectLst>
                  <a:outerShdw blurRad="38100" dist="38100" dir="2700000" algn="tl">
                    <a:srgbClr val="000000">
                      <a:alpha val="43137"/>
                    </a:srgbClr>
                  </a:outerShdw>
                </a:effectLst>
                <a:latin typeface="Arial Rounded MT Bold" panose="020F0704030504030204" pitchFamily="34" charset="0"/>
              </a:rPr>
              <a:t> upon my mouth, and said, Lo, this hath touched thy lips; and thine iniquity is taken away, and thy sin purged. </a:t>
            </a:r>
            <a:br>
              <a:rPr lang="en-US" sz="10400" dirty="0">
                <a:effectLst>
                  <a:outerShdw blurRad="38100" dist="38100" dir="2700000" algn="tl">
                    <a:srgbClr val="000000">
                      <a:alpha val="43137"/>
                    </a:srgbClr>
                  </a:outerShdw>
                </a:effectLst>
                <a:latin typeface="Arial Rounded MT Bold" panose="020F0704030504030204" pitchFamily="34" charset="0"/>
              </a:rPr>
            </a:br>
            <a:r>
              <a:rPr lang="en-US" sz="10400" baseline="30000" dirty="0">
                <a:effectLst>
                  <a:outerShdw blurRad="38100" dist="38100" dir="2700000" algn="tl">
                    <a:srgbClr val="000000">
                      <a:alpha val="43137"/>
                    </a:srgbClr>
                  </a:outerShdw>
                </a:effectLst>
                <a:latin typeface="Arial Rounded MT Bold" panose="020F0704030504030204" pitchFamily="34" charset="0"/>
              </a:rPr>
              <a:t>8 </a:t>
            </a:r>
            <a:r>
              <a:rPr lang="en-US" sz="10400" dirty="0">
                <a:effectLst>
                  <a:outerShdw blurRad="38100" dist="38100" dir="2700000" algn="tl">
                    <a:srgbClr val="000000">
                      <a:alpha val="43137"/>
                    </a:srgbClr>
                  </a:outerShdw>
                </a:effectLst>
                <a:latin typeface="Arial Rounded MT Bold" panose="020F0704030504030204" pitchFamily="34" charset="0"/>
              </a:rPr>
              <a:t> Also I heard the voice of the Lord, saying, Whom shall I send, and who will go for us? Then said I, Here </a:t>
            </a:r>
            <a:r>
              <a:rPr lang="en-US" sz="10400" i="1" dirty="0">
                <a:effectLst>
                  <a:outerShdw blurRad="38100" dist="38100" dir="2700000" algn="tl">
                    <a:srgbClr val="000000">
                      <a:alpha val="43137"/>
                    </a:srgbClr>
                  </a:outerShdw>
                </a:effectLst>
                <a:latin typeface="Arial Rounded MT Bold" panose="020F0704030504030204" pitchFamily="34" charset="0"/>
              </a:rPr>
              <a:t>am</a:t>
            </a:r>
            <a:r>
              <a:rPr lang="en-US" sz="10400" dirty="0">
                <a:effectLst>
                  <a:outerShdw blurRad="38100" dist="38100" dir="2700000" algn="tl">
                    <a:srgbClr val="000000">
                      <a:alpha val="43137"/>
                    </a:srgbClr>
                  </a:outerShdw>
                </a:effectLst>
                <a:latin typeface="Arial Rounded MT Bold" panose="020F0704030504030204" pitchFamily="34" charset="0"/>
              </a:rPr>
              <a:t> I; send me. </a:t>
            </a:r>
            <a:r>
              <a:rPr lang="en-US" sz="10400" b="1" dirty="0">
                <a:effectLst>
                  <a:outerShdw blurRad="38100" dist="38100" dir="2700000" algn="tl">
                    <a:srgbClr val="000000">
                      <a:alpha val="43137"/>
                    </a:srgbClr>
                  </a:outerShdw>
                </a:effectLst>
                <a:latin typeface="Arial Rounded MT Bold" panose="020F0704030504030204" pitchFamily="34" charset="0"/>
              </a:rPr>
              <a:t>Isaiah 6:1-8 (KJV) </a:t>
            </a:r>
            <a:endParaRPr lang="en-US" sz="104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
        <p:nvSpPr>
          <p:cNvPr id="4" name="TextBox 3">
            <a:extLst>
              <a:ext uri="{FF2B5EF4-FFF2-40B4-BE49-F238E27FC236}">
                <a16:creationId xmlns:a16="http://schemas.microsoft.com/office/drawing/2014/main" id="{36888BB9-8803-420F-B83E-A9EDA5AAFD6A}"/>
              </a:ext>
            </a:extLst>
          </p:cNvPr>
          <p:cNvSpPr txBox="1"/>
          <p:nvPr/>
        </p:nvSpPr>
        <p:spPr>
          <a:xfrm>
            <a:off x="187959" y="134799"/>
            <a:ext cx="5852161" cy="1815882"/>
          </a:xfrm>
          <a:prstGeom prst="rect">
            <a:avLst/>
          </a:prstGeom>
          <a:solidFill>
            <a:schemeClr val="bg1"/>
          </a:solidFill>
        </p:spPr>
        <p:txBody>
          <a:bodyPr wrap="square" rtlCol="0">
            <a:spAutoFit/>
          </a:bodyPr>
          <a:lstStyle/>
          <a:p>
            <a:r>
              <a:rPr lang="en-US" sz="2800" i="1" dirty="0">
                <a:effectLst>
                  <a:outerShdw blurRad="38100" dist="38100" dir="2700000" algn="tl">
                    <a:srgbClr val="000000">
                      <a:alpha val="43137"/>
                    </a:srgbClr>
                  </a:outerShdw>
                </a:effectLst>
                <a:latin typeface="Arial Rounded MT Bold" panose="020F0704030504030204" pitchFamily="34" charset="0"/>
              </a:rPr>
              <a:t>In the year that king Uzziah died</a:t>
            </a:r>
          </a:p>
          <a:p>
            <a:pPr marL="914400" lvl="1" indent="-457200">
              <a:buFont typeface="Arial" panose="020B0604020202020204" pitchFamily="34" charset="0"/>
              <a:buChar char="•"/>
            </a:pPr>
            <a:r>
              <a:rPr lang="en-US" sz="2800" b="1" dirty="0">
                <a:effectLst>
                  <a:outerShdw blurRad="38100" dist="38100" dir="2700000" algn="tl">
                    <a:srgbClr val="000000">
                      <a:alpha val="43137"/>
                    </a:srgbClr>
                  </a:outerShdw>
                </a:effectLst>
                <a:latin typeface="Arial Rounded MT Bold" panose="020F0704030504030204" pitchFamily="34" charset="0"/>
              </a:rPr>
              <a:t>End</a:t>
            </a:r>
            <a:r>
              <a:rPr lang="en-US" sz="2800" dirty="0">
                <a:effectLst>
                  <a:outerShdw blurRad="38100" dist="38100" dir="2700000" algn="tl">
                    <a:srgbClr val="000000">
                      <a:alpha val="43137"/>
                    </a:srgbClr>
                  </a:outerShdw>
                </a:effectLst>
                <a:latin typeface="Arial Rounded MT Bold" panose="020F0704030504030204" pitchFamily="34" charset="0"/>
              </a:rPr>
              <a:t> - </a:t>
            </a:r>
            <a:r>
              <a:rPr lang="en-US" sz="2800" i="1" dirty="0">
                <a:effectLst>
                  <a:outerShdw blurRad="38100" dist="38100" dir="2700000" algn="tl">
                    <a:srgbClr val="000000">
                      <a:alpha val="43137"/>
                    </a:srgbClr>
                  </a:outerShdw>
                </a:effectLst>
                <a:latin typeface="Arial Rounded MT Bold" panose="020F0704030504030204" pitchFamily="34" charset="0"/>
              </a:rPr>
              <a:t>Known</a:t>
            </a:r>
          </a:p>
          <a:p>
            <a:pPr marL="914400" lvl="1" indent="-457200">
              <a:buFont typeface="Arial" panose="020B0604020202020204" pitchFamily="34" charset="0"/>
              <a:buChar char="•"/>
            </a:pPr>
            <a:r>
              <a:rPr lang="en-US" sz="2800" b="1" dirty="0">
                <a:effectLst>
                  <a:outerShdw blurRad="38100" dist="38100" dir="2700000" algn="tl">
                    <a:srgbClr val="000000">
                      <a:alpha val="43137"/>
                    </a:srgbClr>
                  </a:outerShdw>
                </a:effectLst>
                <a:latin typeface="Arial Rounded MT Bold" panose="020F0704030504030204" pitchFamily="34" charset="0"/>
              </a:rPr>
              <a:t>Begin</a:t>
            </a:r>
            <a:r>
              <a:rPr lang="en-US" sz="2800" dirty="0">
                <a:effectLst>
                  <a:outerShdw blurRad="38100" dist="38100" dir="2700000" algn="tl">
                    <a:srgbClr val="000000">
                      <a:alpha val="43137"/>
                    </a:srgbClr>
                  </a:outerShdw>
                </a:effectLst>
                <a:latin typeface="Arial Rounded MT Bold" panose="020F0704030504030204" pitchFamily="34" charset="0"/>
              </a:rPr>
              <a:t> - </a:t>
            </a:r>
            <a:r>
              <a:rPr lang="en-US" sz="2800" i="1" dirty="0">
                <a:effectLst>
                  <a:outerShdw blurRad="38100" dist="38100" dir="2700000" algn="tl">
                    <a:srgbClr val="000000">
                      <a:alpha val="43137"/>
                    </a:srgbClr>
                  </a:outerShdw>
                </a:effectLst>
                <a:latin typeface="Arial Rounded MT Bold" panose="020F0704030504030204" pitchFamily="34" charset="0"/>
              </a:rPr>
              <a:t>Unknown</a:t>
            </a:r>
          </a:p>
          <a:p>
            <a:pPr marL="914400" lvl="1" indent="-457200">
              <a:buFont typeface="Arial" panose="020B0604020202020204" pitchFamily="34" charset="0"/>
              <a:buChar char="•"/>
            </a:pPr>
            <a:r>
              <a:rPr lang="en-US" sz="2800" b="1" dirty="0">
                <a:effectLst>
                  <a:outerShdw blurRad="38100" dist="38100" dir="2700000" algn="tl">
                    <a:srgbClr val="000000">
                      <a:alpha val="43137"/>
                    </a:srgbClr>
                  </a:outerShdw>
                </a:effectLst>
                <a:latin typeface="Arial Rounded MT Bold" panose="020F0704030504030204" pitchFamily="34" charset="0"/>
              </a:rPr>
              <a:t>End</a:t>
            </a:r>
            <a:r>
              <a:rPr lang="en-US" sz="2800" i="1" dirty="0">
                <a:effectLst>
                  <a:outerShdw blurRad="38100" dist="38100" dir="2700000" algn="tl">
                    <a:srgbClr val="000000">
                      <a:alpha val="43137"/>
                    </a:srgbClr>
                  </a:outerShdw>
                </a:effectLst>
                <a:latin typeface="Arial Rounded MT Bold" panose="020F0704030504030204" pitchFamily="34" charset="0"/>
              </a:rPr>
              <a:t> - Cycle Never Stops</a:t>
            </a:r>
            <a:r>
              <a:rPr lang="en-US" sz="2800" dirty="0">
                <a:effectLst>
                  <a:outerShdw blurRad="38100" dist="38100" dir="2700000" algn="tl">
                    <a:srgbClr val="000000">
                      <a:alpha val="43137"/>
                    </a:srgbClr>
                  </a:outerShdw>
                </a:effectLst>
                <a:latin typeface="Arial Rounded MT Bold" panose="020F0704030504030204" pitchFamily="34" charset="0"/>
              </a:rPr>
              <a:t> </a:t>
            </a:r>
            <a:endParaRPr lang="en-US" dirty="0"/>
          </a:p>
        </p:txBody>
      </p:sp>
      <p:sp>
        <p:nvSpPr>
          <p:cNvPr id="5" name="TextBox 4">
            <a:extLst>
              <a:ext uri="{FF2B5EF4-FFF2-40B4-BE49-F238E27FC236}">
                <a16:creationId xmlns:a16="http://schemas.microsoft.com/office/drawing/2014/main" id="{42424F5D-BB33-4524-AAB3-C854C5EA7057}"/>
              </a:ext>
            </a:extLst>
          </p:cNvPr>
          <p:cNvSpPr txBox="1"/>
          <p:nvPr/>
        </p:nvSpPr>
        <p:spPr>
          <a:xfrm>
            <a:off x="7325360" y="1155024"/>
            <a:ext cx="4013200" cy="1384995"/>
          </a:xfrm>
          <a:prstGeom prst="rect">
            <a:avLst/>
          </a:prstGeom>
          <a:solidFill>
            <a:schemeClr val="bg1"/>
          </a:solidFill>
        </p:spPr>
        <p:txBody>
          <a:bodyPr wrap="square" rtlCol="0">
            <a:spAutoFit/>
          </a:bodyPr>
          <a:lstStyle/>
          <a:p>
            <a:r>
              <a:rPr lang="en-US" sz="2800" i="1" dirty="0">
                <a:effectLst>
                  <a:outerShdw blurRad="38100" dist="38100" dir="2700000" algn="tl">
                    <a:srgbClr val="000000">
                      <a:alpha val="43137"/>
                    </a:srgbClr>
                  </a:outerShdw>
                </a:effectLst>
                <a:latin typeface="Arial Rounded MT Bold" panose="020F0704030504030204" pitchFamily="34" charset="0"/>
              </a:rPr>
              <a:t>I saw also the Lord…</a:t>
            </a:r>
          </a:p>
          <a:p>
            <a:r>
              <a:rPr lang="en-US" sz="2800" b="1" dirty="0">
                <a:effectLst>
                  <a:outerShdw blurRad="38100" dist="38100" dir="2700000" algn="tl">
                    <a:srgbClr val="000000">
                      <a:alpha val="43137"/>
                    </a:srgbClr>
                  </a:outerShdw>
                </a:effectLst>
                <a:latin typeface="Arial Rounded MT Bold" panose="020F0704030504030204" pitchFamily="34" charset="0"/>
              </a:rPr>
              <a:t>Isaiah Desperately… </a:t>
            </a:r>
          </a:p>
          <a:p>
            <a:r>
              <a:rPr lang="en-US" sz="2800" b="1" dirty="0">
                <a:effectLst>
                  <a:outerShdw blurRad="38100" dist="38100" dir="2700000" algn="tl">
                    <a:srgbClr val="000000">
                      <a:alpha val="43137"/>
                    </a:srgbClr>
                  </a:outerShdw>
                </a:effectLst>
                <a:latin typeface="Arial Rounded MT Bold" panose="020F0704030504030204" pitchFamily="34" charset="0"/>
              </a:rPr>
              <a:t>…Needed a Re-Focus</a:t>
            </a:r>
            <a:endParaRPr lang="en-US" dirty="0"/>
          </a:p>
        </p:txBody>
      </p:sp>
      <p:sp>
        <p:nvSpPr>
          <p:cNvPr id="6" name="TextBox 5">
            <a:extLst>
              <a:ext uri="{FF2B5EF4-FFF2-40B4-BE49-F238E27FC236}">
                <a16:creationId xmlns:a16="http://schemas.microsoft.com/office/drawing/2014/main" id="{16C9B2F6-0031-4D66-B4E0-4E772EAA0332}"/>
              </a:ext>
            </a:extLst>
          </p:cNvPr>
          <p:cNvSpPr txBox="1"/>
          <p:nvPr/>
        </p:nvSpPr>
        <p:spPr>
          <a:xfrm>
            <a:off x="406400" y="3768616"/>
            <a:ext cx="11206480" cy="1200329"/>
          </a:xfrm>
          <a:prstGeom prst="rect">
            <a:avLst/>
          </a:prstGeom>
          <a:solidFill>
            <a:schemeClr val="bg1"/>
          </a:solidFill>
        </p:spPr>
        <p:txBody>
          <a:bodyPr wrap="square" rtlCol="0">
            <a:spAutoFit/>
          </a:bodyPr>
          <a:lstStyle/>
          <a:p>
            <a:r>
              <a:rPr lang="en-US" sz="3600" i="1" dirty="0">
                <a:effectLst>
                  <a:outerShdw blurRad="38100" dist="38100" dir="2700000" algn="tl">
                    <a:srgbClr val="000000">
                      <a:alpha val="43137"/>
                    </a:srgbClr>
                  </a:outerShdw>
                </a:effectLst>
                <a:latin typeface="Arial Rounded MT Bold" panose="020F0704030504030204" pitchFamily="34" charset="0"/>
              </a:rPr>
              <a:t>I saw also the Lord sitting upon a throne, </a:t>
            </a:r>
          </a:p>
          <a:p>
            <a:r>
              <a:rPr lang="en-US" sz="3600" i="1" dirty="0">
                <a:effectLst>
                  <a:outerShdw blurRad="38100" dist="38100" dir="2700000" algn="tl">
                    <a:srgbClr val="000000">
                      <a:alpha val="43137"/>
                    </a:srgbClr>
                  </a:outerShdw>
                </a:effectLst>
                <a:latin typeface="Arial Rounded MT Bold" panose="020F0704030504030204" pitchFamily="34" charset="0"/>
              </a:rPr>
              <a:t>High and lifted up, and his train filled the temple…</a:t>
            </a:r>
            <a:endParaRPr lang="en-US" sz="2400" dirty="0"/>
          </a:p>
        </p:txBody>
      </p:sp>
    </p:spTree>
    <p:extLst>
      <p:ext uri="{BB962C8B-B14F-4D97-AF65-F5344CB8AC3E}">
        <p14:creationId xmlns:p14="http://schemas.microsoft.com/office/powerpoint/2010/main" val="38644746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outHorizontal)">
                                      <p:cBhvr>
                                        <p:cTn id="7" dur="2000"/>
                                        <p:tgtEl>
                                          <p:spTgt spid="3">
                                            <p:bg/>
                                          </p:spTgt>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Horizont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ppt_w</p:attrName>
                                        </p:attrNameLst>
                                      </p:cBhvr>
                                      <p:tavLst>
                                        <p:tav tm="0">
                                          <p:val>
                                            <p:fltVal val="0"/>
                                          </p:val>
                                        </p:tav>
                                        <p:tav tm="100000">
                                          <p:val>
                                            <p:strVal val="#ppt_w"/>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Effect transition="in" filter="fade">
                                      <p:cBhvr>
                                        <p:cTn id="17" dur="2000"/>
                                        <p:tgtEl>
                                          <p:spTgt spid="4"/>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0" dur="2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p:cTn id="32"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4" dur="2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p:cTn id="39"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0" dur="2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41" dur="2000"/>
                                        <p:tgtEl>
                                          <p:spTgt spid="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ox(in)">
                                      <p:cBhvr>
                                        <p:cTn id="46" dur="20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ox(out)">
                                      <p:cBhvr>
                                        <p:cTn id="5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7C5A86-CA0F-4251-AFFF-CA4ECF6821D0}"/>
              </a:ext>
            </a:extLst>
          </p:cNvPr>
          <p:cNvSpPr>
            <a:spLocks noGrp="1"/>
          </p:cNvSpPr>
          <p:nvPr>
            <p:ph type="body" idx="1"/>
          </p:nvPr>
        </p:nvSpPr>
        <p:spPr>
          <a:xfrm>
            <a:off x="839788" y="471488"/>
            <a:ext cx="5157787" cy="564832"/>
          </a:xfrm>
          <a:solidFill>
            <a:schemeClr val="bg1"/>
          </a:solidFill>
        </p:spPr>
        <p:txBody>
          <a:bodyPr>
            <a:normAutofit/>
          </a:bodyPr>
          <a:lstStyle/>
          <a:p>
            <a:r>
              <a:rPr lang="en-US" sz="3200" dirty="0">
                <a:effectLst>
                  <a:outerShdw blurRad="38100" dist="38100" dir="2700000" algn="tl">
                    <a:srgbClr val="000000">
                      <a:alpha val="43137"/>
                    </a:srgbClr>
                  </a:outerShdw>
                </a:effectLst>
                <a:latin typeface="Arial Rounded MT Bold" panose="020F0704030504030204" pitchFamily="34" charset="0"/>
              </a:rPr>
              <a:t>All Leaders of the World</a:t>
            </a:r>
          </a:p>
        </p:txBody>
      </p:sp>
      <p:sp>
        <p:nvSpPr>
          <p:cNvPr id="4" name="Content Placeholder 3">
            <a:extLst>
              <a:ext uri="{FF2B5EF4-FFF2-40B4-BE49-F238E27FC236}">
                <a16:creationId xmlns:a16="http://schemas.microsoft.com/office/drawing/2014/main" id="{87445CE6-0E8F-4667-95EF-5DEA7A4E3417}"/>
              </a:ext>
            </a:extLst>
          </p:cNvPr>
          <p:cNvSpPr>
            <a:spLocks noGrp="1"/>
          </p:cNvSpPr>
          <p:nvPr>
            <p:ph sz="half" idx="2"/>
          </p:nvPr>
        </p:nvSpPr>
        <p:spPr>
          <a:xfrm>
            <a:off x="839788" y="1398905"/>
            <a:ext cx="5157787" cy="2908935"/>
          </a:xfrm>
          <a:solidFill>
            <a:schemeClr val="bg1"/>
          </a:solidFill>
        </p:spPr>
        <p:txBody>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Hold Office</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Elected or Battled</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Limited Seat</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Limited Power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Limited Ability</a:t>
            </a:r>
          </a:p>
        </p:txBody>
      </p:sp>
      <p:sp>
        <p:nvSpPr>
          <p:cNvPr id="5" name="Text Placeholder 4">
            <a:extLst>
              <a:ext uri="{FF2B5EF4-FFF2-40B4-BE49-F238E27FC236}">
                <a16:creationId xmlns:a16="http://schemas.microsoft.com/office/drawing/2014/main" id="{D3139DEA-F27C-46F2-B474-04427ACC1987}"/>
              </a:ext>
            </a:extLst>
          </p:cNvPr>
          <p:cNvSpPr>
            <a:spLocks noGrp="1"/>
          </p:cNvSpPr>
          <p:nvPr>
            <p:ph type="body" sz="quarter" idx="3"/>
          </p:nvPr>
        </p:nvSpPr>
        <p:spPr>
          <a:xfrm>
            <a:off x="6172200" y="481013"/>
            <a:ext cx="5183188" cy="564832"/>
          </a:xfrm>
          <a:solidFill>
            <a:schemeClr val="bg1"/>
          </a:solidFill>
        </p:spPr>
        <p:txBody>
          <a:bodyPr>
            <a:normAutofit/>
          </a:bodyPr>
          <a:lstStyle/>
          <a:p>
            <a:r>
              <a:rPr lang="en-US" sz="3200" dirty="0">
                <a:effectLst>
                  <a:outerShdw blurRad="38100" dist="38100" dir="2700000" algn="tl">
                    <a:srgbClr val="000000">
                      <a:alpha val="43137"/>
                    </a:srgbClr>
                  </a:outerShdw>
                </a:effectLst>
                <a:latin typeface="Arial Rounded MT Bold" panose="020F0704030504030204" pitchFamily="34" charset="0"/>
              </a:rPr>
              <a:t>Great God Jehovah</a:t>
            </a:r>
          </a:p>
        </p:txBody>
      </p:sp>
      <p:sp>
        <p:nvSpPr>
          <p:cNvPr id="6" name="Content Placeholder 5">
            <a:extLst>
              <a:ext uri="{FF2B5EF4-FFF2-40B4-BE49-F238E27FC236}">
                <a16:creationId xmlns:a16="http://schemas.microsoft.com/office/drawing/2014/main" id="{894E90DE-C60E-459F-BB11-503FFD736F15}"/>
              </a:ext>
            </a:extLst>
          </p:cNvPr>
          <p:cNvSpPr>
            <a:spLocks noGrp="1"/>
          </p:cNvSpPr>
          <p:nvPr>
            <p:ph sz="quarter" idx="4"/>
          </p:nvPr>
        </p:nvSpPr>
        <p:spPr>
          <a:xfrm>
            <a:off x="6169024" y="1388745"/>
            <a:ext cx="5183188" cy="4618038"/>
          </a:xfrm>
          <a:solidFill>
            <a:schemeClr val="bg1"/>
          </a:solidFill>
        </p:spPr>
        <p:txBody>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Sits on Throne</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Always Been</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Will Always Be</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Unlimited Power</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Unlimited Ability…</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All Seeing…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…All Knowing</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…All Powerful</a:t>
            </a:r>
          </a:p>
        </p:txBody>
      </p:sp>
    </p:spTree>
    <p:extLst>
      <p:ext uri="{BB962C8B-B14F-4D97-AF65-F5344CB8AC3E}">
        <p14:creationId xmlns:p14="http://schemas.microsoft.com/office/powerpoint/2010/main" val="3083741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2000" fill="hold"/>
                                        <p:tgtEl>
                                          <p:spTgt spid="4">
                                            <p:bg/>
                                          </p:spTgt>
                                        </p:tgtEl>
                                        <p:attrNameLst>
                                          <p:attrName>ppt_x</p:attrName>
                                        </p:attrNameLst>
                                      </p:cBhvr>
                                      <p:tavLst>
                                        <p:tav tm="0">
                                          <p:val>
                                            <p:strVal val="1+#ppt_w/2"/>
                                          </p:val>
                                        </p:tav>
                                        <p:tav tm="100000">
                                          <p:val>
                                            <p:strVal val="#ppt_x"/>
                                          </p:val>
                                        </p:tav>
                                      </p:tavLst>
                                    </p:anim>
                                    <p:anim calcmode="lin" valueType="num">
                                      <p:cBhvr additive="base">
                                        <p:cTn id="18" dur="2000" fill="hold"/>
                                        <p:tgtEl>
                                          <p:spTgt spid="4">
                                            <p:bg/>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6" fill="hold" grpId="0" nodeType="after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6" fill="hold" grpId="0"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2" presetClass="entr" presetSubtype="6" fill="hold" grpId="0" nodeType="after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7"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38" fill="hold">
                            <p:stCondLst>
                              <p:cond delay="8000"/>
                            </p:stCondLst>
                            <p:childTnLst>
                              <p:par>
                                <p:cTn id="39" presetID="2" presetClass="entr" presetSubtype="6" fill="hold" grpId="0" nodeType="after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 calcmode="lin" valueType="num">
                                      <p:cBhvr additive="base">
                                        <p:cTn id="4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5">
                                            <p:bg/>
                                          </p:spTgt>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 calcmode="lin" valueType="num">
                                      <p:cBhvr additive="base">
                                        <p:cTn id="5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grpId="0" nodeType="clickEffect">
                                  <p:stCondLst>
                                    <p:cond delay="0"/>
                                  </p:stCondLst>
                                  <p:childTnLst>
                                    <p:set>
                                      <p:cBhvr>
                                        <p:cTn id="56" dur="1" fill="hold">
                                          <p:stCondLst>
                                            <p:cond delay="0"/>
                                          </p:stCondLst>
                                        </p:cTn>
                                        <p:tgtEl>
                                          <p:spTgt spid="6">
                                            <p:bg/>
                                          </p:spTgt>
                                        </p:tgtEl>
                                        <p:attrNameLst>
                                          <p:attrName>style.visibility</p:attrName>
                                        </p:attrNameLst>
                                      </p:cBhvr>
                                      <p:to>
                                        <p:strVal val="visible"/>
                                      </p:to>
                                    </p:set>
                                    <p:anim calcmode="lin" valueType="num">
                                      <p:cBhvr additive="base">
                                        <p:cTn id="57" dur="2000" fill="hold"/>
                                        <p:tgtEl>
                                          <p:spTgt spid="6">
                                            <p:bg/>
                                          </p:spTgt>
                                        </p:tgtEl>
                                        <p:attrNameLst>
                                          <p:attrName>ppt_x</p:attrName>
                                        </p:attrNameLst>
                                      </p:cBhvr>
                                      <p:tavLst>
                                        <p:tav tm="0">
                                          <p:val>
                                            <p:strVal val="0-#ppt_w/2"/>
                                          </p:val>
                                        </p:tav>
                                        <p:tav tm="100000">
                                          <p:val>
                                            <p:strVal val="#ppt_x"/>
                                          </p:val>
                                        </p:tav>
                                      </p:tavLst>
                                    </p:anim>
                                    <p:anim calcmode="lin" valueType="num">
                                      <p:cBhvr additive="base">
                                        <p:cTn id="58" dur="2000" fill="hold"/>
                                        <p:tgtEl>
                                          <p:spTgt spid="6">
                                            <p:bg/>
                                          </p:spTgt>
                                        </p:tgtEl>
                                        <p:attrNameLst>
                                          <p:attrName>ppt_y</p:attrName>
                                        </p:attrNameLst>
                                      </p:cBhvr>
                                      <p:tavLst>
                                        <p:tav tm="0">
                                          <p:val>
                                            <p:strVal val="0-#ppt_h/2"/>
                                          </p:val>
                                        </p:tav>
                                        <p:tav tm="100000">
                                          <p:val>
                                            <p:strVal val="#ppt_y"/>
                                          </p:val>
                                        </p:tav>
                                      </p:tavLst>
                                    </p:anim>
                                  </p:childTnLst>
                                </p:cTn>
                              </p:par>
                              <p:par>
                                <p:cTn id="59" presetID="2" presetClass="entr" presetSubtype="9" fill="hold" grpId="0" nodeType="with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additive="base">
                                        <p:cTn id="61"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62" dur="2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2000"/>
                            </p:stCondLst>
                            <p:childTnLst>
                              <p:par>
                                <p:cTn id="64" presetID="2" presetClass="entr" presetSubtype="9" fill="hold" grpId="0" nodeType="afterEffect">
                                  <p:stCondLst>
                                    <p:cond delay="0"/>
                                  </p:stCondLst>
                                  <p:childTnLst>
                                    <p:set>
                                      <p:cBhvr>
                                        <p:cTn id="65" dur="1" fill="hold">
                                          <p:stCondLst>
                                            <p:cond delay="0"/>
                                          </p:stCondLst>
                                        </p:cTn>
                                        <p:tgtEl>
                                          <p:spTgt spid="6">
                                            <p:txEl>
                                              <p:pRg st="1" end="1"/>
                                            </p:txEl>
                                          </p:spTgt>
                                        </p:tgtEl>
                                        <p:attrNameLst>
                                          <p:attrName>style.visibility</p:attrName>
                                        </p:attrNameLst>
                                      </p:cBhvr>
                                      <p:to>
                                        <p:strVal val="visible"/>
                                      </p:to>
                                    </p:set>
                                    <p:anim calcmode="lin" valueType="num">
                                      <p:cBhvr additive="base">
                                        <p:cTn id="66"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67" dur="20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par>
                          <p:cTn id="68" fill="hold">
                            <p:stCondLst>
                              <p:cond delay="4000"/>
                            </p:stCondLst>
                            <p:childTnLst>
                              <p:par>
                                <p:cTn id="69" presetID="2" presetClass="entr" presetSubtype="9" fill="hold" grpId="0" nodeType="afterEffect">
                                  <p:stCondLst>
                                    <p:cond delay="0"/>
                                  </p:stCondLst>
                                  <p:childTnLst>
                                    <p:set>
                                      <p:cBhvr>
                                        <p:cTn id="70" dur="1" fill="hold">
                                          <p:stCondLst>
                                            <p:cond delay="0"/>
                                          </p:stCondLst>
                                        </p:cTn>
                                        <p:tgtEl>
                                          <p:spTgt spid="6">
                                            <p:txEl>
                                              <p:pRg st="2" end="2"/>
                                            </p:txEl>
                                          </p:spTgt>
                                        </p:tgtEl>
                                        <p:attrNameLst>
                                          <p:attrName>style.visibility</p:attrName>
                                        </p:attrNameLst>
                                      </p:cBhvr>
                                      <p:to>
                                        <p:strVal val="visible"/>
                                      </p:to>
                                    </p:set>
                                    <p:anim calcmode="lin" valueType="num">
                                      <p:cBhvr additive="base">
                                        <p:cTn id="71"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72" dur="20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par>
                          <p:cTn id="73" fill="hold">
                            <p:stCondLst>
                              <p:cond delay="6000"/>
                            </p:stCondLst>
                            <p:childTnLst>
                              <p:par>
                                <p:cTn id="74" presetID="2" presetClass="entr" presetSubtype="9" fill="hold" grpId="0" nodeType="afterEffect">
                                  <p:stCondLst>
                                    <p:cond delay="0"/>
                                  </p:stCondLst>
                                  <p:childTnLst>
                                    <p:set>
                                      <p:cBhvr>
                                        <p:cTn id="75" dur="1" fill="hold">
                                          <p:stCondLst>
                                            <p:cond delay="0"/>
                                          </p:stCondLst>
                                        </p:cTn>
                                        <p:tgtEl>
                                          <p:spTgt spid="6">
                                            <p:txEl>
                                              <p:pRg st="3" end="3"/>
                                            </p:txEl>
                                          </p:spTgt>
                                        </p:tgtEl>
                                        <p:attrNameLst>
                                          <p:attrName>style.visibility</p:attrName>
                                        </p:attrNameLst>
                                      </p:cBhvr>
                                      <p:to>
                                        <p:strVal val="visible"/>
                                      </p:to>
                                    </p:set>
                                    <p:anim calcmode="lin" valueType="num">
                                      <p:cBhvr additive="base">
                                        <p:cTn id="76"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77" dur="20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par>
                          <p:cTn id="78" fill="hold">
                            <p:stCondLst>
                              <p:cond delay="8000"/>
                            </p:stCondLst>
                            <p:childTnLst>
                              <p:par>
                                <p:cTn id="79" presetID="2" presetClass="entr" presetSubtype="9" fill="hold" grpId="0" nodeType="afterEffect">
                                  <p:stCondLst>
                                    <p:cond delay="0"/>
                                  </p:stCondLst>
                                  <p:childTnLst>
                                    <p:set>
                                      <p:cBhvr>
                                        <p:cTn id="80" dur="1" fill="hold">
                                          <p:stCondLst>
                                            <p:cond delay="0"/>
                                          </p:stCondLst>
                                        </p:cTn>
                                        <p:tgtEl>
                                          <p:spTgt spid="6">
                                            <p:txEl>
                                              <p:pRg st="4" end="4"/>
                                            </p:txEl>
                                          </p:spTgt>
                                        </p:tgtEl>
                                        <p:attrNameLst>
                                          <p:attrName>style.visibility</p:attrName>
                                        </p:attrNameLst>
                                      </p:cBhvr>
                                      <p:to>
                                        <p:strVal val="visible"/>
                                      </p:to>
                                    </p:set>
                                    <p:anim calcmode="lin" valueType="num">
                                      <p:cBhvr additive="base">
                                        <p:cTn id="81"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82" dur="20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par>
                          <p:cTn id="83" fill="hold">
                            <p:stCondLst>
                              <p:cond delay="10000"/>
                            </p:stCondLst>
                            <p:childTnLst>
                              <p:par>
                                <p:cTn id="84" presetID="2" presetClass="entr" presetSubtype="9" fill="hold" grpId="0" nodeType="afterEffect">
                                  <p:stCondLst>
                                    <p:cond delay="0"/>
                                  </p:stCondLst>
                                  <p:childTnLst>
                                    <p:set>
                                      <p:cBhvr>
                                        <p:cTn id="85" dur="1" fill="hold">
                                          <p:stCondLst>
                                            <p:cond delay="0"/>
                                          </p:stCondLst>
                                        </p:cTn>
                                        <p:tgtEl>
                                          <p:spTgt spid="6">
                                            <p:txEl>
                                              <p:pRg st="5" end="5"/>
                                            </p:txEl>
                                          </p:spTgt>
                                        </p:tgtEl>
                                        <p:attrNameLst>
                                          <p:attrName>style.visibility</p:attrName>
                                        </p:attrNameLst>
                                      </p:cBhvr>
                                      <p:to>
                                        <p:strVal val="visible"/>
                                      </p:to>
                                    </p:set>
                                    <p:anim calcmode="lin" valueType="num">
                                      <p:cBhvr additive="base">
                                        <p:cTn id="86" dur="2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87" dur="2000" fill="hold"/>
                                        <p:tgtEl>
                                          <p:spTgt spid="6">
                                            <p:txEl>
                                              <p:pRg st="5" end="5"/>
                                            </p:txEl>
                                          </p:spTgt>
                                        </p:tgtEl>
                                        <p:attrNameLst>
                                          <p:attrName>ppt_y</p:attrName>
                                        </p:attrNameLst>
                                      </p:cBhvr>
                                      <p:tavLst>
                                        <p:tav tm="0">
                                          <p:val>
                                            <p:strVal val="0-#ppt_h/2"/>
                                          </p:val>
                                        </p:tav>
                                        <p:tav tm="100000">
                                          <p:val>
                                            <p:strVal val="#ppt_y"/>
                                          </p:val>
                                        </p:tav>
                                      </p:tavLst>
                                    </p:anim>
                                  </p:childTnLst>
                                </p:cTn>
                              </p:par>
                            </p:childTnLst>
                          </p:cTn>
                        </p:par>
                        <p:par>
                          <p:cTn id="88" fill="hold">
                            <p:stCondLst>
                              <p:cond delay="12000"/>
                            </p:stCondLst>
                            <p:childTnLst>
                              <p:par>
                                <p:cTn id="89" presetID="2" presetClass="entr" presetSubtype="9" fill="hold" grpId="0" nodeType="afterEffect">
                                  <p:stCondLst>
                                    <p:cond delay="0"/>
                                  </p:stCondLst>
                                  <p:childTnLst>
                                    <p:set>
                                      <p:cBhvr>
                                        <p:cTn id="90" dur="1" fill="hold">
                                          <p:stCondLst>
                                            <p:cond delay="0"/>
                                          </p:stCondLst>
                                        </p:cTn>
                                        <p:tgtEl>
                                          <p:spTgt spid="6">
                                            <p:txEl>
                                              <p:pRg st="6" end="6"/>
                                            </p:txEl>
                                          </p:spTgt>
                                        </p:tgtEl>
                                        <p:attrNameLst>
                                          <p:attrName>style.visibility</p:attrName>
                                        </p:attrNameLst>
                                      </p:cBhvr>
                                      <p:to>
                                        <p:strVal val="visible"/>
                                      </p:to>
                                    </p:set>
                                    <p:anim calcmode="lin" valueType="num">
                                      <p:cBhvr additive="base">
                                        <p:cTn id="91"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92" dur="2000" fill="hold"/>
                                        <p:tgtEl>
                                          <p:spTgt spid="6">
                                            <p:txEl>
                                              <p:pRg st="6" end="6"/>
                                            </p:txEl>
                                          </p:spTgt>
                                        </p:tgtEl>
                                        <p:attrNameLst>
                                          <p:attrName>ppt_y</p:attrName>
                                        </p:attrNameLst>
                                      </p:cBhvr>
                                      <p:tavLst>
                                        <p:tav tm="0">
                                          <p:val>
                                            <p:strVal val="0-#ppt_h/2"/>
                                          </p:val>
                                        </p:tav>
                                        <p:tav tm="100000">
                                          <p:val>
                                            <p:strVal val="#ppt_y"/>
                                          </p:val>
                                        </p:tav>
                                      </p:tavLst>
                                    </p:anim>
                                  </p:childTnLst>
                                </p:cTn>
                              </p:par>
                            </p:childTnLst>
                          </p:cTn>
                        </p:par>
                        <p:par>
                          <p:cTn id="93" fill="hold">
                            <p:stCondLst>
                              <p:cond delay="14000"/>
                            </p:stCondLst>
                            <p:childTnLst>
                              <p:par>
                                <p:cTn id="94" presetID="2" presetClass="entr" presetSubtype="9" fill="hold" grpId="0" nodeType="afterEffect">
                                  <p:stCondLst>
                                    <p:cond delay="0"/>
                                  </p:stCondLst>
                                  <p:childTnLst>
                                    <p:set>
                                      <p:cBhvr>
                                        <p:cTn id="95" dur="1" fill="hold">
                                          <p:stCondLst>
                                            <p:cond delay="0"/>
                                          </p:stCondLst>
                                        </p:cTn>
                                        <p:tgtEl>
                                          <p:spTgt spid="6">
                                            <p:txEl>
                                              <p:pRg st="7" end="7"/>
                                            </p:txEl>
                                          </p:spTgt>
                                        </p:tgtEl>
                                        <p:attrNameLst>
                                          <p:attrName>style.visibility</p:attrName>
                                        </p:attrNameLst>
                                      </p:cBhvr>
                                      <p:to>
                                        <p:strVal val="visible"/>
                                      </p:to>
                                    </p:set>
                                    <p:anim calcmode="lin" valueType="num">
                                      <p:cBhvr additive="base">
                                        <p:cTn id="96" dur="20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97" dur="2000" fill="hold"/>
                                        <p:tgtEl>
                                          <p:spTgt spid="6">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P spid="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7491B-B76C-40FE-A888-F63786A6D268}"/>
              </a:ext>
            </a:extLst>
          </p:cNvPr>
          <p:cNvSpPr>
            <a:spLocks noGrp="1"/>
          </p:cNvSpPr>
          <p:nvPr>
            <p:ph idx="1"/>
          </p:nvPr>
        </p:nvSpPr>
        <p:spPr>
          <a:xfrm>
            <a:off x="357187" y="1038226"/>
            <a:ext cx="11477625" cy="5341710"/>
          </a:xfrm>
          <a:solidFill>
            <a:schemeClr val="bg1">
              <a:alpha val="80000"/>
            </a:schemeClr>
          </a:solidFill>
        </p:spPr>
        <p:txBody>
          <a:bodyPr>
            <a:noAutofit/>
          </a:bodyPr>
          <a:lstStyle/>
          <a:p>
            <a:pPr marL="0" marR="0" indent="0" algn="ctr" fontAlgn="base">
              <a:lnSpc>
                <a:spcPct val="100000"/>
              </a:lnSpc>
              <a:spcBef>
                <a:spcPts val="0"/>
              </a:spcBef>
              <a:spcAft>
                <a:spcPts val="0"/>
              </a:spcAft>
              <a:buNone/>
            </a:pPr>
            <a:r>
              <a:rPr lang="en-US" b="1" dirty="0">
                <a:solidFill>
                  <a:srgbClr val="27272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God Is Still On The Throne.</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indent="0" algn="ctr" fontAlgn="base">
              <a:lnSpc>
                <a:spcPct val="100000"/>
              </a:lnSpc>
              <a:spcBef>
                <a:spcPts val="0"/>
              </a:spcBef>
              <a:spcAft>
                <a:spcPts val="600"/>
              </a:spcAft>
              <a:buNone/>
            </a:pPr>
            <a:r>
              <a:rPr lang="en-US" sz="2400" dirty="0">
                <a:solidFill>
                  <a:srgbClr val="27272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God is not pacing in the throne room wondering what to do next.</a:t>
            </a:r>
            <a:endPar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indent="0" algn="ctr" fontAlgn="base">
              <a:lnSpc>
                <a:spcPct val="100000"/>
              </a:lnSpc>
              <a:spcBef>
                <a:spcPts val="600"/>
              </a:spcBef>
              <a:spcAft>
                <a:spcPts val="0"/>
              </a:spcAft>
              <a:buNone/>
            </a:pPr>
            <a:r>
              <a:rPr lang="en-US" b="1" dirty="0">
                <a:solidFill>
                  <a:srgbClr val="27272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He is Sovereign Over All Things.</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indent="0" algn="ctr" fontAlgn="base">
              <a:lnSpc>
                <a:spcPct val="100000"/>
              </a:lnSpc>
              <a:spcBef>
                <a:spcPts val="0"/>
              </a:spcBef>
              <a:buNone/>
            </a:pPr>
            <a:r>
              <a:rPr lang="en-US" sz="2400" baseline="30000" dirty="0">
                <a:solidFill>
                  <a:srgbClr val="0000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9 </a:t>
            </a:r>
            <a:r>
              <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Remember the former things of old: for I </a:t>
            </a:r>
            <a:r>
              <a:rPr lang="en-US" sz="24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am</a:t>
            </a:r>
            <a:r>
              <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God, and </a:t>
            </a:r>
            <a:r>
              <a:rPr lang="en-US" sz="24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there is</a:t>
            </a:r>
            <a:r>
              <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none else; </a:t>
            </a:r>
          </a:p>
          <a:p>
            <a:pPr marL="0" marR="0" indent="0" algn="ctr" fontAlgn="base">
              <a:lnSpc>
                <a:spcPct val="100000"/>
              </a:lnSpc>
              <a:spcBef>
                <a:spcPts val="0"/>
              </a:spcBef>
              <a:buNone/>
            </a:pPr>
            <a:r>
              <a:rPr lang="en-US" sz="24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I am</a:t>
            </a:r>
            <a:r>
              <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God, and </a:t>
            </a:r>
            <a:r>
              <a:rPr lang="en-US" sz="24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there is</a:t>
            </a:r>
            <a:r>
              <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none like me, </a:t>
            </a:r>
            <a:br>
              <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br>
            <a:r>
              <a:rPr lang="en-US" sz="2400" baseline="30000" dirty="0">
                <a:solidFill>
                  <a:srgbClr val="0000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10 </a:t>
            </a:r>
            <a:r>
              <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Declaring the end from the beginning, and from ancient times </a:t>
            </a:r>
            <a:r>
              <a:rPr lang="en-US" sz="24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the things</a:t>
            </a:r>
            <a:r>
              <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that are not </a:t>
            </a:r>
            <a:r>
              <a:rPr lang="en-US" sz="24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yet</a:t>
            </a:r>
            <a:r>
              <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done, saying, My counsel shall stand, and I will do all my pleasure:</a:t>
            </a:r>
            <a:r>
              <a:rPr lang="en-US" sz="2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Isaiah 46:9-10 (KJV) </a:t>
            </a:r>
          </a:p>
          <a:p>
            <a:pPr marL="0" marR="0" indent="0" algn="ctr" fontAlgn="base">
              <a:lnSpc>
                <a:spcPct val="100000"/>
              </a:lnSpc>
              <a:spcBef>
                <a:spcPts val="1200"/>
              </a:spcBef>
              <a:buNone/>
            </a:pPr>
            <a:r>
              <a:rPr lang="en-US" sz="2400" baseline="30000"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9 </a:t>
            </a:r>
            <a:r>
              <a:rPr lang="en-US" sz="24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Remember your history, your long and rich history. I am </a:t>
            </a:r>
            <a:r>
              <a:rPr lang="en-US" sz="2400" cap="small"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GOD</a:t>
            </a:r>
            <a:r>
              <a:rPr lang="en-US" sz="24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the only God you've had or ever will have— incomparable, irreplaceable— </a:t>
            </a:r>
            <a:br>
              <a:rPr lang="en-US" sz="24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sz="2400" baseline="30000"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10 </a:t>
            </a:r>
            <a:r>
              <a:rPr lang="en-US" sz="24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From the very beginning telling you what the ending will be, All along letting you in on what is going to happen, Assuring you, 'I'm in this for the long haul, I'll do exactly what I set out to do,' </a:t>
            </a:r>
            <a:r>
              <a:rPr lang="en-US" sz="24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Isaiah 46:9-10 (MSG) </a:t>
            </a:r>
            <a:endPar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8484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2000"/>
                                        <p:tgtEl>
                                          <p:spTgt spid="3">
                                            <p:txEl>
                                              <p:pRg st="2" end="2"/>
                                            </p:txEl>
                                          </p:spTgt>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2000"/>
                                        <p:tgtEl>
                                          <p:spTgt spid="3">
                                            <p:txEl>
                                              <p:pRg st="3" end="3"/>
                                            </p:txEl>
                                          </p:spTgt>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2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7491B-B76C-40FE-A888-F63786A6D268}"/>
              </a:ext>
            </a:extLst>
          </p:cNvPr>
          <p:cNvSpPr>
            <a:spLocks noGrp="1"/>
          </p:cNvSpPr>
          <p:nvPr>
            <p:ph idx="1"/>
          </p:nvPr>
        </p:nvSpPr>
        <p:spPr>
          <a:xfrm>
            <a:off x="101600" y="1476374"/>
            <a:ext cx="12019280" cy="5095875"/>
          </a:xfrm>
          <a:solidFill>
            <a:schemeClr val="bg1">
              <a:alpha val="80000"/>
            </a:schemeClr>
          </a:solidFill>
        </p:spPr>
        <p:txBody>
          <a:bodyPr>
            <a:normAutofit/>
          </a:bodyPr>
          <a:lstStyle/>
          <a:p>
            <a:pPr marR="0" indent="0" algn="ctr" fontAlgn="base">
              <a:lnSpc>
                <a:spcPct val="100000"/>
              </a:lnSpc>
              <a:spcBef>
                <a:spcPts val="600"/>
              </a:spcBef>
              <a:spcAft>
                <a:spcPts val="0"/>
              </a:spcAft>
              <a:buNone/>
            </a:pPr>
            <a:r>
              <a:rPr lang="en-US" b="1" dirty="0">
                <a:solidFill>
                  <a:srgbClr val="27272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God Raises Up and Puts Down Leaders</a:t>
            </a:r>
            <a:endPar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R="0" indent="0" algn="ctr" fontAlgn="base">
              <a:lnSpc>
                <a:spcPct val="100000"/>
              </a:lnSpc>
              <a:spcBef>
                <a:spcPts val="0"/>
              </a:spcBef>
              <a:buNone/>
            </a:pPr>
            <a:r>
              <a:rPr lang="en-US" sz="2400" baseline="30000" dirty="0">
                <a:solidFill>
                  <a:srgbClr val="0000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21 </a:t>
            </a:r>
            <a:r>
              <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And he </a:t>
            </a:r>
            <a:r>
              <a:rPr lang="en-US" sz="2400" dirty="0" err="1">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changeth</a:t>
            </a:r>
            <a:r>
              <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the times and the seasons: </a:t>
            </a:r>
          </a:p>
          <a:p>
            <a:pPr marR="0" indent="0" algn="ctr" fontAlgn="base">
              <a:lnSpc>
                <a:spcPct val="100000"/>
              </a:lnSpc>
              <a:spcBef>
                <a:spcPts val="0"/>
              </a:spcBef>
              <a:buNone/>
            </a:pPr>
            <a:r>
              <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he </a:t>
            </a:r>
            <a:r>
              <a:rPr lang="en-US" sz="2400" dirty="0" err="1">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removeth</a:t>
            </a:r>
            <a:r>
              <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kings, and </a:t>
            </a:r>
            <a:r>
              <a:rPr lang="en-US" sz="2400" dirty="0" err="1">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setteth</a:t>
            </a:r>
            <a:r>
              <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up kings: </a:t>
            </a:r>
          </a:p>
          <a:p>
            <a:pPr marR="0" indent="0" algn="ctr" fontAlgn="base">
              <a:lnSpc>
                <a:spcPct val="100000"/>
              </a:lnSpc>
              <a:spcBef>
                <a:spcPts val="0"/>
              </a:spcBef>
              <a:buNone/>
            </a:pPr>
            <a:r>
              <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he giveth wisdom unto the wise, </a:t>
            </a:r>
          </a:p>
          <a:p>
            <a:pPr marR="0" indent="0" algn="ctr" fontAlgn="base">
              <a:lnSpc>
                <a:spcPct val="100000"/>
              </a:lnSpc>
              <a:spcBef>
                <a:spcPts val="0"/>
              </a:spcBef>
              <a:buNone/>
            </a:pPr>
            <a:r>
              <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and knowledge to them that know understanding:</a:t>
            </a:r>
          </a:p>
          <a:p>
            <a:pPr marR="0" indent="0" algn="ctr" fontAlgn="base">
              <a:lnSpc>
                <a:spcPct val="100000"/>
              </a:lnSpc>
              <a:spcBef>
                <a:spcPts val="0"/>
              </a:spcBef>
              <a:buNone/>
            </a:pPr>
            <a:r>
              <a:rPr lang="en-US" sz="2400" dirty="0">
                <a:solidFill>
                  <a:srgbClr val="27272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His ways are high above our ways and everything God allows </a:t>
            </a:r>
          </a:p>
          <a:p>
            <a:pPr marR="0" indent="0" algn="ctr" fontAlgn="base">
              <a:lnSpc>
                <a:spcPct val="100000"/>
              </a:lnSpc>
              <a:spcBef>
                <a:spcPts val="0"/>
              </a:spcBef>
              <a:buNone/>
            </a:pPr>
            <a:r>
              <a:rPr lang="en-US" sz="2400" dirty="0">
                <a:solidFill>
                  <a:srgbClr val="27272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Helvetica" panose="020B0604020202020204" pitchFamily="34" charset="0"/>
              </a:rPr>
              <a:t>moves history along to its prophesied end. </a:t>
            </a:r>
            <a:r>
              <a:rPr lang="en-US" sz="2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Daniel 2:21 (KJV) </a:t>
            </a:r>
            <a:endPar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indent="0" algn="ctr">
              <a:lnSpc>
                <a:spcPct val="100000"/>
              </a:lnSpc>
              <a:spcBef>
                <a:spcPts val="0"/>
              </a:spcBef>
              <a:spcAft>
                <a:spcPts val="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Daniel 2:20-22 (MSG) </a:t>
            </a:r>
            <a:b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sz="2400" baseline="30000"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20 </a:t>
            </a:r>
            <a:r>
              <a:rPr lang="en-US" sz="24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"Blessed be the name of God, forever and ever. He knows all, does all: </a:t>
            </a:r>
            <a:br>
              <a:rPr lang="en-US" sz="24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sz="2400" baseline="30000"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21 </a:t>
            </a:r>
            <a:r>
              <a:rPr lang="en-US" sz="24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He changes the seasons and guides history, He raises up kings and also brings them down, he provides both intelligence and discernment, </a:t>
            </a:r>
            <a:br>
              <a:rPr lang="en-US" sz="24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sz="2400" baseline="30000"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22 </a:t>
            </a:r>
            <a:r>
              <a:rPr lang="en-US" sz="24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He opens up the depths, tells secrets, sees in the dark—light spills out of him!</a:t>
            </a:r>
            <a:endParaRPr lang="en-US" sz="24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0769041"/>
      </p:ext>
    </p:extLst>
  </p:cSld>
  <p:clrMapOvr>
    <a:masterClrMapping/>
  </p:clrMapOvr>
  <mc:AlternateContent xmlns:mc="http://schemas.openxmlformats.org/markup-compatibility/2006" xmlns:p14="http://schemas.microsoft.com/office/powerpoint/2010/main">
    <mc:Choice Requires="p14">
      <p:transition spd="slow" p14:dur="2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20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2000"/>
                                        <p:tgtEl>
                                          <p:spTgt spid="3">
                                            <p:txEl>
                                              <p:pRg st="0" end="0"/>
                                            </p:txEl>
                                          </p:spTgt>
                                        </p:tgtEl>
                                      </p:cBhvr>
                                    </p:animEffect>
                                  </p:childTnLst>
                                </p:cTn>
                              </p:par>
                            </p:childTnLst>
                          </p:cTn>
                        </p:par>
                        <p:par>
                          <p:cTn id="11" fill="hold">
                            <p:stCondLst>
                              <p:cond delay="2000"/>
                            </p:stCondLst>
                            <p:childTnLst>
                              <p:par>
                                <p:cTn id="12" presetID="14" presetClass="entr" presetSubtype="1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2000"/>
                                        <p:tgtEl>
                                          <p:spTgt spid="3">
                                            <p:txEl>
                                              <p:pRg st="1" end="1"/>
                                            </p:txEl>
                                          </p:spTgt>
                                        </p:tgtEl>
                                      </p:cBhvr>
                                    </p:animEffect>
                                  </p:childTnLst>
                                </p:cTn>
                              </p:par>
                            </p:childTnLst>
                          </p:cTn>
                        </p:par>
                        <p:par>
                          <p:cTn id="15" fill="hold">
                            <p:stCondLst>
                              <p:cond delay="4000"/>
                            </p:stCondLst>
                            <p:childTnLst>
                              <p:par>
                                <p:cTn id="16" presetID="14" presetClass="entr" presetSubtype="1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2000"/>
                                        <p:tgtEl>
                                          <p:spTgt spid="3">
                                            <p:txEl>
                                              <p:pRg st="2" end="2"/>
                                            </p:txEl>
                                          </p:spTgt>
                                        </p:tgtEl>
                                      </p:cBhvr>
                                    </p:animEffect>
                                  </p:childTnLst>
                                </p:cTn>
                              </p:par>
                            </p:childTnLst>
                          </p:cTn>
                        </p:par>
                        <p:par>
                          <p:cTn id="19" fill="hold">
                            <p:stCondLst>
                              <p:cond delay="6000"/>
                            </p:stCondLst>
                            <p:childTnLst>
                              <p:par>
                                <p:cTn id="20" presetID="14" presetClass="entr" presetSubtype="1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2000"/>
                                        <p:tgtEl>
                                          <p:spTgt spid="3">
                                            <p:txEl>
                                              <p:pRg st="3" end="3"/>
                                            </p:txEl>
                                          </p:spTgt>
                                        </p:tgtEl>
                                      </p:cBhvr>
                                    </p:animEffect>
                                  </p:childTnLst>
                                </p:cTn>
                              </p:par>
                            </p:childTnLst>
                          </p:cTn>
                        </p:par>
                        <p:par>
                          <p:cTn id="23" fill="hold">
                            <p:stCondLst>
                              <p:cond delay="8000"/>
                            </p:stCondLst>
                            <p:childTnLst>
                              <p:par>
                                <p:cTn id="24" presetID="14" presetClass="entr" presetSubtype="1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6" dur="2000"/>
                                        <p:tgtEl>
                                          <p:spTgt spid="3">
                                            <p:txEl>
                                              <p:pRg st="4" end="4"/>
                                            </p:txEl>
                                          </p:spTgt>
                                        </p:tgtEl>
                                      </p:cBhvr>
                                    </p:animEffect>
                                  </p:childTnLst>
                                </p:cTn>
                              </p:par>
                            </p:childTnLst>
                          </p:cTn>
                        </p:par>
                        <p:par>
                          <p:cTn id="27" fill="hold">
                            <p:stCondLst>
                              <p:cond delay="10000"/>
                            </p:stCondLst>
                            <p:childTnLst>
                              <p:par>
                                <p:cTn id="28" presetID="14" presetClass="entr" presetSubtype="1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2000"/>
                                        <p:tgtEl>
                                          <p:spTgt spid="3">
                                            <p:txEl>
                                              <p:pRg st="5" end="5"/>
                                            </p:txEl>
                                          </p:spTgt>
                                        </p:tgtEl>
                                      </p:cBhvr>
                                    </p:animEffect>
                                  </p:childTnLst>
                                </p:cTn>
                              </p:par>
                            </p:childTnLst>
                          </p:cTn>
                        </p:par>
                        <p:par>
                          <p:cTn id="31" fill="hold">
                            <p:stCondLst>
                              <p:cond delay="12000"/>
                            </p:stCondLst>
                            <p:childTnLst>
                              <p:par>
                                <p:cTn id="32" presetID="14" presetClass="entr" presetSubtype="10"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4" dur="2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2702</TotalTime>
  <Words>1254</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Rounded MT Bold</vt:lpstr>
      <vt:lpstr>Calibri</vt:lpstr>
      <vt:lpstr>Calibri Light</vt:lpstr>
      <vt:lpstr>Office Theme</vt:lpstr>
      <vt:lpstr>PowerPoint Presentation</vt:lpstr>
      <vt:lpstr>PowerPoint Presentation</vt:lpstr>
      <vt:lpstr>Who’s Really in Charge? Calling the Shots?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51</cp:revision>
  <dcterms:created xsi:type="dcterms:W3CDTF">2021-01-22T15:13:50Z</dcterms:created>
  <dcterms:modified xsi:type="dcterms:W3CDTF">2021-01-24T12:25:14Z</dcterms:modified>
</cp:coreProperties>
</file>