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6" r:id="rId2"/>
    <p:sldId id="314" r:id="rId3"/>
    <p:sldId id="415" r:id="rId4"/>
    <p:sldId id="315" r:id="rId5"/>
    <p:sldId id="304" r:id="rId6"/>
    <p:sldId id="286" r:id="rId7"/>
    <p:sldId id="271" r:id="rId8"/>
    <p:sldId id="265" r:id="rId9"/>
    <p:sldId id="380" r:id="rId10"/>
    <p:sldId id="404" r:id="rId11"/>
    <p:sldId id="407" r:id="rId12"/>
    <p:sldId id="412" r:id="rId13"/>
    <p:sldId id="258" r:id="rId14"/>
    <p:sldId id="402" r:id="rId15"/>
    <p:sldId id="261" r:id="rId16"/>
    <p:sldId id="403" r:id="rId17"/>
    <p:sldId id="414" r:id="rId18"/>
    <p:sldId id="405" r:id="rId19"/>
    <p:sldId id="408" r:id="rId20"/>
    <p:sldId id="411" r:id="rId21"/>
    <p:sldId id="393" r:id="rId22"/>
    <p:sldId id="413" r:id="rId23"/>
    <p:sldId id="400" r:id="rId24"/>
    <p:sldId id="410" r:id="rId25"/>
    <p:sldId id="385" r:id="rId26"/>
    <p:sldId id="383" r:id="rId27"/>
    <p:sldId id="387" r:id="rId28"/>
    <p:sldId id="389" r:id="rId29"/>
    <p:sldId id="406" r:id="rId30"/>
    <p:sldId id="409" r:id="rId31"/>
    <p:sldId id="388" r:id="rId32"/>
    <p:sldId id="310" r:id="rId3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377F56-98AA-4618-B1D8-A74F7B75C5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EF7AFD-6325-49C5-A116-BF08BB298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B4ED84F-C152-4D41-9029-08A1FE5F5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AEC366F-D9CC-43FB-9F00-9B79CB8EF5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97CDE-6D18-4999-9A8E-B1665DDD6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8419F-BDB5-4607-B4E8-E021B238E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77675-AE9D-418E-8CDD-EFE1D2435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4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EC98E-60D2-4136-B3F8-F21A8DA7D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98417-DE70-412F-A393-0719FD878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AA219-F114-404A-8285-7E2C3CDFD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6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C8FA-DF0F-4DDD-A461-9E0FBB755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EE562-5A92-4897-B257-112F38B74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D6D61-E67D-4D12-AC8D-5E4A8A7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2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6D4F5-5A4B-4A18-BF98-EC52C52D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C33C4C-BE6D-4CE8-9707-FBED14807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17366-3CCB-49FC-9C36-AB981EDA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3C659-0F1E-445E-8A7F-29FF0A7F1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9F17C-57C4-40AE-A6D4-4F7219D82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D5551-EE0B-436D-AB82-60F8EB00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7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C859B-D675-412D-B304-767150B0D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BB71-E419-44A3-9FD0-722108D7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7655D-2881-4F77-85C9-89683045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91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249808-02C4-40F7-AB1F-B4DA2BACD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73D74-43F1-4135-8487-380B79A4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73CA7-68B2-45BE-8D7F-8AD3CC53D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6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2A910-4450-4C4D-A305-BFC9CB12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7BF3DC-D731-40DD-ABA0-C6F1184B2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93A91-43AD-44F6-8DE9-949727AAD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1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940927-761B-4879-8793-1738C7658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5EE22-9270-46BD-913E-43968B3ED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FEE5E-48B4-4E50-9551-745F279B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CB3C4-D5FA-49C7-AF1B-2AC3A26C5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2C96C-FA36-496D-B5BB-D362912E5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82BAD-F58E-41E3-8A4B-D93ECE937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03C91-C0CD-488E-BFDF-385DF570B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1B1CB-7D08-4FF5-B129-A358FFB91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589BF-8D19-48A3-9AA5-9F93D20CE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3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24D4ADA-A3BB-43DF-993D-3714D275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F4FD43B-4B7B-4529-BFDA-98ACF5DE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1B6997-55ED-4FBB-B7D5-4453E50F31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1A62E-AD58-4226-9290-36AB5228A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640000-51C7-4A74-96E4-ABBB38A3B9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B5DA-41E6-41E3-9075-70318999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FF51-88DB-4C2C-ADE0-404BB516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ee the source image">
            <a:extLst>
              <a:ext uri="{FF2B5EF4-FFF2-40B4-BE49-F238E27FC236}">
                <a16:creationId xmlns:a16="http://schemas.microsoft.com/office/drawing/2014/main" id="{82026848-0734-467E-9DA7-34164645B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12435" b="-3"/>
          <a:stretch/>
        </p:blipFill>
        <p:spPr bwMode="auto">
          <a:xfrm>
            <a:off x="5165283" y="-1"/>
            <a:ext cx="3496116" cy="31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441970C-A35F-495B-A8E8-5C231B22B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4559" b="1"/>
          <a:stretch/>
        </p:blipFill>
        <p:spPr bwMode="auto">
          <a:xfrm>
            <a:off x="4064448" y="3265081"/>
            <a:ext cx="4596951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F7FC7204-AF43-4163-90F1-7C4DFCB3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r="25347" b="-2"/>
          <a:stretch/>
        </p:blipFill>
        <p:spPr bwMode="auto">
          <a:xfrm>
            <a:off x="482600" y="-6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089CEEBA-9C47-4DCB-870C-3584582AD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207"/>
          <a:stretch/>
        </p:blipFill>
        <p:spPr bwMode="auto">
          <a:xfrm>
            <a:off x="482601" y="4080064"/>
            <a:ext cx="3460749" cy="21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9F8F5A4-7D17-4883-AC00-B666034A225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5257800"/>
            <a:ext cx="71628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Eyes Laodicea…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…I Think I’m Going to Puke!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485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7543800" cy="4876800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 latinLnBrk="1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the Churches Had a Mixed Message of 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Good – Bad – Ugly…</a:t>
            </a:r>
          </a:p>
          <a:p>
            <a:pPr marL="0" indent="0" algn="ctr" latinLnBrk="1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 2 Exceptions…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Philadelphia –Only Good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Laodicea –Only Ugly</a:t>
            </a:r>
          </a:p>
          <a:p>
            <a:pPr marL="0" indent="0" algn="ctr" latinLnBrk="1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in Most Dangerous of Conditions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Maintaining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 Church 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Without Key Ingredient… </a:t>
            </a:r>
          </a:p>
          <a:p>
            <a:pPr marL="0" indent="0" algn="ctr" latinLnBrk="1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Jesus!</a:t>
            </a:r>
          </a:p>
          <a:p>
            <a:pPr marL="0" indent="0" algn="ctr" latinLnBrk="1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Laodicea 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People Rule</a:t>
            </a:r>
          </a:p>
          <a:p>
            <a:pPr marL="0" indent="0" latinLnBrk="1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8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FBF8-1C9A-482A-A889-762C0186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001000" cy="48006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Dangerous Problems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There Was a Problem w- Control (14)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 church OF the Laodiceans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There Was a Problem w- Passion (15)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Indifferent and Apathetic.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Going Through the Motions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There Was a Problem W- Perception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(17)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Looked At Position, Possessions, Power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Jesus Saw Indifference, Apathy, Ignorance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51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67056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 latinLnBrk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Laodicea Inside Out </a:t>
            </a:r>
          </a:p>
          <a:p>
            <a:pPr marL="0" indent="0" algn="ctr" latinLnBrk="1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Indifferent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-“Lukewarm”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15-16) </a:t>
            </a:r>
          </a:p>
          <a:p>
            <a:pPr marL="838200" lvl="1" indent="-4572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Hard to Deal With</a:t>
            </a:r>
          </a:p>
          <a:p>
            <a:pPr marL="838200" lvl="1" indent="-4572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Would Rather…</a:t>
            </a:r>
          </a:p>
          <a:p>
            <a:pPr marL="838200" lvl="1" indent="-4572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Cold= Lack of Heat (Spt/ Mind)…   </a:t>
            </a:r>
          </a:p>
          <a:p>
            <a:pPr marL="381000" lvl="1" indent="0" latinLnBrk="1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Rigorm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838200" lvl="1" indent="-457200" latinLnBrk="1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Hot= Boiling (Spt/ Mind)…</a:t>
            </a:r>
          </a:p>
          <a:p>
            <a:pPr marL="381000" lvl="1" indent="0" latinLnBrk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…(On Fire)</a:t>
            </a:r>
          </a:p>
          <a:p>
            <a:pPr marL="0" indent="0" algn="ctr" latinLnBrk="1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Invoking-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“Displeasing to God”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(16)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23900" lvl="1" indent="-3429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About Them</a:t>
            </a:r>
          </a:p>
          <a:p>
            <a:pPr marL="723900" lvl="1" indent="-3429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Nauseating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6858000" cy="3536878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 latinLnBrk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Irrational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Satisfied”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(17)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latinLnBrk="1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“..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rich, increased w/ goods….”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latinLnBrk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Complacency is a like Virus…</a:t>
            </a:r>
          </a:p>
          <a:p>
            <a:pPr marL="838200" lvl="1" indent="-457200" latinLnBrk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Saps Energy </a:t>
            </a:r>
          </a:p>
          <a:p>
            <a:pPr marL="838200" lvl="1" indent="-457200" latinLnBrk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Dulls Attitude </a:t>
            </a:r>
          </a:p>
          <a:p>
            <a:pPr marL="838200" lvl="1" indent="-457200" latinLnBrk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Brain Drain (No Challenge)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latinLnBrk="1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what did yesterday still looks big…</a:t>
            </a:r>
          </a:p>
        </p:txBody>
      </p:sp>
    </p:spTree>
    <p:extLst>
      <p:ext uri="{BB962C8B-B14F-4D97-AF65-F5344CB8AC3E}">
        <p14:creationId xmlns:p14="http://schemas.microsoft.com/office/powerpoint/2010/main" val="426156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5749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Laodicean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people rule</a:t>
            </a:r>
            <a:endParaRPr lang="en-US" i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144962"/>
            <a:ext cx="6324600" cy="2179638"/>
          </a:xfrm>
          <a:solidFill>
            <a:schemeClr val="accent1"/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 latinLnBrk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Independent of God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(17b)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atinLnBrk="1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“have need of nothing....”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latinLnBrk="1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Insensitive Spiritually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(17-18)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atinLnBrk="1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“..not know naked.....blind..”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2843"/>
            <a:ext cx="6781800" cy="1143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Laodicean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people rule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86200"/>
            <a:ext cx="7162800" cy="2819399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 latinLnBrk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Impoverished Spiritually (17)             </a:t>
            </a:r>
          </a:p>
          <a:p>
            <a:pPr lvl="1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Excuses vs Exercise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76200" indent="0" algn="ctr" latinLnBrk="1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Isolated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(20)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stand at door/ knock”</a:t>
            </a:r>
          </a:p>
          <a:p>
            <a:pPr marL="914400" lvl="1" indent="-4572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Nowhere in Church</a:t>
            </a:r>
          </a:p>
          <a:p>
            <a:pPr marL="914400" lvl="1" indent="-457200" latinLnBrk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Sadder-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were Unaware </a:t>
            </a:r>
          </a:p>
        </p:txBody>
      </p:sp>
    </p:spTree>
    <p:extLst>
      <p:ext uri="{BB962C8B-B14F-4D97-AF65-F5344CB8AC3E}">
        <p14:creationId xmlns:p14="http://schemas.microsoft.com/office/powerpoint/2010/main" val="2965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D787-1DD0-420A-8880-381EFF9B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" y="2362200"/>
            <a:ext cx="7467600" cy="2514600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Gives the Greatest Warning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You Are Lukewarm…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Taste/ Test=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Spew Out of His Mouth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Tribulation</a:t>
            </a:r>
          </a:p>
        </p:txBody>
      </p:sp>
    </p:spTree>
    <p:extLst>
      <p:ext uri="{BB962C8B-B14F-4D97-AF65-F5344CB8AC3E}">
        <p14:creationId xmlns:p14="http://schemas.microsoft.com/office/powerpoint/2010/main" val="8850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FBE82-C0AC-4E5D-B910-6105A6658EA6}"/>
              </a:ext>
            </a:extLst>
          </p:cNvPr>
          <p:cNvSpPr txBox="1"/>
          <p:nvPr/>
        </p:nvSpPr>
        <p:spPr>
          <a:xfrm>
            <a:off x="2590800" y="152400"/>
            <a:ext cx="6324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atinLnBrk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Remedy:  (18) </a:t>
            </a:r>
          </a:p>
          <a:p>
            <a:pPr lvl="1" latinLnBrk="1">
              <a:buFont typeface="Wingdings" pitchFamily="2" charset="2"/>
              <a:buChar char="§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“Rely on me/ Comeback to me..”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13126-7C55-48EC-B723-BC226AE9C63B}"/>
              </a:ext>
            </a:extLst>
          </p:cNvPr>
          <p:cNvSpPr txBox="1"/>
          <p:nvPr/>
        </p:nvSpPr>
        <p:spPr>
          <a:xfrm>
            <a:off x="685800" y="1981200"/>
            <a:ext cx="7543800" cy="2831544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True Treasure</a:t>
            </a: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“buy of me gold tried in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fire..mayest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be rich”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True Salvation 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“white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raiment..be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clothed..shame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…nakedness”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True Discernment</a:t>
            </a: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“anoint eyes with eyesalve, that thou mayest see”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9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20BC-33CC-4558-A642-40657CC9357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07802">
            <a:off x="520063" y="764762"/>
            <a:ext cx="7848600" cy="464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of a Lukewarm Christian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God is No Longer First in Their Life. 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Give Leftover Time, Talent/ Treasure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Decreased Interest In Things Of God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Only Go to Church For Social Reasons…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…If They Go It All.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(Spiritual Show And Tell)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They Make Excuses For Their Chill…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…Blame Becomes Their Game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1E98EEF-45D5-4E84-A3BB-EFBCAA724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037" y="992266"/>
            <a:ext cx="6168527" cy="4821626"/>
          </a:xfrm>
        </p:spPr>
        <p:txBody>
          <a:bodyPr/>
          <a:lstStyle/>
          <a:p>
            <a:pPr marL="0" indent="0" algn="ctr" eaLnBrk="1">
              <a:buNone/>
              <a:defRPr/>
            </a:pPr>
            <a:r>
              <a:rPr lang="en-US" altLang="en-US" sz="271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272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endParaRPr lang="en-US" altLang="en-US" sz="27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r>
              <a:rPr lang="en-US" altLang="en-US" sz="244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244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r>
              <a:rPr lang="en-US" altLang="en-US" sz="244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244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r>
              <a:rPr lang="en-US" altLang="en-US" sz="244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244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r>
              <a:rPr lang="en-US" altLang="en-US" sz="244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EAC3A6-5417-4E60-AEAD-07C4C2B3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of a Lukewarm Repentance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Put God First Again 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No More Leftover Time, Talent/ Treasure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Increased Interest In Things of God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Go to Church for Spiritual Reasons…                   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(No More Spiritual Show And Tell)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Refuse Excuses For Their Chill…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…Responsibility instead of Blame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CEB0DC2-47A7-4509-81BD-1C2C0D0C1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3"/>
          <a:stretch/>
        </p:blipFill>
        <p:spPr bwMode="auto">
          <a:xfrm>
            <a:off x="5975513" y="-1"/>
            <a:ext cx="3168488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57670903-616A-4D13-975C-FBF121E1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66"/>
          <a:stretch/>
        </p:blipFill>
        <p:spPr bwMode="auto">
          <a:xfrm>
            <a:off x="3370075" y="243"/>
            <a:ext cx="577392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D2933E35-D7F8-4C98-BF33-9D7CA4920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15610" b="2"/>
          <a:stretch/>
        </p:blipFill>
        <p:spPr bwMode="auto">
          <a:xfrm>
            <a:off x="20" y="10"/>
            <a:ext cx="439482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54E70B8-825C-4C78-892A-46B2268DE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7292" b="-2"/>
          <a:stretch/>
        </p:blipFill>
        <p:spPr bwMode="auto">
          <a:xfrm>
            <a:off x="4762567" y="3511295"/>
            <a:ext cx="4381433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C506E44F-B604-4A2C-BE4B-3D10E8269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16479" b="3"/>
          <a:stretch/>
        </p:blipFill>
        <p:spPr bwMode="auto">
          <a:xfrm>
            <a:off x="2146419" y="3511296"/>
            <a:ext cx="3627504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FE4BA5B-957A-42C8-9B37-42B018E50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6" r="6384" b="3"/>
          <a:stretch/>
        </p:blipFill>
        <p:spPr bwMode="auto">
          <a:xfrm>
            <a:off x="-2" y="3511295"/>
            <a:ext cx="3160231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E19E2-FA62-432E-B5EC-DB58A86CE69D}"/>
              </a:ext>
            </a:extLst>
          </p:cNvPr>
          <p:cNvSpPr txBox="1"/>
          <p:nvPr/>
        </p:nvSpPr>
        <p:spPr>
          <a:xfrm>
            <a:off x="1882091" y="2438400"/>
            <a:ext cx="5867400" cy="144655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Step in…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…Out of the Cold</a:t>
            </a:r>
          </a:p>
        </p:txBody>
      </p:sp>
    </p:spTree>
    <p:extLst>
      <p:ext uri="{BB962C8B-B14F-4D97-AF65-F5344CB8AC3E}">
        <p14:creationId xmlns:p14="http://schemas.microsoft.com/office/powerpoint/2010/main" val="17530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D77C-0561-4F3F-8F13-8D71809A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AD22-A4AD-4230-AD21-2BB7D833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88F2-64D4-42B7-AA68-816DA05B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7200"/>
            <a:ext cx="8282941" cy="5766619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The first lesson to learn from Laodicea is – the Church only functions with supernatural energy – the wisdom, the knowledge, and the life of the Holy Spirit of God. Nothing else will bring a lifeless, sleeping church to life. My ideas, your ideas, nor any of man’s schemes will suffice.</a:t>
            </a:r>
            <a:endParaRPr kumimoji="0" lang="en-US" altLang="en-US" sz="17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      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Only you can open the door</a:t>
            </a:r>
            <a:endParaRPr kumimoji="0" lang="en-US" altLang="en-US" sz="17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The final lesson of Laodicea is – it is personal. Jesus is at the door but only you can open it – your friends can’t, your parents can’t, just you. That is why the message of Scripture is </a:t>
            </a:r>
            <a:r>
              <a:rPr kumimoji="0" lang="en-US" altLang="en-US" sz="1700" b="1" i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“you are the living stones that make up the Church.”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 – 1 Pet. 2:5.</a:t>
            </a:r>
            <a:endParaRPr kumimoji="0" lang="en-US" altLang="en-US" sz="17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5DA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5A768B5-6F28-47E6-BCB3-031EB78CB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2286000" y="457200"/>
            <a:ext cx="4572000" cy="5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E1461A32-31EA-4134-99E6-7F480810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" y="34290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B38A3CAB-B175-495D-826F-57D70DC9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3879" r="3822" b="2787"/>
          <a:stretch/>
        </p:blipFill>
        <p:spPr bwMode="auto">
          <a:xfrm>
            <a:off x="5867400" y="3505199"/>
            <a:ext cx="2971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8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FE4BA5B-957A-42C8-9B37-42B018E5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54E70B8-825C-4C78-892A-46B2268DE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57"/>
            <a:ext cx="29718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57670903-616A-4D13-975C-FBF121E1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32657" y="3243943"/>
            <a:ext cx="24819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C506E44F-B604-4A2C-BE4B-3D10E826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57"/>
            <a:ext cx="27051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CEB0DC2-47A7-4509-81BD-1C2C0D0C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19812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D2933E35-D7F8-4C98-BF33-9D7CA492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71" y="3429000"/>
            <a:ext cx="4038599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7924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36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F057D53-DED0-4A31-81D5-EC0C4557E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9312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66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04800"/>
            <a:ext cx="8458200" cy="62484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REWARDS for REAL FAITH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White CLOTHES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Will Clean the Slate- Count Us Blameless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Place in HEAVEN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Not Blotting Our Names Out of the Book Of Life…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…Means We Gain Entry to Heaven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This Doesn’t Mean Eternal Security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Says We Must Be Faithful to the End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efore GOD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Christ Will Confess Our Name Before God.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Means “Agreement.”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Will Agree That We Are His.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3D70D653-9964-4D11-9D19-96326301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1" y="1981200"/>
            <a:ext cx="64830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93C7136-1E33-4303-ABE4-E61AD9C1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0566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882ACAE-A7FC-4393-BB30-AACBCB2C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7270"/>
            <a:ext cx="2590800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441970C-A35F-495B-A8E8-5C231B22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657"/>
            <a:ext cx="23050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F7FC7204-AF43-4163-90F1-7C4DFCB3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52538"/>
            <a:ext cx="2819400" cy="18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089CEEBA-9C47-4DCB-870C-3584582A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" y="3657600"/>
            <a:ext cx="29638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85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8F24-775B-4D21-AE95-E80FC9969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Praise Time!!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36A32-88E1-4C7F-9CEE-24157DC8B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441970C-A35F-495B-A8E8-5C231B22B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20"/>
          <a:stretch/>
        </p:blipFill>
        <p:spPr bwMode="auto"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F7FC7204-AF43-4163-90F1-7C4DFCB3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21132" b="1"/>
          <a:stretch/>
        </p:blipFill>
        <p:spPr bwMode="auto"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089CEEBA-9C47-4DCB-870C-3584582AD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300"/>
          <a:stretch/>
        </p:blipFill>
        <p:spPr bwMode="auto"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882ACAE-A7FC-4393-BB30-AACBCB2C5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2" b="2"/>
          <a:stretch/>
        </p:blipFill>
        <p:spPr bwMode="auto">
          <a:xfrm>
            <a:off x="20" y="2969304"/>
            <a:ext cx="4657145" cy="388869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E42A9F5-CDD2-4277-A337-D36653D1DF5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5257800"/>
            <a:ext cx="71628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Eyes Laodicea…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…I Think I’m Going to Puke!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80745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A0C7-F0F0-4F89-9838-9B98A0C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286000"/>
            <a:ext cx="3276600" cy="2819400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Up!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57DC3-6CAC-4CF4-89D8-671399742115}"/>
              </a:ext>
            </a:extLst>
          </p:cNvPr>
          <p:cNvSpPr txBox="1"/>
          <p:nvPr/>
        </p:nvSpPr>
        <p:spPr>
          <a:xfrm>
            <a:off x="2514600" y="609600"/>
            <a:ext cx="2362200" cy="64633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to… </a:t>
            </a:r>
          </a:p>
        </p:txBody>
      </p:sp>
    </p:spTree>
    <p:extLst>
      <p:ext uri="{BB962C8B-B14F-4D97-AF65-F5344CB8AC3E}">
        <p14:creationId xmlns:p14="http://schemas.microsoft.com/office/powerpoint/2010/main" val="795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93DE277-AC09-4EF7-A17A-5AD9F3B2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5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D6B0474-9AE0-4BA4-88BF-AB49679D4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037" y="992266"/>
            <a:ext cx="6168527" cy="48216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 eaLnBrk="1">
              <a:buNone/>
              <a:defRPr/>
            </a:pPr>
            <a:r>
              <a:rPr lang="en-US" altLang="en-US" sz="271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</a:p>
          <a:p>
            <a:pPr marL="0" indent="0" algn="ctr" eaLnBrk="1">
              <a:buNone/>
              <a:defRPr/>
            </a:pPr>
            <a:r>
              <a:rPr lang="en-US" altLang="en-US" sz="27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272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endParaRPr lang="en-US" altLang="en-US" sz="244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7"/>
              </a:spcBef>
              <a:buNone/>
              <a:defRPr/>
            </a:pPr>
            <a:r>
              <a:rPr lang="en-US" altLang="en-US" sz="244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850A-BFB7-4610-BA33-D07555B9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818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man, down on his luck, went into a church which catered to the "uppity". Spotting the man's dirty clothes a deacon, worried about the churches image, went to the man and asked him if he needed help. The man said, "I was praying / the Lord told me to come to this church."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deacon suggested that the man go pray some more and possibly he might get a different answer. The next Sunday the man returned. The deacon asked, "Did you get a different answer?"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 replied, "Yes I did. I told the Lord that they don't want me in that church and the Lord said, 'Don't worry about it son; I've been trying to get into that church for years and haven't made it yet either."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28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7ABEEA2-03E4-4D69-9369-D578F89B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63FA398-CC55-48DF-8026-769BB544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343400"/>
            <a:ext cx="9067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7 Churches pt. 11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Laodicea </a:t>
            </a:r>
            <a:r>
              <a:rPr lang="en-US" altLang="en-US" sz="3600" b="1" dirty="0">
                <a:solidFill>
                  <a:schemeClr val="bg1"/>
                </a:solidFill>
              </a:rPr>
              <a:t>(3:14-21)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Disappointing Church”</a:t>
            </a:r>
            <a:endParaRPr lang="en-US" altLang="en-U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DA6FE-5464-45AC-A549-D4E7A491E438}"/>
              </a:ext>
            </a:extLst>
          </p:cNvPr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April 11,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5A4D-40D8-4816-819F-1E9139D5D35B}"/>
              </a:ext>
            </a:extLst>
          </p:cNvPr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26D3904-B436-4886-B994-E58E85E73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3810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Comes to His Churches… 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…to Speak to Them About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They Are…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He Wants Them to Be…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Comes to Them w-…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…a Message Of Comfort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499-76FF-4458-A490-0D1C85E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0"/>
            <a:ext cx="9144000" cy="66675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aseline="30000" dirty="0"/>
              <a:t>14 </a:t>
            </a:r>
            <a:r>
              <a:rPr lang="en-US" sz="2200" dirty="0"/>
              <a:t> 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unto the angel of the church of the Laodiceans write; These things saith the Amen, the faithful and true witness, the beginning of the creation of God;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know thy works, that thou art neither cold nor hot: I would thou wert cold or hot.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So then because thou art lukewarm, and neither cold nor hot, I will spue thee out of my mouth.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Because thou sayest, I am rich, and increased with goods, and have need of nothing; and knowest not that thou art wretched, and miserable, and poor, and blind, and naked: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counsel thee to buy of me gold tried in the fire, that thou mayest be rich; and white raiment, that thou mayest be clothed, and </a:t>
            </a:r>
            <a:r>
              <a:rPr lang="en-US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shame of thy nakedness do not appear; and anoint thine eyes with eyesalve, that thou mayest see.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As many as I love, I rebuke and chasten: be zealous therefore, and repent.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Behold, I stand at the door, and knock: if any man hear my voice, and open the door, I will come in to him, and will sup with him, and he with me.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him that overcometh will I grant to sit with me in my throne, even as I also overcame, and am set down with my Father in his throne.</a:t>
            </a:r>
          </a:p>
        </p:txBody>
      </p:sp>
    </p:spTree>
    <p:extLst>
      <p:ext uri="{BB962C8B-B14F-4D97-AF65-F5344CB8AC3E}">
        <p14:creationId xmlns:p14="http://schemas.microsoft.com/office/powerpoint/2010/main" val="37825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48087</TotalTime>
  <Words>1271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Rounded MT Bold</vt:lpstr>
      <vt:lpstr>Calibri</vt:lpstr>
      <vt:lpstr>Cooper Black</vt:lpstr>
      <vt:lpstr>Courier New</vt:lpstr>
      <vt:lpstr>Helvetica</vt:lpstr>
      <vt:lpstr>inherit</vt:lpstr>
      <vt:lpstr>Lato</vt:lpstr>
      <vt:lpstr>Times New Roman</vt:lpstr>
      <vt:lpstr>Wingdings</vt:lpstr>
      <vt:lpstr>Default Design</vt:lpstr>
      <vt:lpstr>PowerPoint Presentation</vt:lpstr>
      <vt:lpstr>PowerPoint Presentation</vt:lpstr>
      <vt:lpstr>Praise Time!!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Laodicean = the people rule</vt:lpstr>
      <vt:lpstr>Laodicean = the people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 BAPTIST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David Linton</cp:lastModifiedBy>
  <cp:revision>909</cp:revision>
  <cp:lastPrinted>2021-04-10T15:49:19Z</cp:lastPrinted>
  <dcterms:created xsi:type="dcterms:W3CDTF">2005-07-28T20:04:59Z</dcterms:created>
  <dcterms:modified xsi:type="dcterms:W3CDTF">2021-04-18T14:25:54Z</dcterms:modified>
</cp:coreProperties>
</file>