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9" r:id="rId3"/>
    <p:sldId id="256" r:id="rId4"/>
    <p:sldId id="284" r:id="rId5"/>
    <p:sldId id="286" r:id="rId6"/>
    <p:sldId id="288" r:id="rId7"/>
    <p:sldId id="289" r:id="rId8"/>
    <p:sldId id="290" r:id="rId9"/>
    <p:sldId id="258" r:id="rId10"/>
    <p:sldId id="260" r:id="rId11"/>
    <p:sldId id="266" r:id="rId12"/>
    <p:sldId id="300" r:id="rId13"/>
    <p:sldId id="268" r:id="rId14"/>
    <p:sldId id="263" r:id="rId15"/>
    <p:sldId id="299" r:id="rId16"/>
    <p:sldId id="296" r:id="rId1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varScale="1">
        <p:scale>
          <a:sx n="67" d="100"/>
          <a:sy n="67" d="100"/>
        </p:scale>
        <p:origin x="56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7F88727-AC71-4D87-9FA9-91A68D18E2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96AA2-B5AE-4EFA-BEA6-501CCD680A81}"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7F88727-AC71-4D87-9FA9-91A68D18E2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96AA2-B5AE-4EFA-BEA6-501CCD680A81}"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7F88727-AC71-4D87-9FA9-91A68D18E2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96AA2-B5AE-4EFA-BEA6-501CCD680A81}"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7F88727-AC71-4D87-9FA9-91A68D18E2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96AA2-B5AE-4EFA-BEA6-501CCD680A81}"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7F88727-AC71-4D87-9FA9-91A68D18E23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96AA2-B5AE-4EFA-BEA6-501CCD680A81}"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7F88727-AC71-4D87-9FA9-91A68D18E23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D96AA2-B5AE-4EFA-BEA6-501CCD680A81}"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7F88727-AC71-4D87-9FA9-91A68D18E23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D96AA2-B5AE-4EFA-BEA6-501CCD680A81}"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7F88727-AC71-4D87-9FA9-91A68D18E23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D96AA2-B5AE-4EFA-BEA6-501CCD680A81}"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F88727-AC71-4D87-9FA9-91A68D18E23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D96AA2-B5AE-4EFA-BEA6-501CCD680A81}"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7F88727-AC71-4D87-9FA9-91A68D18E23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D96AA2-B5AE-4EFA-BEA6-501CCD680A81}"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7F88727-AC71-4D87-9FA9-91A68D18E23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D96AA2-B5AE-4EFA-BEA6-501CCD680A81}"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F88727-AC71-4D87-9FA9-91A68D18E23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96AA2-B5AE-4EFA-BEA6-501CCD680A8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jpeg"/><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sv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sv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Content Placeholder 2"/>
          <p:cNvSpPr txBox="1"/>
          <p:nvPr/>
        </p:nvSpPr>
        <p:spPr>
          <a:xfrm rot="493204">
            <a:off x="1737420" y="983005"/>
            <a:ext cx="9559675" cy="5384330"/>
          </a:xfrm>
          <a:prstGeom prst="rect">
            <a:avLst/>
          </a:prstGeom>
          <a:solidFill>
            <a:schemeClr val="bg1">
              <a:alpha val="79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ctr">
              <a:lnSpc>
                <a:spcPct val="120000"/>
              </a:lnSpc>
              <a:spcBef>
                <a:spcPts val="0"/>
              </a:spcBef>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Gabriel Appeared to Mary and Joseph and the Shepherds</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20000"/>
              </a:lnSpc>
              <a:spcBef>
                <a:spcPts val="0"/>
              </a:spcBef>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They Saw Him Set His Face Like a Flint…It Was Set</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20000"/>
              </a:lnSpc>
              <a:spcBef>
                <a:spcPts val="0"/>
              </a:spcBef>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Garden</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20000"/>
              </a:lnSpc>
              <a:spcBef>
                <a:spcPts val="0"/>
              </a:spcBef>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Trial </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20000"/>
              </a:lnSpc>
              <a:spcBef>
                <a:spcPts val="0"/>
              </a:spcBef>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Beatings</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20000"/>
              </a:lnSpc>
              <a:spcBef>
                <a:spcPts val="0"/>
              </a:spcBef>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Mocking</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20000"/>
              </a:lnSpc>
              <a:spcBef>
                <a:spcPts val="0"/>
              </a:spcBef>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Cross</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20000"/>
              </a:lnSpc>
              <a:spcBef>
                <a:spcPts val="0"/>
              </a:spcBef>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He Cried “It IS Finished?”</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20000"/>
              </a:lnSpc>
              <a:spcBef>
                <a:spcPts val="0"/>
              </a:spcBef>
              <a:spcAft>
                <a:spcPts val="800"/>
              </a:spcAft>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The Empty Tomb</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20000"/>
              </a:lnSpc>
              <a:spcBef>
                <a:spcPts val="0"/>
              </a:spcBef>
              <a:spcAft>
                <a:spcPts val="800"/>
              </a:spcAft>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Resurrection</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25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2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2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20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33" fill="hold">
                            <p:stCondLst>
                              <p:cond delay="4000"/>
                            </p:stCondLst>
                            <p:childTnLst>
                              <p:par>
                                <p:cTn id="34" presetID="53" presetClass="entr" presetSubtype="16" fill="hold" nodeType="after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p:cTn id="36" dur="2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7" dur="20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8" dur="2000"/>
                                        <p:tgtEl>
                                          <p:spTgt spid="4">
                                            <p:txEl>
                                              <p:pRg st="4" end="4"/>
                                            </p:txEl>
                                          </p:spTgt>
                                        </p:tgtEl>
                                      </p:cBhvr>
                                    </p:animEffect>
                                  </p:childTnLst>
                                </p:cTn>
                              </p:par>
                            </p:childTnLst>
                          </p:cTn>
                        </p:par>
                        <p:par>
                          <p:cTn id="39" fill="hold">
                            <p:stCondLst>
                              <p:cond delay="6000"/>
                            </p:stCondLst>
                            <p:childTnLst>
                              <p:par>
                                <p:cTn id="40" presetID="53" presetClass="entr" presetSubtype="16" fill="hold" nodeType="after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2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3" dur="20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4" dur="2000"/>
                                        <p:tgtEl>
                                          <p:spTgt spid="4">
                                            <p:txEl>
                                              <p:pRg st="5" end="5"/>
                                            </p:txEl>
                                          </p:spTgt>
                                        </p:tgtEl>
                                      </p:cBhvr>
                                    </p:animEffect>
                                  </p:childTnLst>
                                </p:cTn>
                              </p:par>
                            </p:childTnLst>
                          </p:cTn>
                        </p:par>
                        <p:par>
                          <p:cTn id="45" fill="hold">
                            <p:stCondLst>
                              <p:cond delay="8000"/>
                            </p:stCondLst>
                            <p:childTnLst>
                              <p:par>
                                <p:cTn id="46" presetID="16" presetClass="entr" presetSubtype="21" fill="hold" nodeType="after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barn(inVertical)">
                                      <p:cBhvr>
                                        <p:cTn id="48" dur="2000"/>
                                        <p:tgtEl>
                                          <p:spTgt spid="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barn(inVertical)">
                                      <p:cBhvr>
                                        <p:cTn id="53" dur="2000"/>
                                        <p:tgtEl>
                                          <p:spTgt spid="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4">
                                            <p:txEl>
                                              <p:pRg st="8" end="8"/>
                                            </p:txEl>
                                          </p:spTgt>
                                        </p:tgtEl>
                                        <p:attrNameLst>
                                          <p:attrName>style.visibility</p:attrName>
                                        </p:attrNameLst>
                                      </p:cBhvr>
                                      <p:to>
                                        <p:strVal val="visible"/>
                                      </p:to>
                                    </p:set>
                                    <p:anim calcmode="lin" valueType="num">
                                      <p:cBhvr>
                                        <p:cTn id="58" dur="2000" fill="hold"/>
                                        <p:tgtEl>
                                          <p:spTgt spid="4">
                                            <p:txEl>
                                              <p:pRg st="8" end="8"/>
                                            </p:txEl>
                                          </p:spTgt>
                                        </p:tgtEl>
                                        <p:attrNameLst>
                                          <p:attrName>ppt_w</p:attrName>
                                        </p:attrNameLst>
                                      </p:cBhvr>
                                      <p:tavLst>
                                        <p:tav tm="0">
                                          <p:val>
                                            <p:fltVal val="0"/>
                                          </p:val>
                                        </p:tav>
                                        <p:tav tm="100000">
                                          <p:val>
                                            <p:strVal val="#ppt_w"/>
                                          </p:val>
                                        </p:tav>
                                      </p:tavLst>
                                    </p:anim>
                                    <p:anim calcmode="lin" valueType="num">
                                      <p:cBhvr>
                                        <p:cTn id="59" dur="20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60" dur="2000"/>
                                        <p:tgtEl>
                                          <p:spTgt spid="4">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4">
                                            <p:txEl>
                                              <p:pRg st="9" end="9"/>
                                            </p:txEl>
                                          </p:spTgt>
                                        </p:tgtEl>
                                        <p:attrNameLst>
                                          <p:attrName>style.visibility</p:attrName>
                                        </p:attrNameLst>
                                      </p:cBhvr>
                                      <p:to>
                                        <p:strVal val="visible"/>
                                      </p:to>
                                    </p:set>
                                    <p:anim calcmode="lin" valueType="num">
                                      <p:cBhvr>
                                        <p:cTn id="65" dur="2000" fill="hold"/>
                                        <p:tgtEl>
                                          <p:spTgt spid="4">
                                            <p:txEl>
                                              <p:pRg st="9" end="9"/>
                                            </p:txEl>
                                          </p:spTgt>
                                        </p:tgtEl>
                                        <p:attrNameLst>
                                          <p:attrName>ppt_w</p:attrName>
                                        </p:attrNameLst>
                                      </p:cBhvr>
                                      <p:tavLst>
                                        <p:tav tm="0">
                                          <p:val>
                                            <p:fltVal val="0"/>
                                          </p:val>
                                        </p:tav>
                                        <p:tav tm="100000">
                                          <p:val>
                                            <p:strVal val="#ppt_w"/>
                                          </p:val>
                                        </p:tav>
                                      </p:tavLst>
                                    </p:anim>
                                    <p:anim calcmode="lin" valueType="num">
                                      <p:cBhvr>
                                        <p:cTn id="66" dur="2000" fill="hold"/>
                                        <p:tgtEl>
                                          <p:spTgt spid="4">
                                            <p:txEl>
                                              <p:pRg st="9" end="9"/>
                                            </p:txEl>
                                          </p:spTgt>
                                        </p:tgtEl>
                                        <p:attrNameLst>
                                          <p:attrName>ppt_h</p:attrName>
                                        </p:attrNameLst>
                                      </p:cBhvr>
                                      <p:tavLst>
                                        <p:tav tm="0">
                                          <p:val>
                                            <p:fltVal val="0"/>
                                          </p:val>
                                        </p:tav>
                                        <p:tav tm="100000">
                                          <p:val>
                                            <p:strVal val="#ppt_h"/>
                                          </p:val>
                                        </p:tav>
                                      </p:tavLst>
                                    </p:anim>
                                    <p:animEffect transition="in" filter="fade">
                                      <p:cBhvr>
                                        <p:cTn id="67" dur="2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977" y="5419451"/>
            <a:ext cx="9959939" cy="4351338"/>
          </a:xfrm>
          <a:solidFill>
            <a:schemeClr val="bg1">
              <a:alpha val="70000"/>
            </a:schemeClr>
          </a:solidFill>
        </p:spPr>
        <p:txBody>
          <a:bodyPr>
            <a:normAutofit/>
          </a:bodyPr>
          <a:lstStyle/>
          <a:p>
            <a:pPr marL="0" indent="0" algn="ctr">
              <a:buNone/>
            </a:pPr>
            <a:r>
              <a:rPr lang="en-US" sz="4400" b="1" dirty="0">
                <a:effectLst>
                  <a:outerShdw blurRad="38100" dist="38100" dir="2700000" algn="tl">
                    <a:srgbClr val="000000">
                      <a:alpha val="43137"/>
                    </a:srgbClr>
                  </a:outerShdw>
                </a:effectLst>
                <a:latin typeface="Arial Rounded MT Bold" panose="020F0704030504030204" pitchFamily="34" charset="0"/>
              </a:rPr>
              <a:t>    Let’s Take This to the Next Level</a:t>
            </a:r>
            <a:endParaRPr lang="en-US" sz="44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sz="4400" b="1" dirty="0">
                <a:effectLst>
                  <a:outerShdw blurRad="38100" dist="38100" dir="2700000" algn="tl">
                    <a:srgbClr val="000000">
                      <a:alpha val="43137"/>
                    </a:srgbClr>
                  </a:outerShdw>
                </a:effectLst>
                <a:latin typeface="Arial Rounded MT Bold" panose="020F0704030504030204" pitchFamily="34" charset="0"/>
              </a:rPr>
              <a:t>Psalm 139</a:t>
            </a:r>
            <a:endParaRPr lang="en-US" sz="44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sz="44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525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52236" y="589772"/>
            <a:ext cx="11827267" cy="569386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0" marR="0">
              <a:spcBef>
                <a:spcPts val="0"/>
              </a:spcBef>
              <a:spcAft>
                <a:spcPts val="0"/>
              </a:spcAft>
            </a:pPr>
            <a:r>
              <a:rPr lang="en-US" sz="2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Psalm 139:13-18 (KJV) </a:t>
            </a:r>
            <a:b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sz="2800"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13 </a:t>
            </a:r>
            <a: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For thou hast possessed my reins: thou hast covered me in my mother's womb. </a:t>
            </a:r>
            <a:b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sz="2800"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14 </a:t>
            </a:r>
            <a: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I will praise thee; for I am fearfully </a:t>
            </a:r>
            <a:r>
              <a:rPr lang="en-US" sz="28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wonderfully made: </a:t>
            </a:r>
            <a:r>
              <a:rPr lang="en-US" sz="28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marvellous</a:t>
            </a:r>
            <a: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are</a:t>
            </a:r>
            <a: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thy works; and </a:t>
            </a:r>
            <a:r>
              <a:rPr lang="en-US" sz="28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that</a:t>
            </a:r>
            <a: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my soul knoweth right well. </a:t>
            </a:r>
            <a:b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sz="2800"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15 </a:t>
            </a:r>
            <a: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My substance was not hid from thee, when I was made in secret, </a:t>
            </a:r>
            <a:r>
              <a:rPr lang="en-US" sz="28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curiously wrought in the lowest parts of the earth. </a:t>
            </a:r>
            <a:b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sz="2800"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16 </a:t>
            </a:r>
            <a: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Thine eyes did see my substance, yet being unperfect; and in thy book all </a:t>
            </a:r>
            <a:r>
              <a:rPr lang="en-US" sz="28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my members</a:t>
            </a:r>
            <a: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were written, </a:t>
            </a:r>
            <a:r>
              <a:rPr lang="en-US" sz="28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which</a:t>
            </a:r>
            <a: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in continuance were fashioned, when </a:t>
            </a:r>
            <a:r>
              <a:rPr lang="en-US" sz="28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as yet there was</a:t>
            </a:r>
            <a: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none of them. </a:t>
            </a:r>
            <a:b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sz="2800"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17 </a:t>
            </a:r>
            <a: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How precious also are thy thoughts unto me, O God! how great is the sum of them! </a:t>
            </a:r>
            <a:b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sz="2800"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18 </a:t>
            </a:r>
            <a: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If</a:t>
            </a:r>
            <a:r>
              <a:rPr lang="en-US" sz="2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I should count them, they are more in number than the sand: when I awake, I am still with thee. </a:t>
            </a:r>
            <a:endPar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Content Placeholder 2"/>
          <p:cNvSpPr>
            <a:spLocks noGrp="1"/>
          </p:cNvSpPr>
          <p:nvPr>
            <p:ph idx="1"/>
          </p:nvPr>
        </p:nvSpPr>
        <p:spPr>
          <a:xfrm>
            <a:off x="209549" y="1160980"/>
            <a:ext cx="11772900" cy="4551451"/>
          </a:xfrm>
          <a:solidFill>
            <a:schemeClr val="bg1"/>
          </a:solidFill>
        </p:spPr>
        <p:txBody>
          <a:bodyPr>
            <a:normAutofit fontScale="92500" lnSpcReduction="20000"/>
          </a:bodyPr>
          <a:lstStyle/>
          <a:p>
            <a:pPr marL="0" indent="0">
              <a:lnSpc>
                <a:spcPct val="110000"/>
              </a:lnSpc>
              <a:buNone/>
            </a:pPr>
            <a:r>
              <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Psalm 139:13-18 (</a:t>
            </a:r>
            <a:r>
              <a:rPr lang="en-US"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NLT2</a:t>
            </a:r>
            <a:r>
              <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b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13 </a:t>
            </a:r>
            <a: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You made all the delicate, inner parts of my body and knit me together in my mother’s womb. </a:t>
            </a:r>
            <a:b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14 </a:t>
            </a:r>
            <a: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Thank you for making me so wonderfully complex! Your workmanship is marvelous—how well I know it. </a:t>
            </a:r>
            <a:b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15 </a:t>
            </a:r>
            <a: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You watched me as I was being formed in utter seclusion, as I was woven together in the dark of the womb. </a:t>
            </a:r>
            <a:b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16 </a:t>
            </a:r>
            <a: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You saw me before I was born. Every day of my life was recorded in your book. Every moment was laid out before a single day had passed. </a:t>
            </a:r>
            <a:b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17 </a:t>
            </a:r>
            <a: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How precious are your thoughts about me, O God. They cannot be numbered! </a:t>
            </a:r>
            <a:b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18 </a:t>
            </a:r>
            <a: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I can’t even count them; they outnumber the grains of sand! And when I wake up, you are still with me! </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250">
        <p:wheel spokes="1"/>
      </p:transition>
    </mc:Choice>
    <mc:Fallback>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barn(inVertical)">
                                      <p:cBhvr>
                                        <p:cTn id="12" dur="1750"/>
                                        <p:tgtEl>
                                          <p:spTgt spid="6">
                                            <p:bg/>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1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93" y="359596"/>
            <a:ext cx="12031037" cy="6400800"/>
          </a:xfrm>
          <a:solidFill>
            <a:schemeClr val="bg1">
              <a:alpha val="80000"/>
            </a:schemeClr>
          </a:solidFill>
        </p:spPr>
        <p:txBody>
          <a:bodyPr>
            <a:normAutofit fontScale="92500" lnSpcReduction="10000"/>
          </a:bodyPr>
          <a:lstStyle/>
          <a:p>
            <a:pPr marL="0" marR="0" indent="0" algn="ctr">
              <a:lnSpc>
                <a:spcPct val="110000"/>
              </a:lnSpc>
              <a:spcBef>
                <a:spcPts val="0"/>
              </a:spcBef>
              <a:spcAft>
                <a:spcPts val="0"/>
              </a:spcAft>
              <a:buNone/>
            </a:pPr>
            <a:r>
              <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He Knows Me Inside Out </a:t>
            </a:r>
            <a:b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13 </a:t>
            </a:r>
            <a: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You made all the delicate, inner parts of my body /knit me together in my mother’s womb.</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ct val="110000"/>
              </a:lnSpc>
              <a:spcBef>
                <a:spcPts val="600"/>
              </a:spcBef>
              <a:spcAft>
                <a:spcPts val="0"/>
              </a:spcAft>
              <a:buNone/>
            </a:pPr>
            <a:r>
              <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He Knows How Complicated I Can Be</a:t>
            </a:r>
            <a:br>
              <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14 </a:t>
            </a:r>
            <a: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Thank you for making me so wonderfully complex! Your workmanship is marvelous—how well I know it. </a:t>
            </a:r>
            <a:b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15 </a:t>
            </a:r>
            <a: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You watched me as I was being formed in utter seclusion, as I was woven together in the dark of the womb. </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ct val="110000"/>
              </a:lnSpc>
              <a:spcBef>
                <a:spcPts val="600"/>
              </a:spcBef>
              <a:spcAft>
                <a:spcPts val="0"/>
              </a:spcAft>
              <a:buNone/>
            </a:pPr>
            <a:r>
              <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He Knows My Beginning from the End</a:t>
            </a:r>
            <a:br>
              <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16 </a:t>
            </a:r>
            <a: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You saw me before I was born. Every day of my life was recorded in your book. Every moment was laid out before a single day had passed. </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ct val="110000"/>
              </a:lnSpc>
              <a:spcBef>
                <a:spcPts val="600"/>
              </a:spcBef>
              <a:spcAft>
                <a:spcPts val="0"/>
              </a:spcAft>
              <a:buNone/>
            </a:pPr>
            <a:r>
              <a:rPr lang="en-US"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He Loves Me Anyway</a:t>
            </a:r>
            <a:b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17 </a:t>
            </a:r>
            <a: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How precious are your thoughts about me, O God. They cannot be numbered! </a:t>
            </a:r>
            <a:b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br>
            <a:r>
              <a:rPr lang="en-US"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18 </a:t>
            </a:r>
            <a:r>
              <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I can’t even count them; they outnumber the grains of sand! And when I wake up, you are still with me!</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525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righ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Content Placeholder 2"/>
          <p:cNvSpPr txBox="1"/>
          <p:nvPr/>
        </p:nvSpPr>
        <p:spPr>
          <a:xfrm>
            <a:off x="1045029" y="2097767"/>
            <a:ext cx="10515600" cy="406354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800"/>
              </a:spcAft>
              <a:buFont typeface="Arial" panose="020B0604020202020204" pitchFamily="34" charset="0"/>
              <a:buNone/>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Ephesians 1:4 (</a:t>
            </a:r>
            <a:r>
              <a:rPr lang="en-US"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NLT2</a:t>
            </a: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br>
              <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4 </a:t>
            </a:r>
            <a:r>
              <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Even before he made the world, God loved us and chose us in Christ to be holy and without fault in his eyes.</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Font typeface="Arial" panose="020B0604020202020204" pitchFamily="34" charset="0"/>
              <a:buNone/>
            </a:pP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Font typeface="Arial" panose="020B0604020202020204" pitchFamily="34" charset="0"/>
              <a:buNone/>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Ephesians 1:4 (MSG) </a:t>
            </a:r>
            <a:br>
              <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baseline="3000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4 </a:t>
            </a:r>
            <a:r>
              <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Long before he laid down earth's foundations, he had us in mind, had settled on us as the focus of his love, to be made whole and holy by his love.</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TextBox 4"/>
          <p:cNvSpPr txBox="1"/>
          <p:nvPr/>
        </p:nvSpPr>
        <p:spPr>
          <a:xfrm>
            <a:off x="5289357" y="261135"/>
            <a:ext cx="6616558" cy="3377528"/>
          </a:xfrm>
          <a:prstGeom prst="rect">
            <a:avLst/>
          </a:prstGeom>
          <a:solidFill>
            <a:schemeClr val="bg1"/>
          </a:solidFill>
          <a:effectLst>
            <a:softEdge rad="38100"/>
          </a:effectLst>
        </p:spPr>
        <p:txBody>
          <a:bodyPr wrap="square" rtlCol="0">
            <a:spAutoFit/>
          </a:bodyPr>
          <a:lstStyle/>
          <a:p>
            <a:r>
              <a:rPr lang="en-US" sz="4000" b="1" dirty="0">
                <a:effectLst>
                  <a:outerShdw blurRad="38100" dist="38100" dir="2700000" algn="tl">
                    <a:srgbClr val="000000">
                      <a:alpha val="43137"/>
                    </a:srgbClr>
                  </a:outerShdw>
                </a:effectLst>
                <a:latin typeface="Arial Rounded MT Bold" panose="020F0704030504030204" pitchFamily="34" charset="0"/>
              </a:rPr>
              <a:t>Jesus… </a:t>
            </a:r>
            <a:endParaRPr lang="en-US" sz="4000" b="1" dirty="0">
              <a:effectLst>
                <a:outerShdw blurRad="38100" dist="38100" dir="2700000" algn="tl">
                  <a:srgbClr val="000000">
                    <a:alpha val="43137"/>
                  </a:srgbClr>
                </a:outerShdw>
              </a:effectLst>
              <a:latin typeface="Arial Rounded MT Bold" panose="020F0704030504030204" pitchFamily="34" charset="0"/>
            </a:endParaRPr>
          </a:p>
          <a:p>
            <a:pPr marL="571500" indent="-571500">
              <a:lnSpc>
                <a:spcPct val="150000"/>
              </a:lnSpc>
              <a:buFont typeface="Arial" panose="020B0604020202020204" pitchFamily="34" charset="0"/>
              <a:buChar char="•"/>
            </a:pPr>
            <a:r>
              <a:rPr lang="en-US" sz="4000" b="1" dirty="0">
                <a:effectLst>
                  <a:outerShdw blurRad="38100" dist="38100" dir="2700000" algn="tl">
                    <a:srgbClr val="000000">
                      <a:alpha val="43137"/>
                    </a:srgbClr>
                  </a:outerShdw>
                </a:effectLst>
                <a:latin typeface="Arial Rounded MT Bold" panose="020F0704030504030204" pitchFamily="34" charset="0"/>
              </a:rPr>
              <a:t>Died for Me</a:t>
            </a:r>
            <a:endParaRPr lang="en-US" sz="4000" b="1" dirty="0">
              <a:effectLst>
                <a:outerShdw blurRad="38100" dist="38100" dir="2700000" algn="tl">
                  <a:srgbClr val="000000">
                    <a:alpha val="43137"/>
                  </a:srgbClr>
                </a:outerShdw>
              </a:effectLst>
              <a:latin typeface="Arial Rounded MT Bold" panose="020F0704030504030204" pitchFamily="34" charset="0"/>
            </a:endParaRPr>
          </a:p>
          <a:p>
            <a:pPr marL="571500" indent="-571500">
              <a:lnSpc>
                <a:spcPct val="150000"/>
              </a:lnSpc>
              <a:buFont typeface="Arial" panose="020B0604020202020204" pitchFamily="34" charset="0"/>
              <a:buChar char="•"/>
            </a:pPr>
            <a:r>
              <a:rPr lang="en-US" sz="4000" b="1" dirty="0">
                <a:effectLst>
                  <a:outerShdw blurRad="38100" dist="38100" dir="2700000" algn="tl">
                    <a:srgbClr val="000000">
                      <a:alpha val="43137"/>
                    </a:srgbClr>
                  </a:outerShdw>
                </a:effectLst>
                <a:latin typeface="Arial Rounded MT Bold" panose="020F0704030504030204" pitchFamily="34" charset="0"/>
              </a:rPr>
              <a:t>Designed a Plan for Me</a:t>
            </a:r>
            <a:endParaRPr lang="en-US" sz="4000" b="1" dirty="0">
              <a:effectLst>
                <a:outerShdw blurRad="38100" dist="38100" dir="2700000" algn="tl">
                  <a:srgbClr val="000000">
                    <a:alpha val="43137"/>
                  </a:srgbClr>
                </a:outerShdw>
              </a:effectLst>
              <a:latin typeface="Arial Rounded MT Bold" panose="020F0704030504030204" pitchFamily="34" charset="0"/>
            </a:endParaRPr>
          </a:p>
          <a:p>
            <a:pPr algn="ctr">
              <a:lnSpc>
                <a:spcPct val="150000"/>
              </a:lnSpc>
            </a:pPr>
            <a:r>
              <a:rPr lang="en-US" sz="4000" b="1" dirty="0">
                <a:effectLst>
                  <a:outerShdw blurRad="38100" dist="38100" dir="2700000" algn="tl">
                    <a:srgbClr val="000000">
                      <a:alpha val="43137"/>
                    </a:srgbClr>
                  </a:outerShdw>
                </a:effectLst>
                <a:latin typeface="Arial Rounded MT Bold" panose="020F0704030504030204" pitchFamily="34" charset="0"/>
              </a:rPr>
              <a:t>All Before I was Born! </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5">
                                            <p:txEl>
                                              <p:pRg st="0" end="0"/>
                                            </p:txEl>
                                          </p:spTgt>
                                        </p:tgtEl>
                                      </p:cBhvr>
                                    </p:animEffect>
                                  </p:childTnLst>
                                </p:cTn>
                              </p:par>
                            </p:childTnLst>
                          </p:cTn>
                        </p:par>
                        <p:par>
                          <p:cTn id="23" fill="hold">
                            <p:stCondLst>
                              <p:cond delay="1000"/>
                            </p:stCondLst>
                            <p:childTnLst>
                              <p:par>
                                <p:cTn id="24" presetID="31" presetClass="entr" presetSubtype="0" fill="hold" nodeType="after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7"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8"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29" dur="1000"/>
                                        <p:tgtEl>
                                          <p:spTgt spid="5">
                                            <p:txEl>
                                              <p:pRg st="1" end="1"/>
                                            </p:txEl>
                                          </p:spTgt>
                                        </p:tgtEl>
                                      </p:cBhvr>
                                    </p:animEffect>
                                  </p:childTnLst>
                                </p:cTn>
                              </p:par>
                            </p:childTnLst>
                          </p:cTn>
                        </p:par>
                        <p:par>
                          <p:cTn id="30" fill="hold">
                            <p:stCondLst>
                              <p:cond delay="2000"/>
                            </p:stCondLst>
                            <p:childTnLst>
                              <p:par>
                                <p:cTn id="31" presetID="31" presetClass="entr" presetSubtype="0" fill="hold" nodeType="after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p:cTn id="33"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4"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5"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36" dur="1000"/>
                                        <p:tgtEl>
                                          <p:spTgt spid="5">
                                            <p:txEl>
                                              <p:pRg st="2" end="2"/>
                                            </p:txEl>
                                          </p:spTgt>
                                        </p:tgtEl>
                                      </p:cBhvr>
                                    </p:animEffect>
                                  </p:childTnLst>
                                </p:cTn>
                              </p:par>
                            </p:childTnLst>
                          </p:cTn>
                        </p:par>
                        <p:par>
                          <p:cTn id="37" fill="hold">
                            <p:stCondLst>
                              <p:cond delay="3000"/>
                            </p:stCondLst>
                            <p:childTnLst>
                              <p:par>
                                <p:cTn id="38" presetID="31" presetClass="entr" presetSubtype="0" fill="hold" nodeType="after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 calcmode="lin" valueType="num">
                                      <p:cBhvr>
                                        <p:cTn id="40"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41"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42"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43"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Picture 4"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2603" y="217289"/>
            <a:ext cx="4228645" cy="2502581"/>
          </a:xfrm>
          <a:prstGeom prst="rect">
            <a:avLst/>
          </a:prstGeom>
          <a:blipFill>
            <a:blip r:embed="rId1"/>
            <a:stretch>
              <a:fillRect/>
            </a:stretch>
          </a:blipFill>
        </p:spPr>
      </p:pic>
      <p:sp>
        <p:nvSpPr>
          <p:cNvPr id="4" name="TextBox 3"/>
          <p:cNvSpPr txBox="1"/>
          <p:nvPr/>
        </p:nvSpPr>
        <p:spPr>
          <a:xfrm>
            <a:off x="708917" y="1140632"/>
            <a:ext cx="5702157" cy="1754326"/>
          </a:xfrm>
          <a:prstGeom prst="rect">
            <a:avLst/>
          </a:prstGeom>
          <a:solidFill>
            <a:schemeClr val="bg1">
              <a:alpha val="96000"/>
            </a:schemeClr>
          </a:solidFill>
        </p:spPr>
        <p:txBody>
          <a:bodyPr wrap="square" rtlCol="0">
            <a:spAutoFit/>
          </a:bodyPr>
          <a:lstStyle/>
          <a:p>
            <a:pPr algn="ctr"/>
            <a:r>
              <a:rPr lang="en-US" sz="3600" b="1" dirty="0">
                <a:effectLst>
                  <a:outerShdw blurRad="38100" dist="38100" dir="2700000" algn="tl">
                    <a:srgbClr val="000000">
                      <a:alpha val="43137"/>
                    </a:srgbClr>
                  </a:outerShdw>
                </a:effectLst>
                <a:latin typeface="Arial Rounded MT Bold" panose="020F0704030504030204" pitchFamily="34" charset="0"/>
              </a:rPr>
              <a:t>Never Forget the Ones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algn="ctr"/>
            <a:r>
              <a:rPr lang="en-US" sz="3600" b="1" dirty="0">
                <a:effectLst>
                  <a:outerShdw blurRad="38100" dist="38100" dir="2700000" algn="tl">
                    <a:srgbClr val="000000">
                      <a:alpha val="43137"/>
                    </a:srgbClr>
                  </a:outerShdw>
                </a:effectLst>
                <a:latin typeface="Arial Rounded MT Bold" panose="020F0704030504030204" pitchFamily="34" charset="0"/>
              </a:rPr>
              <a:t>and the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algn="ctr"/>
            <a:r>
              <a:rPr lang="en-US" sz="3600" b="1" dirty="0">
                <a:effectLst>
                  <a:outerShdw blurRad="38100" dist="38100" dir="2700000" algn="tl">
                    <a:srgbClr val="000000">
                      <a:alpha val="43137"/>
                    </a:srgbClr>
                  </a:outerShdw>
                </a:effectLst>
                <a:latin typeface="Arial Rounded MT Bold" panose="020F0704030504030204" pitchFamily="34" charset="0"/>
              </a:rPr>
              <a:t>ONE Who Died for Us</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94646"/>
            <a:ext cx="9144000" cy="1084262"/>
          </a:xfrm>
        </p:spPr>
        <p:txBody>
          <a:bodyPr/>
          <a:lstStyle/>
          <a:p>
            <a:r>
              <a:rPr lang="en-US" b="1" dirty="0">
                <a:solidFill>
                  <a:schemeClr val="bg1"/>
                </a:solidFill>
                <a:effectLst>
                  <a:outerShdw blurRad="38100" dist="38100" dir="2700000" algn="tl">
                    <a:srgbClr val="000000">
                      <a:alpha val="43137"/>
                    </a:srgbClr>
                  </a:outerShdw>
                </a:effectLst>
                <a:latin typeface="Arial Rounded MT Bold" panose="020F0704030504030204" pitchFamily="34" charset="0"/>
              </a:rPr>
              <a:t>Memorial Day 2021</a:t>
            </a:r>
            <a:endParaRPr lang="en-US"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Subtitle 2"/>
          <p:cNvSpPr>
            <a:spLocks noGrp="1"/>
          </p:cNvSpPr>
          <p:nvPr>
            <p:ph type="subTitle" idx="1"/>
          </p:nvPr>
        </p:nvSpPr>
        <p:spPr>
          <a:xfrm>
            <a:off x="3391221" y="3986463"/>
            <a:ext cx="3429000" cy="1084262"/>
          </a:xfrm>
          <a:solidFill>
            <a:schemeClr val="bg1">
              <a:alpha val="90000"/>
            </a:schemeClr>
          </a:solidFill>
          <a:effectLst>
            <a:softEdge rad="50800"/>
          </a:effectLst>
        </p:spPr>
        <p:txBody>
          <a:bodyPr>
            <a:normAutofit/>
          </a:bodyPr>
          <a:lstStyle/>
          <a:p>
            <a:pPr>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Revelation 13:8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Psalm 139</a:t>
            </a:r>
            <a:endParaRPr lang="en-US" sz="2800" b="1" dirty="0">
              <a:effectLst>
                <a:outerShdw blurRad="38100" dist="38100" dir="2700000" algn="tl">
                  <a:srgbClr val="000000">
                    <a:alpha val="43137"/>
                  </a:srgbClr>
                </a:outerShdw>
              </a:effectLst>
              <a:latin typeface="Arial Rounded MT Bold" panose="020F0704030504030204" pitchFamily="34" charset="0"/>
            </a:endParaRPr>
          </a:p>
        </p:txBody>
      </p:sp>
      <p:sp>
        <p:nvSpPr>
          <p:cNvPr id="4" name="TextBox 3"/>
          <p:cNvSpPr txBox="1"/>
          <p:nvPr/>
        </p:nvSpPr>
        <p:spPr>
          <a:xfrm>
            <a:off x="9525000" y="6263299"/>
            <a:ext cx="1695236" cy="400110"/>
          </a:xfrm>
          <a:prstGeom prst="rect">
            <a:avLst/>
          </a:prstGeom>
          <a:solidFill>
            <a:schemeClr val="bg1"/>
          </a:solidFill>
          <a:effectLst>
            <a:softEdge rad="38100"/>
          </a:effectLst>
        </p:spPr>
        <p:txBody>
          <a:bodyPr wrap="square" rtlCol="0">
            <a:spAutoFit/>
          </a:bodyPr>
          <a:lstStyle/>
          <a:p>
            <a:r>
              <a:rPr lang="en-US" sz="2000" b="1" dirty="0">
                <a:effectLst>
                  <a:outerShdw blurRad="38100" dist="38100" dir="2700000" algn="tl">
                    <a:srgbClr val="000000">
                      <a:alpha val="43137"/>
                    </a:srgbClr>
                  </a:outerShdw>
                </a:effectLst>
              </a:rPr>
              <a:t>May 30, 2021</a:t>
            </a:r>
            <a:endParaRPr lang="en-US" sz="2000" b="1" dirty="0">
              <a:effectLst>
                <a:outerShdw blurRad="38100" dist="38100" dir="2700000" algn="tl">
                  <a:srgbClr val="000000">
                    <a:alpha val="43137"/>
                  </a:srgbClr>
                </a:outerShdw>
              </a:effectLst>
            </a:endParaRPr>
          </a:p>
        </p:txBody>
      </p:sp>
      <p:sp>
        <p:nvSpPr>
          <p:cNvPr id="5" name="TextBox 4"/>
          <p:cNvSpPr txBox="1"/>
          <p:nvPr/>
        </p:nvSpPr>
        <p:spPr>
          <a:xfrm>
            <a:off x="2053119" y="6306621"/>
            <a:ext cx="1851062" cy="400110"/>
          </a:xfrm>
          <a:prstGeom prst="rect">
            <a:avLst/>
          </a:prstGeom>
          <a:solidFill>
            <a:schemeClr val="bg1"/>
          </a:solidFill>
          <a:effectLst>
            <a:softEdge rad="38100"/>
          </a:effectLst>
        </p:spPr>
        <p:txBody>
          <a:bodyPr wrap="square" rtlCol="0">
            <a:spAutoFit/>
          </a:bodyPr>
          <a:lstStyle/>
          <a:p>
            <a:r>
              <a:rPr lang="en-US" sz="2000" b="1" dirty="0">
                <a:effectLst>
                  <a:outerShdw blurRad="38100" dist="38100" dir="2700000" algn="tl">
                    <a:srgbClr val="000000">
                      <a:alpha val="43137"/>
                    </a:srgbClr>
                  </a:outerShdw>
                </a:effectLst>
              </a:rPr>
              <a:t>Edward Church</a:t>
            </a:r>
            <a:endParaRPr lang="en-US" sz="2000" b="1" dirty="0">
              <a:effectLst>
                <a:outerShdw blurRad="38100" dist="38100" dir="2700000" algn="tl">
                  <a:srgbClr val="000000">
                    <a:alpha val="43137"/>
                  </a:srgbClr>
                </a:outerShdw>
              </a:effectLst>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0-#ppt_w/2"/>
                                          </p:val>
                                        </p:tav>
                                        <p:tav tm="100000">
                                          <p:val>
                                            <p:strVal val="#ppt_x"/>
                                          </p:val>
                                        </p:tav>
                                      </p:tavLst>
                                    </p:anim>
                                    <p:anim calcmode="lin" valueType="num">
                                      <p:cBhvr additive="base">
                                        <p:cTn id="8" dur="175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6" presetClass="entr" presetSubtype="2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childTnLst>
                          </p:cTn>
                        </p:par>
                        <p:par>
                          <p:cTn id="13" fill="hold">
                            <p:stCondLst>
                              <p:cond delay="2500"/>
                            </p:stCondLst>
                            <p:childTnLst>
                              <p:par>
                                <p:cTn id="14" presetID="16" presetClass="entr" presetSubtype="21"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par>
                          <p:cTn id="17" fill="hold">
                            <p:stCondLst>
                              <p:cond delay="3000"/>
                            </p:stCondLst>
                            <p:childTnLst>
                              <p:par>
                                <p:cTn id="18" presetID="16" presetClass="entr" presetSubtype="21"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par>
                          <p:cTn id="21" fill="hold">
                            <p:stCondLst>
                              <p:cond delay="3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build="p"/>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8096036" y="228600"/>
            <a:ext cx="3714108" cy="685800"/>
          </a:xfrm>
          <a:solidFill>
            <a:srgbClr val="FFFFFF">
              <a:alpha val="55000"/>
            </a:srgbClr>
          </a:solidFill>
          <a:effectLst>
            <a:softEdge rad="38100"/>
          </a:effectLst>
        </p:spPr>
        <p:txBody>
          <a:bodyPr>
            <a:normAutofit fontScale="90000"/>
          </a:bodyPr>
          <a:lstStyle/>
          <a:p>
            <a:pPr eaLnBrk="1" hangingPunct="1">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Sacrifice</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33795" name="Rectangle 3"/>
          <p:cNvSpPr>
            <a:spLocks noGrp="1" noChangeArrowheads="1"/>
          </p:cNvSpPr>
          <p:nvPr>
            <p:ph type="body" idx="1"/>
          </p:nvPr>
        </p:nvSpPr>
        <p:spPr>
          <a:xfrm>
            <a:off x="195209" y="2581382"/>
            <a:ext cx="3905305" cy="4107094"/>
          </a:xfrm>
          <a:solidFill>
            <a:srgbClr val="FFFFFF">
              <a:alpha val="70000"/>
            </a:srgbClr>
          </a:solidFill>
          <a:effectLst>
            <a:softEdge rad="38100"/>
          </a:effectLst>
        </p:spPr>
        <p:txBody>
          <a:bodyPr/>
          <a:lstStyle/>
          <a:p>
            <a:pPr algn="ctr" eaLnBrk="1" hangingPunct="1">
              <a:buFontTx/>
              <a:buNone/>
              <a:defRPr/>
            </a:pPr>
            <a:r>
              <a:rPr lang="en-US" b="1" u="sng"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Civil War</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~625,000</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r>
              <a:rPr lang="en-US" b="1" u="sng"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World War I</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buFontTx/>
              <a:buNone/>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116,516</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buFontTx/>
              <a:buNone/>
              <a:defRPr/>
            </a:pP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buFontTx/>
              <a:buNone/>
              <a:defRPr/>
            </a:pPr>
            <a:r>
              <a:rPr lang="en-US" b="1" u="sng"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World War II</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405,399</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Total Killed 35 Mill.</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25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500" fill="hold"/>
                                        <p:tgtEl>
                                          <p:spTgt spid="33794"/>
                                        </p:tgtEl>
                                        <p:attrNameLst>
                                          <p:attrName>ppt_w</p:attrName>
                                        </p:attrNameLst>
                                      </p:cBhvr>
                                      <p:tavLst>
                                        <p:tav tm="0">
                                          <p:val>
                                            <p:fltVal val="0"/>
                                          </p:val>
                                        </p:tav>
                                        <p:tav tm="100000">
                                          <p:val>
                                            <p:strVal val="#ppt_w"/>
                                          </p:val>
                                        </p:tav>
                                      </p:tavLst>
                                    </p:anim>
                                    <p:anim calcmode="lin" valueType="num">
                                      <p:cBhvr>
                                        <p:cTn id="8" dur="500" fill="hold"/>
                                        <p:tgtEl>
                                          <p:spTgt spid="33794"/>
                                        </p:tgtEl>
                                        <p:attrNameLst>
                                          <p:attrName>ppt_h</p:attrName>
                                        </p:attrNameLst>
                                      </p:cBhvr>
                                      <p:tavLst>
                                        <p:tav tm="0">
                                          <p:val>
                                            <p:fltVal val="0"/>
                                          </p:val>
                                        </p:tav>
                                        <p:tav tm="100000">
                                          <p:val>
                                            <p:strVal val="#ppt_h"/>
                                          </p:val>
                                        </p:tav>
                                      </p:tavLst>
                                    </p:anim>
                                    <p:animEffect transition="in" filter="fade">
                                      <p:cBhvr>
                                        <p:cTn id="9" dur="500"/>
                                        <p:tgtEl>
                                          <p:spTgt spid="33794"/>
                                        </p:tgtEl>
                                      </p:cBhvr>
                                    </p:animEffect>
                                  </p:childTnLst>
                                </p:cTn>
                              </p:par>
                            </p:childTnLst>
                          </p:cTn>
                        </p:par>
                        <p:par>
                          <p:cTn id="10" fill="hold">
                            <p:stCondLst>
                              <p:cond delay="500"/>
                            </p:stCondLst>
                            <p:childTnLst>
                              <p:par>
                                <p:cTn id="11" presetID="7" presetClass="entr" presetSubtype="1" fill="hold" grpId="0" nodeType="afterEffect">
                                  <p:stCondLst>
                                    <p:cond delay="0"/>
                                  </p:stCondLst>
                                  <p:childTnLst>
                                    <p:set>
                                      <p:cBhvr>
                                        <p:cTn id="12" dur="1" fill="hold">
                                          <p:stCondLst>
                                            <p:cond delay="0"/>
                                          </p:stCondLst>
                                        </p:cTn>
                                        <p:tgtEl>
                                          <p:spTgt spid="33795">
                                            <p:bg/>
                                          </p:spTgt>
                                        </p:tgtEl>
                                        <p:attrNameLst>
                                          <p:attrName>style.visibility</p:attrName>
                                        </p:attrNameLst>
                                      </p:cBhvr>
                                      <p:to>
                                        <p:strVal val="visible"/>
                                      </p:to>
                                    </p:set>
                                    <p:anim calcmode="lin" valueType="num">
                                      <p:cBhvr additive="base">
                                        <p:cTn id="13" dur="2000" fill="hold"/>
                                        <p:tgtEl>
                                          <p:spTgt spid="33795">
                                            <p:bg/>
                                          </p:spTgt>
                                        </p:tgtEl>
                                        <p:attrNameLst>
                                          <p:attrName>ppt_x</p:attrName>
                                        </p:attrNameLst>
                                      </p:cBhvr>
                                      <p:tavLst>
                                        <p:tav tm="0">
                                          <p:val>
                                            <p:strVal val="#ppt_x"/>
                                          </p:val>
                                        </p:tav>
                                        <p:tav tm="100000">
                                          <p:val>
                                            <p:strVal val="#ppt_x"/>
                                          </p:val>
                                        </p:tav>
                                      </p:tavLst>
                                    </p:anim>
                                    <p:anim calcmode="lin" valueType="num">
                                      <p:cBhvr additive="base">
                                        <p:cTn id="14" dur="2000" fill="hold"/>
                                        <p:tgtEl>
                                          <p:spTgt spid="33795">
                                            <p:bg/>
                                          </p:spTgt>
                                        </p:tgtEl>
                                        <p:attrNameLst>
                                          <p:attrName>ppt_y</p:attrName>
                                        </p:attrNameLst>
                                      </p:cBhvr>
                                      <p:tavLst>
                                        <p:tav tm="0">
                                          <p:val>
                                            <p:strVal val="0-#ppt_h/2"/>
                                          </p:val>
                                        </p:tav>
                                        <p:tav tm="100000">
                                          <p:val>
                                            <p:strVal val="#ppt_y"/>
                                          </p:val>
                                        </p:tav>
                                      </p:tavLst>
                                    </p:anim>
                                  </p:childTnLst>
                                </p:cTn>
                              </p:par>
                              <p:par>
                                <p:cTn id="15" presetID="7" presetClass="entr" presetSubtype="1" fill="hold" grpId="0" nodeType="withEffect">
                                  <p:stCondLst>
                                    <p:cond delay="0"/>
                                  </p:stCondLst>
                                  <p:childTnLst>
                                    <p:set>
                                      <p:cBhvr>
                                        <p:cTn id="16" dur="1" fill="hold">
                                          <p:stCondLst>
                                            <p:cond delay="0"/>
                                          </p:stCondLst>
                                        </p:cTn>
                                        <p:tgtEl>
                                          <p:spTgt spid="33795">
                                            <p:txEl>
                                              <p:pRg st="0" end="0"/>
                                            </p:txEl>
                                          </p:spTgt>
                                        </p:tgtEl>
                                        <p:attrNameLst>
                                          <p:attrName>style.visibility</p:attrName>
                                        </p:attrNameLst>
                                      </p:cBhvr>
                                      <p:to>
                                        <p:strVal val="visible"/>
                                      </p:to>
                                    </p:set>
                                    <p:anim calcmode="lin" valueType="num">
                                      <p:cBhvr additive="base">
                                        <p:cTn id="17" dur="20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3795">
                                            <p:txEl>
                                              <p:pRg st="0" end="0"/>
                                            </p:txEl>
                                          </p:spTgt>
                                        </p:tgtEl>
                                        <p:attrNameLst>
                                          <p:attrName>ppt_y</p:attrName>
                                        </p:attrNameLst>
                                      </p:cBhvr>
                                      <p:tavLst>
                                        <p:tav tm="0">
                                          <p:val>
                                            <p:strVal val="0-#ppt_h/2"/>
                                          </p:val>
                                        </p:tav>
                                        <p:tav tm="100000">
                                          <p:val>
                                            <p:strVal val="#ppt_y"/>
                                          </p:val>
                                        </p:tav>
                                      </p:tavLst>
                                    </p:anim>
                                  </p:childTnLst>
                                </p:cTn>
                              </p:par>
                            </p:childTnLst>
                          </p:cTn>
                        </p:par>
                        <p:par>
                          <p:cTn id="19" fill="hold">
                            <p:stCondLst>
                              <p:cond delay="2500"/>
                            </p:stCondLst>
                            <p:childTnLst>
                              <p:par>
                                <p:cTn id="20" presetID="7" presetClass="entr" presetSubtype="1" fill="hold" grpId="0" nodeType="afterEffect">
                                  <p:stCondLst>
                                    <p:cond delay="0"/>
                                  </p:stCondLst>
                                  <p:childTnLst>
                                    <p:set>
                                      <p:cBhvr>
                                        <p:cTn id="21" dur="1" fill="hold">
                                          <p:stCondLst>
                                            <p:cond delay="0"/>
                                          </p:stCondLst>
                                        </p:cTn>
                                        <p:tgtEl>
                                          <p:spTgt spid="33795">
                                            <p:txEl>
                                              <p:pRg st="1" end="1"/>
                                            </p:txEl>
                                          </p:spTgt>
                                        </p:tgtEl>
                                        <p:attrNameLst>
                                          <p:attrName>style.visibility</p:attrName>
                                        </p:attrNameLst>
                                      </p:cBhvr>
                                      <p:to>
                                        <p:strVal val="visible"/>
                                      </p:to>
                                    </p:set>
                                    <p:anim calcmode="lin" valueType="num">
                                      <p:cBhvr additive="base">
                                        <p:cTn id="22" dur="20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3795">
                                            <p:txEl>
                                              <p:pRg st="1" end="1"/>
                                            </p:txEl>
                                          </p:spTgt>
                                        </p:tgtEl>
                                        <p:attrNameLst>
                                          <p:attrName>ppt_y</p:attrName>
                                        </p:attrNameLst>
                                      </p:cBhvr>
                                      <p:tavLst>
                                        <p:tav tm="0">
                                          <p:val>
                                            <p:strVal val="0-#ppt_h/2"/>
                                          </p:val>
                                        </p:tav>
                                        <p:tav tm="100000">
                                          <p:val>
                                            <p:strVal val="#ppt_y"/>
                                          </p:val>
                                        </p:tav>
                                      </p:tavLst>
                                    </p:anim>
                                  </p:childTnLst>
                                </p:cTn>
                              </p:par>
                            </p:childTnLst>
                          </p:cTn>
                        </p:par>
                        <p:par>
                          <p:cTn id="24" fill="hold">
                            <p:stCondLst>
                              <p:cond delay="4500"/>
                            </p:stCondLst>
                            <p:childTnLst>
                              <p:par>
                                <p:cTn id="25" presetID="7" presetClass="entr" presetSubtype="1" fill="hold" grpId="0" nodeType="afterEffect">
                                  <p:stCondLst>
                                    <p:cond delay="0"/>
                                  </p:stCondLst>
                                  <p:childTnLst>
                                    <p:set>
                                      <p:cBhvr>
                                        <p:cTn id="26" dur="1" fill="hold">
                                          <p:stCondLst>
                                            <p:cond delay="0"/>
                                          </p:stCondLst>
                                        </p:cTn>
                                        <p:tgtEl>
                                          <p:spTgt spid="33795">
                                            <p:txEl>
                                              <p:pRg st="3" end="3"/>
                                            </p:txEl>
                                          </p:spTgt>
                                        </p:tgtEl>
                                        <p:attrNameLst>
                                          <p:attrName>style.visibility</p:attrName>
                                        </p:attrNameLst>
                                      </p:cBhvr>
                                      <p:to>
                                        <p:strVal val="visible"/>
                                      </p:to>
                                    </p:set>
                                    <p:anim calcmode="lin" valueType="num">
                                      <p:cBhvr additive="base">
                                        <p:cTn id="27" dur="20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33795">
                                            <p:txEl>
                                              <p:pRg st="3" end="3"/>
                                            </p:txEl>
                                          </p:spTgt>
                                        </p:tgtEl>
                                        <p:attrNameLst>
                                          <p:attrName>ppt_y</p:attrName>
                                        </p:attrNameLst>
                                      </p:cBhvr>
                                      <p:tavLst>
                                        <p:tav tm="0">
                                          <p:val>
                                            <p:strVal val="0-#ppt_h/2"/>
                                          </p:val>
                                        </p:tav>
                                        <p:tav tm="100000">
                                          <p:val>
                                            <p:strVal val="#ppt_y"/>
                                          </p:val>
                                        </p:tav>
                                      </p:tavLst>
                                    </p:anim>
                                  </p:childTnLst>
                                </p:cTn>
                              </p:par>
                            </p:childTnLst>
                          </p:cTn>
                        </p:par>
                        <p:par>
                          <p:cTn id="29" fill="hold">
                            <p:stCondLst>
                              <p:cond delay="6500"/>
                            </p:stCondLst>
                            <p:childTnLst>
                              <p:par>
                                <p:cTn id="30" presetID="7" presetClass="entr" presetSubtype="1" fill="hold" grpId="0" nodeType="afterEffect">
                                  <p:stCondLst>
                                    <p:cond delay="0"/>
                                  </p:stCondLst>
                                  <p:childTnLst>
                                    <p:set>
                                      <p:cBhvr>
                                        <p:cTn id="31" dur="1" fill="hold">
                                          <p:stCondLst>
                                            <p:cond delay="0"/>
                                          </p:stCondLst>
                                        </p:cTn>
                                        <p:tgtEl>
                                          <p:spTgt spid="33795">
                                            <p:txEl>
                                              <p:pRg st="4" end="4"/>
                                            </p:txEl>
                                          </p:spTgt>
                                        </p:tgtEl>
                                        <p:attrNameLst>
                                          <p:attrName>style.visibility</p:attrName>
                                        </p:attrNameLst>
                                      </p:cBhvr>
                                      <p:to>
                                        <p:strVal val="visible"/>
                                      </p:to>
                                    </p:set>
                                    <p:anim calcmode="lin" valueType="num">
                                      <p:cBhvr additive="base">
                                        <p:cTn id="32" dur="20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33795">
                                            <p:txEl>
                                              <p:pRg st="4" end="4"/>
                                            </p:txEl>
                                          </p:spTgt>
                                        </p:tgtEl>
                                        <p:attrNameLst>
                                          <p:attrName>ppt_y</p:attrName>
                                        </p:attrNameLst>
                                      </p:cBhvr>
                                      <p:tavLst>
                                        <p:tav tm="0">
                                          <p:val>
                                            <p:strVal val="0-#ppt_h/2"/>
                                          </p:val>
                                        </p:tav>
                                        <p:tav tm="100000">
                                          <p:val>
                                            <p:strVal val="#ppt_y"/>
                                          </p:val>
                                        </p:tav>
                                      </p:tavLst>
                                    </p:anim>
                                  </p:childTnLst>
                                </p:cTn>
                              </p:par>
                            </p:childTnLst>
                          </p:cTn>
                        </p:par>
                        <p:par>
                          <p:cTn id="34" fill="hold">
                            <p:stCondLst>
                              <p:cond delay="8500"/>
                            </p:stCondLst>
                            <p:childTnLst>
                              <p:par>
                                <p:cTn id="35" presetID="7" presetClass="entr" presetSubtype="1" fill="hold" grpId="0" nodeType="afterEffect">
                                  <p:stCondLst>
                                    <p:cond delay="0"/>
                                  </p:stCondLst>
                                  <p:childTnLst>
                                    <p:set>
                                      <p:cBhvr>
                                        <p:cTn id="36" dur="1" fill="hold">
                                          <p:stCondLst>
                                            <p:cond delay="0"/>
                                          </p:stCondLst>
                                        </p:cTn>
                                        <p:tgtEl>
                                          <p:spTgt spid="33795">
                                            <p:txEl>
                                              <p:pRg st="6" end="6"/>
                                            </p:txEl>
                                          </p:spTgt>
                                        </p:tgtEl>
                                        <p:attrNameLst>
                                          <p:attrName>style.visibility</p:attrName>
                                        </p:attrNameLst>
                                      </p:cBhvr>
                                      <p:to>
                                        <p:strVal val="visible"/>
                                      </p:to>
                                    </p:set>
                                    <p:anim calcmode="lin" valueType="num">
                                      <p:cBhvr additive="base">
                                        <p:cTn id="37" dur="2000" fill="hold"/>
                                        <p:tgtEl>
                                          <p:spTgt spid="33795">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3795">
                                            <p:txEl>
                                              <p:pRg st="6" end="6"/>
                                            </p:txEl>
                                          </p:spTgt>
                                        </p:tgtEl>
                                        <p:attrNameLst>
                                          <p:attrName>ppt_y</p:attrName>
                                        </p:attrNameLst>
                                      </p:cBhvr>
                                      <p:tavLst>
                                        <p:tav tm="0">
                                          <p:val>
                                            <p:strVal val="0-#ppt_h/2"/>
                                          </p:val>
                                        </p:tav>
                                        <p:tav tm="100000">
                                          <p:val>
                                            <p:strVal val="#ppt_y"/>
                                          </p:val>
                                        </p:tav>
                                      </p:tavLst>
                                    </p:anim>
                                  </p:childTnLst>
                                </p:cTn>
                              </p:par>
                            </p:childTnLst>
                          </p:cTn>
                        </p:par>
                        <p:par>
                          <p:cTn id="39" fill="hold">
                            <p:stCondLst>
                              <p:cond delay="10500"/>
                            </p:stCondLst>
                            <p:childTnLst>
                              <p:par>
                                <p:cTn id="40" presetID="7" presetClass="entr" presetSubtype="1" fill="hold" grpId="0" nodeType="afterEffect">
                                  <p:stCondLst>
                                    <p:cond delay="0"/>
                                  </p:stCondLst>
                                  <p:childTnLst>
                                    <p:set>
                                      <p:cBhvr>
                                        <p:cTn id="41" dur="1" fill="hold">
                                          <p:stCondLst>
                                            <p:cond delay="0"/>
                                          </p:stCondLst>
                                        </p:cTn>
                                        <p:tgtEl>
                                          <p:spTgt spid="33795">
                                            <p:txEl>
                                              <p:pRg st="7" end="7"/>
                                            </p:txEl>
                                          </p:spTgt>
                                        </p:tgtEl>
                                        <p:attrNameLst>
                                          <p:attrName>style.visibility</p:attrName>
                                        </p:attrNameLst>
                                      </p:cBhvr>
                                      <p:to>
                                        <p:strVal val="visible"/>
                                      </p:to>
                                    </p:set>
                                    <p:anim calcmode="lin" valueType="num">
                                      <p:cBhvr additive="base">
                                        <p:cTn id="42" dur="2000" fill="hold"/>
                                        <p:tgtEl>
                                          <p:spTgt spid="33795">
                                            <p:txEl>
                                              <p:pRg st="7" end="7"/>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33795">
                                            <p:txEl>
                                              <p:pRg st="7" end="7"/>
                                            </p:txEl>
                                          </p:spTgt>
                                        </p:tgtEl>
                                        <p:attrNameLst>
                                          <p:attrName>ppt_y</p:attrName>
                                        </p:attrNameLst>
                                      </p:cBhvr>
                                      <p:tavLst>
                                        <p:tav tm="0">
                                          <p:val>
                                            <p:strVal val="0-#ppt_h/2"/>
                                          </p:val>
                                        </p:tav>
                                        <p:tav tm="100000">
                                          <p:val>
                                            <p:strVal val="#ppt_y"/>
                                          </p:val>
                                        </p:tav>
                                      </p:tavLst>
                                    </p:anim>
                                  </p:childTnLst>
                                </p:cTn>
                              </p:par>
                            </p:childTnLst>
                          </p:cTn>
                        </p:par>
                        <p:par>
                          <p:cTn id="44" fill="hold">
                            <p:stCondLst>
                              <p:cond delay="12500"/>
                            </p:stCondLst>
                            <p:childTnLst>
                              <p:par>
                                <p:cTn id="45" presetID="7" presetClass="entr" presetSubtype="1" fill="hold" grpId="0" nodeType="afterEffect">
                                  <p:stCondLst>
                                    <p:cond delay="0"/>
                                  </p:stCondLst>
                                  <p:childTnLst>
                                    <p:set>
                                      <p:cBhvr>
                                        <p:cTn id="46" dur="1" fill="hold">
                                          <p:stCondLst>
                                            <p:cond delay="0"/>
                                          </p:stCondLst>
                                        </p:cTn>
                                        <p:tgtEl>
                                          <p:spTgt spid="33795">
                                            <p:txEl>
                                              <p:pRg st="8" end="8"/>
                                            </p:txEl>
                                          </p:spTgt>
                                        </p:tgtEl>
                                        <p:attrNameLst>
                                          <p:attrName>style.visibility</p:attrName>
                                        </p:attrNameLst>
                                      </p:cBhvr>
                                      <p:to>
                                        <p:strVal val="visible"/>
                                      </p:to>
                                    </p:set>
                                    <p:anim calcmode="lin" valueType="num">
                                      <p:cBhvr additive="base">
                                        <p:cTn id="47" dur="2000" fill="hold"/>
                                        <p:tgtEl>
                                          <p:spTgt spid="33795">
                                            <p:txEl>
                                              <p:pRg st="8" end="8"/>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33795">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33795" grpId="0" animBg="1"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62164" y="228600"/>
            <a:ext cx="3562564" cy="685800"/>
          </a:xfrm>
          <a:solidFill>
            <a:srgbClr val="FFFFFF">
              <a:alpha val="55000"/>
            </a:srgbClr>
          </a:solidFill>
          <a:effectLst>
            <a:softEdge rad="38100"/>
          </a:effectLst>
        </p:spPr>
        <p:txBody>
          <a:bodyPr>
            <a:normAutofit fontScale="90000"/>
          </a:bodyPr>
          <a:lstStyle/>
          <a:p>
            <a:pPr eaLnBrk="1" hangingPunct="1">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Sacrifice</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35843" name="Rectangle 3"/>
          <p:cNvSpPr>
            <a:spLocks noGrp="1" noChangeArrowheads="1"/>
          </p:cNvSpPr>
          <p:nvPr>
            <p:ph type="body" idx="1"/>
          </p:nvPr>
        </p:nvSpPr>
        <p:spPr>
          <a:xfrm>
            <a:off x="8006724" y="228600"/>
            <a:ext cx="3823112" cy="2524874"/>
          </a:xfrm>
          <a:solidFill>
            <a:srgbClr val="FFFFFF">
              <a:alpha val="70000"/>
            </a:srgbClr>
          </a:solidFill>
          <a:effectLst>
            <a:softEdge rad="38100"/>
          </a:effectLst>
        </p:spPr>
        <p:txBody>
          <a:bodyPr/>
          <a:lstStyle/>
          <a:p>
            <a:pPr algn="ctr" eaLnBrk="1" hangingPunct="1">
              <a:spcBef>
                <a:spcPct val="0"/>
              </a:spcBef>
              <a:buFontTx/>
              <a:buNone/>
              <a:defRPr/>
            </a:pPr>
            <a:r>
              <a:rPr lang="en-US" b="1" u="sng"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Korea: </a:t>
            </a:r>
            <a:endParaRPr lang="en-US" b="1" u="sng"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36,516</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r>
              <a:rPr lang="en-US" b="1" u="sng"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Vietnam</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58,209</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Total Killed 3,435,000</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75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grpId="0" nodeType="after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10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5843">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7" presetClass="entr" presetSubtype="1" fill="hold" grpId="0" nodeType="afterEffect">
                                  <p:stCondLst>
                                    <p:cond delay="0"/>
                                  </p:stCondLst>
                                  <p:childTnLst>
                                    <p:set>
                                      <p:cBhvr>
                                        <p:cTn id="11" dur="1" fill="hold">
                                          <p:stCondLst>
                                            <p:cond delay="0"/>
                                          </p:stCondLst>
                                        </p:cTn>
                                        <p:tgtEl>
                                          <p:spTgt spid="35843">
                                            <p:txEl>
                                              <p:pRg st="1" end="1"/>
                                            </p:txEl>
                                          </p:spTgt>
                                        </p:tgtEl>
                                        <p:attrNameLst>
                                          <p:attrName>style.visibility</p:attrName>
                                        </p:attrNameLst>
                                      </p:cBhvr>
                                      <p:to>
                                        <p:strVal val="visible"/>
                                      </p:to>
                                    </p:set>
                                    <p:anim calcmode="lin" valueType="num">
                                      <p:cBhvr additive="base">
                                        <p:cTn id="12" dur="10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35843">
                                            <p:txEl>
                                              <p:pRg st="1" end="1"/>
                                            </p:txEl>
                                          </p:spTgt>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7" presetClass="entr" presetSubtype="1" fill="hold" grpId="0" nodeType="afterEffect">
                                  <p:stCondLst>
                                    <p:cond delay="0"/>
                                  </p:stCondLst>
                                  <p:childTnLst>
                                    <p:set>
                                      <p:cBhvr>
                                        <p:cTn id="16" dur="1" fill="hold">
                                          <p:stCondLst>
                                            <p:cond delay="0"/>
                                          </p:stCondLst>
                                        </p:cTn>
                                        <p:tgtEl>
                                          <p:spTgt spid="35843">
                                            <p:txEl>
                                              <p:pRg st="3" end="3"/>
                                            </p:txEl>
                                          </p:spTgt>
                                        </p:tgtEl>
                                        <p:attrNameLst>
                                          <p:attrName>style.visibility</p:attrName>
                                        </p:attrNameLst>
                                      </p:cBhvr>
                                      <p:to>
                                        <p:strVal val="visible"/>
                                      </p:to>
                                    </p:set>
                                    <p:anim calcmode="lin" valueType="num">
                                      <p:cBhvr additive="base">
                                        <p:cTn id="17" dur="10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35843">
                                            <p:txEl>
                                              <p:pRg st="3" end="3"/>
                                            </p:txEl>
                                          </p:spTgt>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7" presetClass="entr" presetSubtype="1" fill="hold" grpId="0" nodeType="afterEffect">
                                  <p:stCondLst>
                                    <p:cond delay="0"/>
                                  </p:stCondLst>
                                  <p:childTnLst>
                                    <p:set>
                                      <p:cBhvr>
                                        <p:cTn id="21" dur="1" fill="hold">
                                          <p:stCondLst>
                                            <p:cond delay="0"/>
                                          </p:stCondLst>
                                        </p:cTn>
                                        <p:tgtEl>
                                          <p:spTgt spid="35843">
                                            <p:txEl>
                                              <p:pRg st="4" end="4"/>
                                            </p:txEl>
                                          </p:spTgt>
                                        </p:tgtEl>
                                        <p:attrNameLst>
                                          <p:attrName>style.visibility</p:attrName>
                                        </p:attrNameLst>
                                      </p:cBhvr>
                                      <p:to>
                                        <p:strVal val="visible"/>
                                      </p:to>
                                    </p:set>
                                    <p:anim calcmode="lin" valueType="num">
                                      <p:cBhvr additive="base">
                                        <p:cTn id="22" dur="10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35843">
                                            <p:txEl>
                                              <p:pRg st="4" end="4"/>
                                            </p:txEl>
                                          </p:spTgt>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7" presetClass="entr" presetSubtype="1" fill="hold" grpId="0" nodeType="afterEffect">
                                  <p:stCondLst>
                                    <p:cond delay="0"/>
                                  </p:stCondLst>
                                  <p:childTnLst>
                                    <p:set>
                                      <p:cBhvr>
                                        <p:cTn id="26" dur="1" fill="hold">
                                          <p:stCondLst>
                                            <p:cond delay="0"/>
                                          </p:stCondLst>
                                        </p:cTn>
                                        <p:tgtEl>
                                          <p:spTgt spid="35843">
                                            <p:txEl>
                                              <p:pRg st="5" end="5"/>
                                            </p:txEl>
                                          </p:spTgt>
                                        </p:tgtEl>
                                        <p:attrNameLst>
                                          <p:attrName>style.visibility</p:attrName>
                                        </p:attrNameLst>
                                      </p:cBhvr>
                                      <p:to>
                                        <p:strVal val="visible"/>
                                      </p:to>
                                    </p:set>
                                    <p:anim calcmode="lin" valueType="num">
                                      <p:cBhvr additive="base">
                                        <p:cTn id="27" dur="1000" fill="hold"/>
                                        <p:tgtEl>
                                          <p:spTgt spid="35843">
                                            <p:txEl>
                                              <p:pRg st="5" end="5"/>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3584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301518" y="113872"/>
            <a:ext cx="4710701" cy="685800"/>
          </a:xfrm>
          <a:solidFill>
            <a:srgbClr val="FFFFFF">
              <a:alpha val="55000"/>
            </a:srgbClr>
          </a:solidFill>
        </p:spPr>
        <p:txBody>
          <a:bodyPr>
            <a:normAutofit fontScale="90000"/>
          </a:bodyPr>
          <a:lstStyle/>
          <a:p>
            <a:pPr eaLnBrk="1" hangingPunct="1">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Sacrifice</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38915" name="Rectangle 3"/>
          <p:cNvSpPr>
            <a:spLocks noGrp="1" noChangeArrowheads="1"/>
          </p:cNvSpPr>
          <p:nvPr>
            <p:ph type="body" idx="1"/>
          </p:nvPr>
        </p:nvSpPr>
        <p:spPr>
          <a:xfrm>
            <a:off x="2057402" y="1143000"/>
            <a:ext cx="3480370" cy="3470097"/>
          </a:xfrm>
          <a:solidFill>
            <a:srgbClr val="FFFFFF">
              <a:alpha val="65000"/>
            </a:srgbClr>
          </a:solidFill>
          <a:effectLst>
            <a:softEdge rad="38100"/>
          </a:effectLst>
        </p:spPr>
        <p:txBody>
          <a:bodyPr/>
          <a:lstStyle/>
          <a:p>
            <a:pPr algn="ctr" eaLnBrk="1" hangingPunct="1">
              <a:spcBef>
                <a:spcPct val="0"/>
              </a:spcBef>
              <a:buFontTx/>
              <a:buNone/>
              <a:defRPr/>
            </a:pPr>
            <a:r>
              <a:rPr lang="en-US" b="1" u="sng"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Desert Storm:</a:t>
            </a:r>
            <a:endParaRPr lang="en-US" b="1" u="sng"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293</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r>
              <a:rPr lang="en-US" b="1" u="sng"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Afghanistan </a:t>
            </a:r>
            <a:endParaRPr lang="en-US" b="1" u="sng"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2,216 +</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buFontTx/>
              <a:buNone/>
              <a:defRPr/>
            </a:pPr>
            <a:r>
              <a:rPr lang="en-US" b="1" u="sng"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Iraq</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4,497 +</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7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8915">
                                            <p:bg/>
                                          </p:spTgt>
                                        </p:tgtEl>
                                        <p:attrNameLst>
                                          <p:attrName>style.visibility</p:attrName>
                                        </p:attrNameLst>
                                      </p:cBhvr>
                                      <p:to>
                                        <p:strVal val="visible"/>
                                      </p:to>
                                    </p:set>
                                    <p:anim calcmode="lin" valueType="num">
                                      <p:cBhvr additive="base">
                                        <p:cTn id="7" dur="2000" fill="hold"/>
                                        <p:tgtEl>
                                          <p:spTgt spid="38915">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891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915">
                                            <p:txEl>
                                              <p:pRg st="0" end="0"/>
                                            </p:txEl>
                                          </p:spTgt>
                                        </p:tgtEl>
                                        <p:attrNameLst>
                                          <p:attrName>style.visibility</p:attrName>
                                        </p:attrNameLst>
                                      </p:cBhvr>
                                      <p:to>
                                        <p:strVal val="visible"/>
                                      </p:to>
                                    </p:set>
                                    <p:anim calcmode="lin" valueType="num">
                                      <p:cBhvr additive="base">
                                        <p:cTn id="11" dur="20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891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38915">
                                            <p:txEl>
                                              <p:pRg st="1" end="1"/>
                                            </p:txEl>
                                          </p:spTgt>
                                        </p:tgtEl>
                                        <p:attrNameLst>
                                          <p:attrName>style.visibility</p:attrName>
                                        </p:attrNameLst>
                                      </p:cBhvr>
                                      <p:to>
                                        <p:strVal val="visible"/>
                                      </p:to>
                                    </p:set>
                                    <p:anim calcmode="lin" valueType="num">
                                      <p:cBhvr additive="base">
                                        <p:cTn id="16" dur="20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8915">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4" fill="hold" grpId="0" nodeType="afterEffect">
                                  <p:stCondLst>
                                    <p:cond delay="0"/>
                                  </p:stCondLst>
                                  <p:childTnLst>
                                    <p:set>
                                      <p:cBhvr>
                                        <p:cTn id="20" dur="1" fill="hold">
                                          <p:stCondLst>
                                            <p:cond delay="0"/>
                                          </p:stCondLst>
                                        </p:cTn>
                                        <p:tgtEl>
                                          <p:spTgt spid="38915">
                                            <p:txEl>
                                              <p:pRg st="3" end="3"/>
                                            </p:txEl>
                                          </p:spTgt>
                                        </p:tgtEl>
                                        <p:attrNameLst>
                                          <p:attrName>style.visibility</p:attrName>
                                        </p:attrNameLst>
                                      </p:cBhvr>
                                      <p:to>
                                        <p:strVal val="visible"/>
                                      </p:to>
                                    </p:set>
                                    <p:anim calcmode="lin" valueType="num">
                                      <p:cBhvr additive="base">
                                        <p:cTn id="21" dur="20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38915">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6000"/>
                            </p:stCondLst>
                            <p:childTnLst>
                              <p:par>
                                <p:cTn id="24" presetID="2" presetClass="entr" presetSubtype="4" fill="hold" grpId="0" nodeType="afterEffect">
                                  <p:stCondLst>
                                    <p:cond delay="0"/>
                                  </p:stCondLst>
                                  <p:childTnLst>
                                    <p:set>
                                      <p:cBhvr>
                                        <p:cTn id="25" dur="1" fill="hold">
                                          <p:stCondLst>
                                            <p:cond delay="0"/>
                                          </p:stCondLst>
                                        </p:cTn>
                                        <p:tgtEl>
                                          <p:spTgt spid="38915">
                                            <p:txEl>
                                              <p:pRg st="4" end="4"/>
                                            </p:txEl>
                                          </p:spTgt>
                                        </p:tgtEl>
                                        <p:attrNameLst>
                                          <p:attrName>style.visibility</p:attrName>
                                        </p:attrNameLst>
                                      </p:cBhvr>
                                      <p:to>
                                        <p:strVal val="visible"/>
                                      </p:to>
                                    </p:set>
                                    <p:anim calcmode="lin" valueType="num">
                                      <p:cBhvr additive="base">
                                        <p:cTn id="26" dur="20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8915">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8000"/>
                            </p:stCondLst>
                            <p:childTnLst>
                              <p:par>
                                <p:cTn id="29" presetID="2" presetClass="entr" presetSubtype="4" fill="hold" grpId="0" nodeType="afterEffect">
                                  <p:stCondLst>
                                    <p:cond delay="0"/>
                                  </p:stCondLst>
                                  <p:childTnLst>
                                    <p:set>
                                      <p:cBhvr>
                                        <p:cTn id="30" dur="1" fill="hold">
                                          <p:stCondLst>
                                            <p:cond delay="0"/>
                                          </p:stCondLst>
                                        </p:cTn>
                                        <p:tgtEl>
                                          <p:spTgt spid="38915">
                                            <p:txEl>
                                              <p:pRg st="6" end="6"/>
                                            </p:txEl>
                                          </p:spTgt>
                                        </p:tgtEl>
                                        <p:attrNameLst>
                                          <p:attrName>style.visibility</p:attrName>
                                        </p:attrNameLst>
                                      </p:cBhvr>
                                      <p:to>
                                        <p:strVal val="visible"/>
                                      </p:to>
                                    </p:set>
                                    <p:anim calcmode="lin" valueType="num">
                                      <p:cBhvr additive="base">
                                        <p:cTn id="31" dur="20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8915">
                                            <p:txEl>
                                              <p:pRg st="6" end="6"/>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0000"/>
                            </p:stCondLst>
                            <p:childTnLst>
                              <p:par>
                                <p:cTn id="34" presetID="2" presetClass="entr" presetSubtype="4" fill="hold" grpId="0" nodeType="afterEffect">
                                  <p:stCondLst>
                                    <p:cond delay="0"/>
                                  </p:stCondLst>
                                  <p:childTnLst>
                                    <p:set>
                                      <p:cBhvr>
                                        <p:cTn id="35" dur="1" fill="hold">
                                          <p:stCondLst>
                                            <p:cond delay="0"/>
                                          </p:stCondLst>
                                        </p:cTn>
                                        <p:tgtEl>
                                          <p:spTgt spid="38915">
                                            <p:txEl>
                                              <p:pRg st="7" end="7"/>
                                            </p:txEl>
                                          </p:spTgt>
                                        </p:tgtEl>
                                        <p:attrNameLst>
                                          <p:attrName>style.visibility</p:attrName>
                                        </p:attrNameLst>
                                      </p:cBhvr>
                                      <p:to>
                                        <p:strVal val="visible"/>
                                      </p:to>
                                    </p:set>
                                    <p:anim calcmode="lin" valueType="num">
                                      <p:cBhvr additive="base">
                                        <p:cTn id="36" dur="2000" fill="hold"/>
                                        <p:tgtEl>
                                          <p:spTgt spid="38915">
                                            <p:txEl>
                                              <p:pRg st="7" end="7"/>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389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42479" y="5825448"/>
            <a:ext cx="3883633" cy="899578"/>
          </a:xfrm>
          <a:solidFill>
            <a:srgbClr val="FFFFFF">
              <a:alpha val="90000"/>
            </a:srgbClr>
          </a:solidFill>
        </p:spPr>
        <p:txBody>
          <a:bodyPr/>
          <a:lstStyle/>
          <a:p>
            <a:pPr eaLnBrk="1" hangingPunct="1">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Sacrifice</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39939" name="Rectangle 3"/>
          <p:cNvSpPr>
            <a:spLocks noGrp="1" noChangeArrowheads="1"/>
          </p:cNvSpPr>
          <p:nvPr>
            <p:ph type="body" idx="1"/>
          </p:nvPr>
        </p:nvSpPr>
        <p:spPr>
          <a:xfrm>
            <a:off x="193496" y="1866721"/>
            <a:ext cx="11805007" cy="2612811"/>
          </a:xfrm>
          <a:solidFill>
            <a:srgbClr val="FFFFFF">
              <a:alpha val="90000"/>
            </a:srgbClr>
          </a:solidFill>
        </p:spPr>
        <p:txBody>
          <a:bodyPr/>
          <a:lstStyle/>
          <a:p>
            <a:pPr eaLnBrk="1" hangingPunct="1">
              <a:lnSpc>
                <a:spcPct val="150000"/>
              </a:lnSpc>
              <a:buFontTx/>
              <a:buNone/>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sacrifice of one’s life for one's country is a truly awesome act.</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buFontTx/>
              <a:buNone/>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As our Marines remind us: </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r>
              <a:rPr lang="en-US"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“all gave some, but some gave all.”</a:t>
            </a:r>
            <a:endParaRPr lang="en-US"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ctr" eaLnBrk="1" hangingPunct="1">
              <a:spcBef>
                <a:spcPct val="0"/>
              </a:spcBef>
              <a:buFontTx/>
              <a:buNone/>
              <a:defRPr/>
            </a:pPr>
            <a:endParaRPr lang="en-US"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spcBef>
                <a:spcPct val="0"/>
              </a:spcBef>
              <a:buFontTx/>
              <a:buNone/>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Today honors those who set a great example of faith for us to follow.</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fade">
                                      <p:cBhvr>
                                        <p:cTn id="7" dur="2000"/>
                                        <p:tgtEl>
                                          <p:spTgt spid="39939">
                                            <p:bg/>
                                          </p:spTgt>
                                        </p:tgtEl>
                                      </p:cBhvr>
                                    </p:animEffect>
                                    <p:anim calcmode="lin" valueType="num">
                                      <p:cBhvr>
                                        <p:cTn id="8" dur="2000" fill="hold"/>
                                        <p:tgtEl>
                                          <p:spTgt spid="39939">
                                            <p:bg/>
                                          </p:spTgt>
                                        </p:tgtEl>
                                        <p:attrNameLst>
                                          <p:attrName>ppt_x</p:attrName>
                                        </p:attrNameLst>
                                      </p:cBhvr>
                                      <p:tavLst>
                                        <p:tav tm="0">
                                          <p:val>
                                            <p:strVal val="#ppt_x"/>
                                          </p:val>
                                        </p:tav>
                                        <p:tav tm="100000">
                                          <p:val>
                                            <p:strVal val="#ppt_x"/>
                                          </p:val>
                                        </p:tav>
                                      </p:tavLst>
                                    </p:anim>
                                    <p:anim calcmode="lin" valueType="num">
                                      <p:cBhvr>
                                        <p:cTn id="9" dur="2000" fill="hold"/>
                                        <p:tgtEl>
                                          <p:spTgt spid="39939">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fade">
                                      <p:cBhvr>
                                        <p:cTn id="12" dur="2000"/>
                                        <p:tgtEl>
                                          <p:spTgt spid="39939">
                                            <p:txEl>
                                              <p:pRg st="0" end="0"/>
                                            </p:txEl>
                                          </p:spTgt>
                                        </p:tgtEl>
                                      </p:cBhvr>
                                    </p:animEffect>
                                    <p:anim calcmode="lin" valueType="num">
                                      <p:cBhvr>
                                        <p:cTn id="13" dur="20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399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animEffect transition="in" filter="fade">
                                      <p:cBhvr>
                                        <p:cTn id="19" dur="2000"/>
                                        <p:tgtEl>
                                          <p:spTgt spid="39939">
                                            <p:txEl>
                                              <p:pRg st="1" end="1"/>
                                            </p:txEl>
                                          </p:spTgt>
                                        </p:tgtEl>
                                      </p:cBhvr>
                                    </p:animEffect>
                                    <p:anim calcmode="lin" valueType="num">
                                      <p:cBhvr>
                                        <p:cTn id="20" dur="20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39939">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39939">
                                            <p:txEl>
                                              <p:pRg st="2" end="2"/>
                                            </p:txEl>
                                          </p:spTgt>
                                        </p:tgtEl>
                                        <p:attrNameLst>
                                          <p:attrName>style.visibility</p:attrName>
                                        </p:attrNameLst>
                                      </p:cBhvr>
                                      <p:to>
                                        <p:strVal val="visible"/>
                                      </p:to>
                                    </p:set>
                                    <p:animEffect transition="in" filter="fade">
                                      <p:cBhvr>
                                        <p:cTn id="25" dur="2000"/>
                                        <p:tgtEl>
                                          <p:spTgt spid="39939">
                                            <p:txEl>
                                              <p:pRg st="2" end="2"/>
                                            </p:txEl>
                                          </p:spTgt>
                                        </p:tgtEl>
                                      </p:cBhvr>
                                    </p:animEffect>
                                    <p:anim calcmode="lin" valueType="num">
                                      <p:cBhvr>
                                        <p:cTn id="26" dur="20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399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39939">
                                            <p:txEl>
                                              <p:pRg st="4" end="4"/>
                                            </p:txEl>
                                          </p:spTgt>
                                        </p:tgtEl>
                                        <p:attrNameLst>
                                          <p:attrName>style.visibility</p:attrName>
                                        </p:attrNameLst>
                                      </p:cBhvr>
                                      <p:to>
                                        <p:strVal val="visible"/>
                                      </p:to>
                                    </p:set>
                                    <p:animEffect transition="in" filter="fade">
                                      <p:cBhvr>
                                        <p:cTn id="32" dur="2000"/>
                                        <p:tgtEl>
                                          <p:spTgt spid="39939">
                                            <p:txEl>
                                              <p:pRg st="4" end="4"/>
                                            </p:txEl>
                                          </p:spTgt>
                                        </p:tgtEl>
                                      </p:cBhvr>
                                    </p:animEffect>
                                    <p:anim calcmode="lin" valueType="num">
                                      <p:cBhvr>
                                        <p:cTn id="33" dur="2000" fill="hold"/>
                                        <p:tgtEl>
                                          <p:spTgt spid="39939">
                                            <p:txEl>
                                              <p:pRg st="4" end="4"/>
                                            </p:txEl>
                                          </p:spTgt>
                                        </p:tgtEl>
                                        <p:attrNameLst>
                                          <p:attrName>ppt_x</p:attrName>
                                        </p:attrNameLst>
                                      </p:cBhvr>
                                      <p:tavLst>
                                        <p:tav tm="0">
                                          <p:val>
                                            <p:strVal val="#ppt_x"/>
                                          </p:val>
                                        </p:tav>
                                        <p:tav tm="100000">
                                          <p:val>
                                            <p:strVal val="#ppt_x"/>
                                          </p:val>
                                        </p:tav>
                                      </p:tavLst>
                                    </p:anim>
                                    <p:anim calcmode="lin" valueType="num">
                                      <p:cBhvr>
                                        <p:cTn id="34" dur="2000" fill="hold"/>
                                        <p:tgtEl>
                                          <p:spTgt spid="3993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6000" b="-1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2781" y="3084209"/>
            <a:ext cx="9709935" cy="3773791"/>
          </a:xfrm>
          <a:solidFill>
            <a:schemeClr val="bg1">
              <a:alpha val="80000"/>
            </a:schemeClr>
          </a:solidFill>
        </p:spPr>
        <p:txBody>
          <a:bodyPr/>
          <a:lstStyle/>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Today We Want to Remember Another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Great Sacrifice for Our Freedom</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Jesus Christ and the Cross</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The Difference is…</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Those Memorials Are For Those Who Answered the Call</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Jesus Answered Before the Call</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2000"/>
                                        <p:tgtEl>
                                          <p:spTgt spid="3">
                                            <p:txEl>
                                              <p:pRg st="1" end="1"/>
                                            </p:txEl>
                                          </p:spTgt>
                                        </p:tgtEl>
                                      </p:cBhvr>
                                    </p:animEffect>
                                  </p:childTnLst>
                                </p:cTn>
                              </p:par>
                            </p:childTnLst>
                          </p:cTn>
                        </p:par>
                        <p:par>
                          <p:cTn id="21" fill="hold">
                            <p:stCondLst>
                              <p:cond delay="4000"/>
                            </p:stCondLst>
                            <p:childTnLst>
                              <p:par>
                                <p:cTn id="22" presetID="53" presetClass="entr" presetSubtype="16"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2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2000"/>
                                        <p:tgtEl>
                                          <p:spTgt spid="3">
                                            <p:txEl>
                                              <p:pRg st="4" end="4"/>
                                            </p:txEl>
                                          </p:spTgt>
                                        </p:tgtEl>
                                      </p:cBhvr>
                                    </p:animEffect>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2000"/>
                                        <p:tgtEl>
                                          <p:spTgt spid="3">
                                            <p:txEl>
                                              <p:pRg st="5" end="5"/>
                                            </p:txEl>
                                          </p:spTgt>
                                        </p:tgtEl>
                                      </p:cBhvr>
                                    </p:animEffect>
                                  </p:childTnLst>
                                </p:cTn>
                              </p:par>
                            </p:childTnLst>
                          </p:cTn>
                        </p:par>
                        <p:par>
                          <p:cTn id="40" fill="hold">
                            <p:stCondLst>
                              <p:cond delay="4000"/>
                            </p:stCondLst>
                            <p:childTnLst>
                              <p:par>
                                <p:cTn id="41" presetID="53" presetClass="entr" presetSubtype="16"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extLst>
              <a:ext uri="{96DAC541-7B7A-43D3-8B79-37D633B846F1}">
                <asvg:svgBlip xmlns:asvg="http://schemas.microsoft.com/office/drawing/2016/SVG/main" r:embed="rId2"/>
              </a:ext>
            </a:extLst>
          </a:blip>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p:checker/>
      </p:transition>
    </mc:Choice>
    <mc:Fallback>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extLst>
              <a:ext uri="{96DAC541-7B7A-43D3-8B79-37D633B846F1}">
                <asvg:svgBlip xmlns:asvg="http://schemas.microsoft.com/office/drawing/2016/SVG/main" r:embed="rId2"/>
              </a:ext>
            </a:extLst>
          </a:blip>
          <a:stretch>
            <a:fillRect/>
          </a:stretch>
        </a:blipFill>
        <a:effectLst/>
      </p:bgPr>
    </p:bg>
    <p:spTree>
      <p:nvGrpSpPr>
        <p:cNvPr id="1" name=""/>
        <p:cNvGrpSpPr/>
        <p:nvPr/>
      </p:nvGrpSpPr>
      <p:grpSpPr>
        <a:xfrm>
          <a:off x="0" y="0"/>
          <a:ext cx="0" cy="0"/>
          <a:chOff x="0" y="0"/>
          <a:chExt cx="0" cy="0"/>
        </a:xfrm>
      </p:grpSpPr>
      <p:sp>
        <p:nvSpPr>
          <p:cNvPr id="6" name="Content Placeholder 2"/>
          <p:cNvSpPr txBox="1"/>
          <p:nvPr/>
        </p:nvSpPr>
        <p:spPr>
          <a:xfrm rot="21314336">
            <a:off x="262364" y="1133644"/>
            <a:ext cx="11563136" cy="5234734"/>
          </a:xfrm>
          <a:prstGeom prst="rect">
            <a:avLst/>
          </a:prstGeom>
          <a:solidFill>
            <a:schemeClr val="bg1">
              <a:alpha val="79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ctr">
              <a:lnSpc>
                <a:spcPct val="150000"/>
              </a:lnSpc>
              <a:spcBef>
                <a:spcPts val="0"/>
              </a:spcBef>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God Created the Heaven and Earth</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50000"/>
              </a:lnSpc>
              <a:spcBef>
                <a:spcPts val="0"/>
              </a:spcBef>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Sin Came the Cure was Already Secure</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50000"/>
              </a:lnSpc>
              <a:spcBef>
                <a:spcPts val="0"/>
              </a:spcBef>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Satan Fell and Take One Third of the Angels</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50000"/>
              </a:lnSpc>
              <a:spcBef>
                <a:spcPts val="0"/>
              </a:spcBef>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God Made Man and Said It was Very Good</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50000"/>
              </a:lnSpc>
              <a:spcBef>
                <a:spcPts val="0"/>
              </a:spcBef>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First Bite of the Forbidden Fruit…</a:t>
            </a:r>
            <a:endPar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lnSpc>
                <a:spcPct val="100000"/>
              </a:lnSpc>
              <a:spcBef>
                <a:spcPts val="0"/>
              </a:spcBef>
              <a:buNone/>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…the Cure was Already Taken Care Of</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50000"/>
              </a:lnSpc>
              <a:spcBef>
                <a:spcPts val="0"/>
              </a:spcBef>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Abraham was Given the Promise that His Seed Would Be Mighty </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50000"/>
              </a:lnSpc>
              <a:spcBef>
                <a:spcPts val="0"/>
              </a:spcBef>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Judah was Given Promise that the Scepter Would be Given to His Seed</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0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20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20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20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 calcmode="lin" valueType="num">
                                      <p:cBhvr additive="base">
                                        <p:cTn id="41" dur="20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 calcmode="lin" valueType="num">
                                      <p:cBhvr additive="base">
                                        <p:cTn id="47" dur="20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48" dur="20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6">
                                            <p:txEl>
                                              <p:pRg st="7" end="7"/>
                                            </p:txEl>
                                          </p:spTgt>
                                        </p:tgtEl>
                                        <p:attrNameLst>
                                          <p:attrName>style.visibility</p:attrName>
                                        </p:attrNameLst>
                                      </p:cBhvr>
                                      <p:to>
                                        <p:strVal val="visible"/>
                                      </p:to>
                                    </p:set>
                                    <p:anim calcmode="lin" valueType="num">
                                      <p:cBhvr additive="base">
                                        <p:cTn id="53" dur="2000" fill="hold"/>
                                        <p:tgtEl>
                                          <p:spTgt spid="6">
                                            <p:txEl>
                                              <p:pRg st="7" end="7"/>
                                            </p:txEl>
                                          </p:spTgt>
                                        </p:tgtEl>
                                        <p:attrNameLst>
                                          <p:attrName>ppt_x</p:attrName>
                                        </p:attrNameLst>
                                      </p:cBhvr>
                                      <p:tavLst>
                                        <p:tav tm="0">
                                          <p:val>
                                            <p:strVal val="1+#ppt_w/2"/>
                                          </p:val>
                                        </p:tav>
                                        <p:tav tm="100000">
                                          <p:val>
                                            <p:strVal val="#ppt_x"/>
                                          </p:val>
                                        </p:tav>
                                      </p:tavLst>
                                    </p:anim>
                                    <p:anim calcmode="lin" valueType="num">
                                      <p:cBhvr additive="base">
                                        <p:cTn id="54" dur="20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3839</Words>
  <Application>WPS Presentation</Application>
  <PresentationFormat>Widescreen</PresentationFormat>
  <Paragraphs>106</Paragraphs>
  <Slides>15</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15</vt:i4>
      </vt:variant>
    </vt:vector>
  </HeadingPairs>
  <TitlesOfParts>
    <vt:vector size="27" baseType="lpstr">
      <vt:lpstr>Arial</vt:lpstr>
      <vt:lpstr>SimSun</vt:lpstr>
      <vt:lpstr>Wingdings</vt:lpstr>
      <vt:lpstr>Times New Roman</vt:lpstr>
      <vt:lpstr>Arial Rounded MT Bold</vt:lpstr>
      <vt:lpstr>Arial Unicode MS</vt:lpstr>
      <vt:lpstr>Symbol</vt:lpstr>
      <vt:lpstr>Calibri</vt:lpstr>
      <vt:lpstr>Microsoft YaHei</vt:lpstr>
      <vt:lpstr>Arial Unicode MS</vt:lpstr>
      <vt:lpstr>Calibri Light</vt:lpstr>
      <vt:lpstr>Office Theme</vt:lpstr>
      <vt:lpstr>PowerPoint 演示文稿</vt:lpstr>
      <vt:lpstr>Memorial Day 2021</vt:lpstr>
      <vt:lpstr>The Sacrifice</vt:lpstr>
      <vt:lpstr>The Sacrifice</vt:lpstr>
      <vt:lpstr>The Sacrifice</vt:lpstr>
      <vt:lpstr>The Sacrifice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Memorial Day 2021</dc:title>
  <dc:creator>David Linton</dc:creator>
  <cp:lastModifiedBy>edwar</cp:lastModifiedBy>
  <cp:revision>76</cp:revision>
  <cp:lastPrinted>2021-05-29T22:26:00Z</cp:lastPrinted>
  <dcterms:created xsi:type="dcterms:W3CDTF">2021-05-28T17:33:00Z</dcterms:created>
  <dcterms:modified xsi:type="dcterms:W3CDTF">2021-05-30T18:49:05Z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1033-11.2.0.10130</vt:lpwstr>
  </property>
</Properties>
</file>