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8"/>
  </p:handoutMasterIdLst>
  <p:sldIdLst>
    <p:sldId id="286" r:id="rId3"/>
    <p:sldId id="271" r:id="rId4"/>
    <p:sldId id="443" r:id="rId5"/>
    <p:sldId id="302" r:id="rId6"/>
    <p:sldId id="444" r:id="rId7"/>
    <p:sldId id="327" r:id="rId8"/>
    <p:sldId id="339" r:id="rId9"/>
    <p:sldId id="337" r:id="rId11"/>
    <p:sldId id="341" r:id="rId12"/>
    <p:sldId id="335" r:id="rId13"/>
    <p:sldId id="342" r:id="rId14"/>
    <p:sldId id="451" r:id="rId15"/>
    <p:sldId id="452" r:id="rId16"/>
    <p:sldId id="460" r:id="rId1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5" autoAdjust="0"/>
    <p:restoredTop sz="94660"/>
  </p:normalViewPr>
  <p:slideViewPr>
    <p:cSldViewPr>
      <p:cViewPr varScale="1">
        <p:scale>
          <a:sx n="67" d="100"/>
          <a:sy n="67" d="100"/>
        </p:scale>
        <p:origin x="7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7170-DB0C-4FC2-A1EC-4DEE81184EC2}" type="slidenum">
              <a:rPr lang="en-US"/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2. Think of the word </a:t>
            </a:r>
            <a:r>
              <a:rPr lang="en-US" b="1" dirty="0"/>
              <a:t>Division</a:t>
            </a:r>
            <a:r>
              <a:rPr lang="en-US" dirty="0"/>
              <a:t>—red horse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7170-DB0C-4FC2-A1EC-4DEE81184EC2}" type="slidenum">
              <a:rPr lang="en-US"/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2. Think of the word </a:t>
            </a:r>
            <a:r>
              <a:rPr lang="en-US" b="1" dirty="0"/>
              <a:t>Division</a:t>
            </a:r>
            <a:r>
              <a:rPr lang="en-US" dirty="0"/>
              <a:t>—red horse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13E7E-4C9B-4068-AD67-4A4817852B2A}" type="slidenum">
              <a:rPr lang="en-US"/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b="1" dirty="0"/>
              <a:t>3.  Depravation</a:t>
            </a:r>
            <a:r>
              <a:rPr lang="en-US" dirty="0"/>
              <a:t>…as the black horse rides by.  Then click again at “Balances”  to add scales pic.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13E7E-4C9B-4068-AD67-4A4817852B2A}" type="slidenum">
              <a:rPr lang="en-US"/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b="1" dirty="0"/>
              <a:t>3.  Depravation</a:t>
            </a:r>
            <a:r>
              <a:rPr lang="en-US" dirty="0"/>
              <a:t>…as the black horse rides by.  Then click again at “Balances”  to add scales pic.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13E7E-4C9B-4068-AD67-4A4817852B2A}" type="slidenum">
              <a:rPr lang="en-US"/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b="1" dirty="0"/>
              <a:t>3.  Depravation</a:t>
            </a:r>
            <a:r>
              <a:rPr lang="en-US" dirty="0"/>
              <a:t>…as the black horse rides by.  Then click again at “Balances”  to add scales pic.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13E7E-4C9B-4068-AD67-4A4817852B2A}" type="slidenum">
              <a:rPr lang="en-US"/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b="1" dirty="0"/>
              <a:t>3.  Depravation</a:t>
            </a:r>
            <a:r>
              <a:rPr lang="en-US" dirty="0"/>
              <a:t>…as the black horse rides by.  Then click again at “Balances”  to add scales pic.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13E7E-4C9B-4068-AD67-4A4817852B2A}" type="slidenum">
              <a:rPr lang="en-US"/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b="1" dirty="0"/>
              <a:t>3.  Depravation</a:t>
            </a:r>
            <a:r>
              <a:rPr lang="en-US" dirty="0"/>
              <a:t>…as the black horse rides by.  Then click again at “Balances”  to add scales pic.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1000">
                <a:srgbClr val="00002E"/>
              </a:gs>
              <a:gs pos="95000">
                <a:srgbClr val="00004C"/>
              </a:gs>
              <a:gs pos="96000">
                <a:srgbClr val="000050"/>
              </a:gs>
              <a:gs pos="100000">
                <a:srgbClr val="4C214F"/>
              </a:gs>
            </a:gsLst>
            <a:lin ang="0" scaled="0"/>
          </a:gradFill>
        </p:spPr>
        <p:txBody>
          <a:bodyPr/>
          <a:lstStyle/>
          <a:p>
            <a:pPr marL="609600" indent="-609600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Black Horse Of Destitution   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Marked by Shortages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Set of Scales = Rations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Indicates Tribulation marked by…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1066800" lvl="3" indent="-60960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  …Severe Shortages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So Severe…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1066800" lvl="3" indent="-6096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…Basic Necessities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1066800" lvl="3" indent="-6096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   …are Rationed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/>
          <p:nvPr/>
        </p:nvSpPr>
        <p:spPr>
          <a:xfrm>
            <a:off x="0" y="0"/>
            <a:ext cx="51054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1000">
                <a:srgbClr val="00002E"/>
              </a:gs>
              <a:gs pos="95000">
                <a:srgbClr val="00004C"/>
              </a:gs>
              <a:gs pos="96000">
                <a:srgbClr val="000050"/>
              </a:gs>
              <a:gs pos="100000">
                <a:srgbClr val="4C214F"/>
              </a:gs>
            </a:gsLst>
            <a:lin ang="0" scaled="0"/>
          </a:gradFill>
        </p:spPr>
        <p:txBody>
          <a:bodyPr/>
          <a:lstStyle/>
          <a:p>
            <a:pPr marL="609600" indent="-609600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Black Horse Of Destitution   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Marked by Starvation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Measure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(enough food to feed grown working man for one day) 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Barley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lvl="2" indent="-609600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(cheap… 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lvl="2" indent="-609600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  -used for livestock…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        …poor man's food)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lnSpc>
                <a:spcPct val="55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Penny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lvl="2" indent="-609600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(denarii = 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lvl="2" indent="-609600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      days wage)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   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1000">
                <a:srgbClr val="00002E"/>
              </a:gs>
              <a:gs pos="95000">
                <a:srgbClr val="00004C"/>
              </a:gs>
              <a:gs pos="96000">
                <a:srgbClr val="000050"/>
              </a:gs>
              <a:gs pos="100000">
                <a:srgbClr val="4C214F"/>
              </a:gs>
            </a:gsLst>
            <a:lin ang="0" scaled="0"/>
          </a:gradFill>
        </p:spPr>
        <p:txBody>
          <a:bodyPr/>
          <a:lstStyle/>
          <a:p>
            <a:pPr marL="609600" indent="-609600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Black Horse Of Destitution   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Marked by Separation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hurt not the…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1066800" lvl="3" indent="-609600"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Oil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Wine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..”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Luxury Items Not Effected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Classes Will Grow Farther Apart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5" descr="The Four Horsemen of the Apocalypse"/>
          <p:cNvPicPr>
            <a:picLocks noChangeAspect="1" noChangeArrowheads="1"/>
          </p:cNvPicPr>
          <p:nvPr/>
        </p:nvPicPr>
        <p:blipFill rotWithShape="1">
          <a:blip r:embed="rId1"/>
          <a:srcRect l="3412" r="3434" b="-2"/>
          <a:stretch>
            <a:fillRect/>
          </a:stretch>
        </p:blipFill>
        <p:spPr bwMode="auto">
          <a:xfrm>
            <a:off x="241300" y="321733"/>
            <a:ext cx="4256171" cy="3030842"/>
          </a:xfrm>
          <a:prstGeom prst="rect">
            <a:avLst/>
          </a:prstGeom>
          <a:noFill/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r="11964" b="-6"/>
          <a:stretch>
            <a:fillRect/>
          </a:stretch>
        </p:blipFill>
        <p:spPr bwMode="auto">
          <a:xfrm>
            <a:off x="241301" y="3524289"/>
            <a:ext cx="2007434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r="31513" b="2"/>
          <a:stretch>
            <a:fillRect/>
          </a:stretch>
        </p:blipFill>
        <p:spPr bwMode="auto">
          <a:xfrm>
            <a:off x="2369664" y="3514855"/>
            <a:ext cx="2127807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r="44394"/>
          <a:stretch>
            <a:fillRect/>
          </a:stretch>
        </p:blipFill>
        <p:spPr bwMode="auto">
          <a:xfrm>
            <a:off x="4646529" y="321733"/>
            <a:ext cx="4256169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1066800"/>
            <a:ext cx="6389267" cy="3139321"/>
          </a:xfrm>
          <a:prstGeom prst="rect">
            <a:avLst/>
          </a:prstGeom>
          <a:solidFill>
            <a:srgbClr val="FF0000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All Hell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IS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 Breaking Loose!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" y="4756510"/>
            <a:ext cx="8267701" cy="1754326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Don’t Have to…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…Experience What’s Coming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“Today is the Day of Salvation”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4343400"/>
            <a:ext cx="9067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(6:1-4)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pt.4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Black Horse” 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August 29, 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7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029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6:5-7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he had opened the third seal, I heard the third beast say, Come and see. And I beheld, and lo a black horse; and he that sat on him had a pair of balances in his hand.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heard a voice in the midst of the four beasts say, A measure of wheat for a penny, and three measures of barley for a penny; and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hurt not the oil and the wine.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he had opened the fourth seal, I heard the voice of the fourth beast say, Come and see.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ttp://www.davidmiles.net/IMAGES/large_4Horseme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419100" y="1295400"/>
            <a:ext cx="8305800" cy="50292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Jesus breaks the seven seals on the book one by one.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As the seals are opened, a series of Divine Judgments are poured out upon the earth and those who dwell on the earth.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four seals describe events that will take place during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…First 21 months of Tribulation.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1" b="12322"/>
          <a:stretch>
            <a:fillRect/>
          </a:stretch>
        </p:blipFill>
        <p:spPr bwMode="auto">
          <a:xfrm>
            <a:off x="3124879" y="9803"/>
            <a:ext cx="6019121" cy="3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4"/>
          <a:stretch>
            <a:fillRect/>
          </a:stretch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8603"/>
            <a:ext cx="4093644" cy="3847552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/>
          <a:stretch>
            <a:fillRect/>
          </a:stretch>
        </p:blipFill>
        <p:spPr bwMode="auto">
          <a:xfrm>
            <a:off x="20" y="10"/>
            <a:ext cx="3983764" cy="3746791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30956" y="2373366"/>
            <a:ext cx="5108344" cy="44748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683"/>
          <a:stretch>
            <a:fillRect/>
          </a:stretch>
        </p:blipFill>
        <p:spPr bwMode="auto">
          <a:xfrm>
            <a:off x="4150502" y="2482457"/>
            <a:ext cx="5011728" cy="4375973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62900" y="1142590"/>
            <a:ext cx="4431205" cy="4431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7308" b="-2"/>
          <a:stretch>
            <a:fillRect/>
          </a:stretch>
        </p:blipFill>
        <p:spPr bwMode="auto">
          <a:xfrm>
            <a:off x="2489333" y="1284205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itle 2"/>
          <p:cNvSpPr txBox="1"/>
          <p:nvPr/>
        </p:nvSpPr>
        <p:spPr bwMode="auto">
          <a:xfrm>
            <a:off x="466430" y="751923"/>
            <a:ext cx="8220370" cy="408403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Lamb Opens First Seal,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…“The Noise Of Thunder” in Heaven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Signals the Approach of a Storm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About To Be Unleashed…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…On This World Is    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…Beyond Description.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altLang="en-US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0"/>
            <a:ext cx="5181600" cy="6858000"/>
          </a:xfrm>
          <a:solidFill>
            <a:schemeClr val="accent1">
              <a:alpha val="78822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White Horse of Deception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He’s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“Great Counterfeiter”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ts val="6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Does all to Imitate Christ…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…to Deceive the Masses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ts val="12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Jews will Believe He is      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…the True Messiah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…Until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Satan Inhabits Him Midway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..of the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…Tribulation Period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/>
          <p:nvPr/>
        </p:nvSpPr>
        <p:spPr>
          <a:xfrm>
            <a:off x="4191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28000"/>
                </a:srgbClr>
              </a:gs>
              <a:gs pos="31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Revelation 6:3-4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Seal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Red Horse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of Destruction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“War”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/>
          <p:nvPr/>
        </p:nvSpPr>
        <p:spPr>
          <a:xfrm>
            <a:off x="4191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28000"/>
                </a:srgbClr>
              </a:gs>
              <a:gs pos="31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Horse Of Destruction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Planet Is Brutalized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refers to the extent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every aspect that we can comprehend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refers to short sword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…used 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Assassinations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World is…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Ripe for War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1000">
                <a:srgbClr val="00002E"/>
              </a:gs>
              <a:gs pos="95000">
                <a:srgbClr val="00004C"/>
              </a:gs>
              <a:gs pos="96000">
                <a:srgbClr val="000050"/>
              </a:gs>
              <a:gs pos="100000">
                <a:srgbClr val="4C214F"/>
              </a:gs>
            </a:gsLst>
            <a:lin ang="0" scaled="0"/>
          </a:gradFill>
        </p:spPr>
        <p:txBody>
          <a:bodyPr/>
          <a:lstStyle/>
          <a:p>
            <a:pPr marL="609600" indent="-60960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Revelation 6:5-6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3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Seal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Black Horse Of Destitution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War and Famine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are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Evil Companions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5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2447</Words>
  <Application>WPS Presentation</Application>
  <PresentationFormat>On-screen Show (4:3)</PresentationFormat>
  <Paragraphs>96</Paragraphs>
  <Slides>14</Slides>
  <Notes>16</Notes>
  <HiddenSlides>2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Cooper Black</vt:lpstr>
      <vt:lpstr>Ezra SIL</vt:lpstr>
      <vt:lpstr>Amasis MT Pro Black</vt:lpstr>
      <vt:lpstr>Lapsus Pro (theguybrush.com)</vt:lpstr>
      <vt:lpstr>Arial Rounded MT Bold</vt:lpstr>
      <vt:lpstr>Times New Roman</vt:lpstr>
      <vt:lpstr>Arial Unicode MS</vt:lpstr>
      <vt:lpstr>Calibri</vt:lpstr>
      <vt:lpstr>Courier New</vt:lpstr>
      <vt:lpstr>Microsoft YaHei</vt:lpstr>
      <vt:lpstr>Arial Unicode MS</vt:lpstr>
      <vt:lpstr>Snap ITC</vt:lpstr>
      <vt:lpstr>Gabriola</vt:lpstr>
      <vt:lpstr>Calibri</vt:lpstr>
      <vt:lpstr>Symbol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edwar</cp:lastModifiedBy>
  <cp:revision>1273</cp:revision>
  <cp:lastPrinted>2021-04-10T15:49:00Z</cp:lastPrinted>
  <dcterms:created xsi:type="dcterms:W3CDTF">2005-07-28T20:04:00Z</dcterms:created>
  <dcterms:modified xsi:type="dcterms:W3CDTF">2021-09-19T19:20:46Z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F3ED39FFE3544E88A389CBD9779A4872</vt:lpwstr>
  </property>
  <property fmtid="{D5CDD505-2E9C-101B-9397-08002B2CF9AE}" pid="3" name="KSOProductBuildVer">
    <vt:lpwstr>1033-11.2.0.10296</vt:lpwstr>
  </property>
</Properties>
</file>