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bmp" ContentType="image/bmp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14"/>
  </p:handoutMasterIdLst>
  <p:sldIdLst>
    <p:sldId id="457" r:id="rId3"/>
    <p:sldId id="456" r:id="rId4"/>
    <p:sldId id="256" r:id="rId5"/>
    <p:sldId id="257" r:id="rId6"/>
    <p:sldId id="265" r:id="rId7"/>
    <p:sldId id="259" r:id="rId8"/>
    <p:sldId id="262" r:id="rId9"/>
    <p:sldId id="264" r:id="rId10"/>
    <p:sldId id="263" r:id="rId11"/>
    <p:sldId id="266" r:id="rId12"/>
    <p:sldId id="261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CDE193A2-E8FA-4D6A-8C81-AAB567B945B9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8A746C0B-77A5-47E5-B4CA-4D190834EA2C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BE8F2-992F-47BC-8FB4-7C2168F126D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8CD84-A0C3-45C7-AEC7-2437ECE0C4BF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b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b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%20Introduction%20(by%20Steve%20Harvey)[1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9271" y="145774"/>
            <a:ext cx="11966712" cy="652006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838"/>
            <a:ext cx="3733800" cy="827571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FORGET NOT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371" y="3274511"/>
            <a:ext cx="8893629" cy="3445564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Meaning of Thanksgiving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…And Christmas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Provided for our Spiritual…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…Physical Needs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Tell God How Thankful You Are for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He has Given to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He has Not Given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89" y="139838"/>
            <a:ext cx="11043139" cy="1224728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Thess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5:18,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“give thanks in all circumstances;    </a:t>
            </a:r>
            <a:b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for this is God's will for you…”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78" y="1659988"/>
            <a:ext cx="11834192" cy="519801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Take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Nothing for Granted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Humble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Yourself Before God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Action-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Moving Forward…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…Don’t Let Circumstances Stop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Never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Forget God Is Always In Control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Keep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Your Eyes on the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Blesser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…Not the Blessing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S-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Say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“Thanks” Often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283029"/>
            <a:ext cx="11506200" cy="630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d"/>
      </p:transition>
    </mc:Choice>
    <mc:Fallback>
      <p:transition spd="slow">
        <p:push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165" y="1477108"/>
            <a:ext cx="9660835" cy="2419031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Thanksgiving and Christmas: 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Miss What You’ve Got…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Missing What You’re Missing!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3440" y="5120330"/>
            <a:ext cx="3718560" cy="661492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Thess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5:18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869809" y="21514"/>
            <a:ext cx="6682154" cy="64633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Beyond the </a:t>
            </a:r>
            <a:r>
              <a:rPr lang="en-US" sz="3600" b="1" strike="sng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Blues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304" y="159026"/>
            <a:ext cx="2199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408" y="6396335"/>
            <a:ext cx="2199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28, 2021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8259" y="52291"/>
            <a:ext cx="15984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cs typeface="Angsana New" panose="020B0502040204020203" pitchFamily="18" charset="-34"/>
              </a:rPr>
              <a:t>COVID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  <a:cs typeface="Angsana New" panose="020B0502040204020203" pitchFamily="18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6" grpId="0" animBg="1"/>
      <p:bldP spid="4" grpId="0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78" y="1126435"/>
            <a:ext cx="5711687" cy="1484244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Too Many Singing…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…the </a:t>
            </a:r>
            <a:r>
              <a:rPr lang="en-US" sz="4000" b="1" strike="sng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Holiday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Blues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1933" y="503385"/>
            <a:ext cx="5671931" cy="60170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Signs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feeling sad/ discouraged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loss of interest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Appetite weight change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restless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lack of energy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feeling hopeless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difficulty concentrating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persistent thoughts of death or suicide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withdrawal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various physical symptoms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1314" y="1792357"/>
            <a:ext cx="1817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cs typeface="Angsana New" panose="020B0502040204020203" pitchFamily="18" charset="-34"/>
              </a:rPr>
              <a:t>COVID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  <a:cs typeface="Angsana New" panose="020B0502040204020203" pitchFamily="18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04" y="1669773"/>
            <a:ext cx="11237844" cy="3763618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Order to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Change Your Attitude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Become Grateful Again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Enjoy the Season of Thankfulness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Have to Make a Conscience Effort to Change Your…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617" y="139838"/>
            <a:ext cx="1842526" cy="82757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FAITH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78" y="1126434"/>
            <a:ext cx="11834192" cy="4770783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Faith that God Really Is In Control…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…You CAN Trust Him To Take Care of the Situation,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…In HIS Time, in HIS Way – Which Is the BEST Way.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“Jesus responded, ‘Why are you afraid? You have so little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faith!’ Then he got up and rebuked the wind and waves, and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suddenly there was a great calm.”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-Matthew 8:26 (NLT)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841" y="85408"/>
            <a:ext cx="2768758" cy="82757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FORGIVE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50" y="967409"/>
            <a:ext cx="11834192" cy="5565913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lnSpc>
                <a:spcPct val="11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Forgive…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Past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Yourself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Those in Front of You (fellowship)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Those Who are Not in Front of You (fellowship broken)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Remember: they may need to forgive you, too!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“If you forgive those who sin against you, your heavenly Father will forgive you.  But if you refuse to forgive others, your Father will not forgive your sins.”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-Matthew 6:14-15 (NLT)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4086" y="139838"/>
            <a:ext cx="1679713" cy="827571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FACE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78" y="1126435"/>
            <a:ext cx="11943522" cy="3698784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Your Eyes on Jesus 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Look Forward, not Backward! 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Seek HIS Face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Him Take Care of the Rest.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“Seek the Kingdom of God above all else, and live righteously,       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and he will give you everything you need.”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–Matt 6:33 (NLT)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838"/>
            <a:ext cx="2242457" cy="82757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FOCUS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980" y="2683669"/>
            <a:ext cx="8999857" cy="3829673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Focus On…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GIFTS in Front of You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You Have – Not What You Don’t Have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THANK God for the Gifts in Front of You…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…TRUST God for the Gifts that are Coming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Focus on the ETERNAL Reward –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…Not on Your Temporary Home Here on Earth 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2380</Words>
  <Application>WPS Presentation</Application>
  <PresentationFormat>Widescreen</PresentationFormat>
  <Paragraphs>101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Baskerville Old Face</vt:lpstr>
      <vt:lpstr>Arial Rounded MT Bold</vt:lpstr>
      <vt:lpstr>Amasis MT Pro Black</vt:lpstr>
      <vt:lpstr>Lapsus Pro (theguybrush.com)</vt:lpstr>
      <vt:lpstr>Arial Unicode MS</vt:lpstr>
      <vt:lpstr>Times New Roman</vt:lpstr>
      <vt:lpstr>Angsana New</vt:lpstr>
      <vt:lpstr>Microsoft YaHei</vt:lpstr>
      <vt:lpstr>Arial Unicode MS</vt:lpstr>
      <vt:lpstr>Calibri Light</vt:lpstr>
      <vt:lpstr>Calibri</vt:lpstr>
      <vt:lpstr>Courier New</vt:lpstr>
      <vt:lpstr>Leelawadee UI</vt:lpstr>
      <vt:lpstr>Office Theme</vt:lpstr>
      <vt:lpstr>PowerPoint 演示文稿</vt:lpstr>
      <vt:lpstr>PowerPoint 演示文稿</vt:lpstr>
      <vt:lpstr>This Thanksgiving and Christmas:   Don’t Miss What You’ve Got… By Missing What You’re Missing!</vt:lpstr>
      <vt:lpstr>PowerPoint 演示文稿</vt:lpstr>
      <vt:lpstr>PowerPoint 演示文稿</vt:lpstr>
      <vt:lpstr>FAITH</vt:lpstr>
      <vt:lpstr>FORGIVE</vt:lpstr>
      <vt:lpstr>FACE</vt:lpstr>
      <vt:lpstr>FOCUS</vt:lpstr>
      <vt:lpstr>FORGET NOT</vt:lpstr>
      <vt:lpstr>1 Thess 5:18, “give thanks in all circumstances;                               for this is God's will for you…”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Thanksgiving:   Don’t miss what you’ve got… by missing what you’re missing!</dc:title>
  <dc:creator>David Linton</dc:creator>
  <cp:lastModifiedBy>edwar</cp:lastModifiedBy>
  <cp:revision>93</cp:revision>
  <cp:lastPrinted>2017-11-25T18:30:00Z</cp:lastPrinted>
  <dcterms:created xsi:type="dcterms:W3CDTF">2017-11-21T14:42:00Z</dcterms:created>
  <dcterms:modified xsi:type="dcterms:W3CDTF">2021-11-28T20:46:56Z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23CD8378D6EC415A875AAE6B39CB6F49</vt:lpwstr>
  </property>
  <property fmtid="{D5CDD505-2E9C-101B-9397-08002B2CF9AE}" pid="3" name="KSOProductBuildVer">
    <vt:lpwstr>1033-11.2.0.10382</vt:lpwstr>
  </property>
</Properties>
</file>