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sldIdLst>
    <p:sldId id="455" r:id="rId3"/>
    <p:sldId id="314" r:id="rId4"/>
    <p:sldId id="318" r:id="rId5"/>
    <p:sldId id="456" r:id="rId6"/>
    <p:sldId id="278" r:id="rId7"/>
    <p:sldId id="256" r:id="rId8"/>
    <p:sldId id="281" r:id="rId9"/>
    <p:sldId id="283" r:id="rId10"/>
    <p:sldId id="282" r:id="rId11"/>
    <p:sldId id="259" r:id="rId12"/>
    <p:sldId id="257" r:id="rId13"/>
    <p:sldId id="267" r:id="rId14"/>
    <p:sldId id="268" r:id="rId15"/>
    <p:sldId id="458" r:id="rId16"/>
    <p:sldId id="287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Linton" initials="D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08C-AD98-451A-8C35-EE5BBF5B567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D92-1A54-4A73-A3A9-7CF4C42C592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08C-AD98-451A-8C35-EE5BBF5B567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D92-1A54-4A73-A3A9-7CF4C42C592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08C-AD98-451A-8C35-EE5BBF5B567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D92-1A54-4A73-A3A9-7CF4C42C592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08C-AD98-451A-8C35-EE5BBF5B567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D92-1A54-4A73-A3A9-7CF4C42C592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08C-AD98-451A-8C35-EE5BBF5B567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D92-1A54-4A73-A3A9-7CF4C42C592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08C-AD98-451A-8C35-EE5BBF5B567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D92-1A54-4A73-A3A9-7CF4C42C592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08C-AD98-451A-8C35-EE5BBF5B567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D92-1A54-4A73-A3A9-7CF4C42C592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08C-AD98-451A-8C35-EE5BBF5B567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D92-1A54-4A73-A3A9-7CF4C42C592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08C-AD98-451A-8C35-EE5BBF5B5670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D92-1A54-4A73-A3A9-7CF4C42C592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08C-AD98-451A-8C35-EE5BBF5B567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D92-1A54-4A73-A3A9-7CF4C42C592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408C-AD98-451A-8C35-EE5BBF5B567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9BD92-1A54-4A73-A3A9-7CF4C42C592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4408C-AD98-451A-8C35-EE5BBF5B567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9BD92-1A54-4A73-A3A9-7CF4C42C592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428" y="1839685"/>
            <a:ext cx="8697685" cy="41474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This is the Day that the Lord Hath Made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We Will Rejoice and Be Glad in It!!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Glory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8537" y="1015092"/>
            <a:ext cx="48863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Not to Mess it Up!!!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4880" y="85725"/>
            <a:ext cx="5801360" cy="963613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More Than the Manger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81280" y="1371599"/>
            <a:ext cx="11998960" cy="4735287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 Think of Christmas…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…How Often Do You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…Connect It with Easter?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a 6 Mile Journey Between the Manger and the Cross.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Journey, is the Story of Jesus’ Incarnation.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From His Birth, His Life Always Pointed to His Death.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Manger Was the Set-up For More to Come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843" y="1828799"/>
            <a:ext cx="11644313" cy="4785361"/>
          </a:xfrm>
          <a:solidFill>
            <a:schemeClr val="bg2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came to pass in those days, that there went out a decree from Caesar Augustus, that all the world should be taxed.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taxing was first made when Cyrenius was governor of Syria.)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all went to be taxed, every one into his own city.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Joseph also went up from Galilee, out of the city of Nazareth, into Judaea, unto the city of David, which is called Bethlehem; (because he was of the house and lineage of David:)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taxed with Mary his espoused wife, being great with child.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 it was, that, while they were there, the days were accomplished that she should be delivered.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she brought forth her firstborn son, and wrapped him in swaddling clothes, and laid him in a manger; because there was no room for them in the inn.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22640" y="365125"/>
            <a:ext cx="168656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2560" y="96203"/>
            <a:ext cx="3295015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Manger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1" y="1127760"/>
            <a:ext cx="4572000" cy="21336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Room (3-4)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Crowd There (Taxed)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Dreaded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Still God was in Control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49360" y="116523"/>
            <a:ext cx="2506028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Cross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127760"/>
            <a:ext cx="4648200" cy="205232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Room (Luke 22)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Crowd There (Passover)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Celebration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Still God was in Control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 uiExpand="1" build="p"/>
      <p:bldP spid="5" grpId="0" build="p"/>
      <p:bldP spid="6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37" y="304799"/>
            <a:ext cx="3157538" cy="61531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Manger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" y="1127759"/>
            <a:ext cx="5784215" cy="5610498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Accomplished (6)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Fulness of Time 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Galatians 4:4-5 (KJV) </a:t>
            </a:r>
            <a:b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But when the fulness of the time was come, God sent forth his Son, made of a woman, made under the law, </a:t>
            </a:r>
            <a:b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so it was, that, while they were there, the days were accomplished that she should be delivered.</a:t>
            </a:r>
            <a:endParaRPr lang="en-US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6523"/>
            <a:ext cx="3157538" cy="82391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Cross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127759"/>
            <a:ext cx="5784214" cy="5610497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Accomplished  (John 19:28-30)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Fulness of Time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Galatians 4:4-5 (KJV) 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4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To redeem them that were under the law, that we might receive the adoption of sons.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this, knowing that everything had now been accomplished, and to fulfill the Scripture, Jesus said, “I am thirsty.” </a:t>
            </a:r>
            <a:r>
              <a:rPr lang="en-US" sz="4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jar of sour wine was sitting there. So they soaked a sponge in the wine, put it on a stalk of hyssop, and lifted it to His mouth. </a:t>
            </a:r>
            <a:r>
              <a:rPr lang="en-US" sz="4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Jesus had received the sour wine, He said, “It is finished.” And bowing His head, He yielded up His spirit.</a:t>
            </a:r>
            <a:r>
              <a:rPr lang="en-US" sz="4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4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  <p:bldP spid="6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5" r="27668"/>
          <a:stretch>
            <a:fillRect/>
          </a:stretch>
        </p:blipFill>
        <p:spPr bwMode="auto">
          <a:xfrm>
            <a:off x="20" y="10"/>
            <a:ext cx="9141724" cy="6863475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6" r="2" b="2"/>
          <a:stretch>
            <a:fillRect/>
          </a:stretch>
        </p:blipFill>
        <p:spPr bwMode="auto">
          <a:xfrm>
            <a:off x="5790353" y="10"/>
            <a:ext cx="6401647" cy="685298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743" y="1056167"/>
            <a:ext cx="5747657" cy="1815882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masis MT Pro Black" panose="02040A04050005020304" pitchFamily="18" charset="0"/>
              </a:rPr>
              <a:t>                   Covid is… </a:t>
            </a:r>
            <a:endParaRPr lang="en-US" sz="2800" b="1" dirty="0">
              <a:latin typeface="Amasis MT Pro Black" panose="02040A04050005020304" pitchFamily="18" charset="0"/>
            </a:endParaRPr>
          </a:p>
          <a:p>
            <a:r>
              <a:rPr lang="en-US" sz="2800" b="1" dirty="0">
                <a:latin typeface="Amasis MT Pro Black" panose="02040A04050005020304" pitchFamily="18" charset="0"/>
              </a:rPr>
              <a:t>Powerful But Not All Powerful</a:t>
            </a:r>
            <a:endParaRPr lang="en-US" sz="2800" b="1" dirty="0">
              <a:latin typeface="Amasis MT Pro Black" panose="02040A04050005020304" pitchFamily="18" charset="0"/>
            </a:endParaRPr>
          </a:p>
          <a:p>
            <a:r>
              <a:rPr lang="en-US" sz="2800" b="1" dirty="0">
                <a:latin typeface="Amasis MT Pro Black" panose="02040A04050005020304" pitchFamily="18" charset="0"/>
              </a:rPr>
              <a:t>Has a Beginning and an End</a:t>
            </a:r>
            <a:endParaRPr lang="en-US" sz="2800" b="1" dirty="0">
              <a:latin typeface="Amasis MT Pro Black" panose="02040A04050005020304" pitchFamily="18" charset="0"/>
            </a:endParaRPr>
          </a:p>
          <a:p>
            <a:r>
              <a:rPr lang="en-US" sz="2800" b="1" dirty="0">
                <a:latin typeface="Amasis MT Pro Black" panose="02040A04050005020304" pitchFamily="18" charset="0"/>
              </a:rPr>
              <a:t>                       But…</a:t>
            </a:r>
            <a:endParaRPr lang="en-US" sz="2800" b="1" dirty="0">
              <a:latin typeface="Amasis MT Pro Black" panose="02040A040500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4771" y="4343653"/>
            <a:ext cx="4338886" cy="1815882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masis MT Pro Black" panose="02040A04050005020304" pitchFamily="18" charset="0"/>
              </a:rPr>
              <a:t>           Jesus is… </a:t>
            </a:r>
            <a:endParaRPr lang="en-US" sz="2800" b="1" dirty="0">
              <a:latin typeface="Amasis MT Pro Black" panose="02040A04050005020304" pitchFamily="18" charset="0"/>
            </a:endParaRPr>
          </a:p>
          <a:p>
            <a:r>
              <a:rPr lang="en-US" sz="2800" b="1" dirty="0">
                <a:latin typeface="Amasis MT Pro Black" panose="02040A04050005020304" pitchFamily="18" charset="0"/>
              </a:rPr>
              <a:t>        All Powerful</a:t>
            </a:r>
            <a:endParaRPr lang="en-US" sz="2800" b="1" dirty="0">
              <a:latin typeface="Amasis MT Pro Black" panose="02040A04050005020304" pitchFamily="18" charset="0"/>
            </a:endParaRPr>
          </a:p>
          <a:p>
            <a:pPr algn="ctr"/>
            <a:r>
              <a:rPr lang="en-US" sz="2800" b="1" dirty="0">
                <a:latin typeface="Amasis MT Pro Black" panose="02040A04050005020304" pitchFamily="18" charset="0"/>
              </a:rPr>
              <a:t>He is The Beginning…</a:t>
            </a:r>
            <a:endParaRPr lang="en-US" sz="2800" b="1" dirty="0">
              <a:latin typeface="Amasis MT Pro Black" panose="02040A04050005020304" pitchFamily="18" charset="0"/>
            </a:endParaRPr>
          </a:p>
          <a:p>
            <a:pPr algn="ctr"/>
            <a:r>
              <a:rPr lang="en-US" sz="2800" b="1">
                <a:latin typeface="Amasis MT Pro Black" panose="02040A04050005020304" pitchFamily="18" charset="0"/>
              </a:rPr>
              <a:t>     …The </a:t>
            </a:r>
            <a:r>
              <a:rPr lang="en-US" sz="2800" b="1" dirty="0">
                <a:latin typeface="Amasis MT Pro Black" panose="02040A04050005020304" pitchFamily="18" charset="0"/>
              </a:rPr>
              <a:t>End                       </a:t>
            </a:r>
            <a:endParaRPr lang="en-US" sz="2800" b="1" dirty="0"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743" y="4256314"/>
            <a:ext cx="5606143" cy="2405743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             Just as with…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lvl="4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Manger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lvl="4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Cross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Your Time is Coming Too!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717"/>
          <a:stretch>
            <a:fillRect/>
          </a:stretch>
        </p:blipFill>
        <p:spPr bwMode="auto">
          <a:xfrm>
            <a:off x="2295" y="10"/>
            <a:ext cx="7493441" cy="45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group of people in garment&#10;&#10;Description automatically generated with low confid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 r="2" b="12914"/>
          <a:stretch>
            <a:fillRect/>
          </a:stretch>
        </p:blipFill>
        <p:spPr bwMode="auto">
          <a:xfrm>
            <a:off x="7581163" y="-1"/>
            <a:ext cx="4607118" cy="21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 r="2" b="8783"/>
          <a:stretch>
            <a:fillRect/>
          </a:stretch>
        </p:blipFill>
        <p:spPr bwMode="auto">
          <a:xfrm>
            <a:off x="7581165" y="2274491"/>
            <a:ext cx="4601105" cy="22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4" r="2" b="8173"/>
          <a:stretch>
            <a:fillRect/>
          </a:stretch>
        </p:blipFill>
        <p:spPr bwMode="auto">
          <a:xfrm>
            <a:off x="-3717" y="4607392"/>
            <a:ext cx="3707011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3" b="3"/>
          <a:stretch>
            <a:fillRect/>
          </a:stretch>
        </p:blipFill>
        <p:spPr bwMode="auto">
          <a:xfrm>
            <a:off x="3794735" y="4607393"/>
            <a:ext cx="3694988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r="2" b="18754"/>
          <a:stretch>
            <a:fillRect/>
          </a:stretch>
        </p:blipFill>
        <p:spPr bwMode="auto">
          <a:xfrm>
            <a:off x="7581164" y="4607392"/>
            <a:ext cx="4595097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9964" y="510559"/>
            <a:ext cx="6166884" cy="5268750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Remember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COVID Will Not Win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Your Problems Will Not Win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Alpha and Omega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Beginning and End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Great I Am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Will Lead You to Victory!!!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915886" y="992266"/>
            <a:ext cx="8251371" cy="4821626"/>
          </a:xfrm>
        </p:spPr>
        <p:txBody>
          <a:bodyPr>
            <a:normAutofit/>
          </a:bodyPr>
          <a:lstStyle/>
          <a:p>
            <a:pPr marL="0" indent="0" algn="ctr" eaLnBrk="1"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eaLnBrk="1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eaLnBrk="1">
              <a:buNone/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5"/>
              </a:spcBef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426029" y="992266"/>
            <a:ext cx="8980713" cy="5560934"/>
          </a:xfrm>
        </p:spPr>
        <p:txBody>
          <a:bodyPr>
            <a:normAutofit/>
          </a:bodyPr>
          <a:lstStyle/>
          <a:p>
            <a:pPr marL="0" indent="0" algn="ctr" eaLnBrk="1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eaLnBrk="1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eaLnBrk="1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eaLnBrk="1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eaLnBrk="1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eaLnBrk="1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eaLnBrk="1"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5"/>
              </a:spcBef>
              <a:buNone/>
              <a:defRPr/>
            </a:pP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5"/>
              </a:spcBef>
              <a:buNone/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283029"/>
            <a:ext cx="11506200" cy="630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d"/>
      </p:transition>
    </mc:Choice>
    <mc:Fallback>
      <p:transition spd="slow">
        <p:push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304" y="5735635"/>
            <a:ext cx="6545179" cy="953921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Christmas 2021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77520"/>
            <a:ext cx="6868160" cy="221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More Than a Manger…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…Redemption Journey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…Beginning and the End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77350" y="6289446"/>
            <a:ext cx="255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6765" y="3100406"/>
            <a:ext cx="7949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Back to Basics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Power of the Manger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                      </a:t>
            </a:r>
            <a:r>
              <a:rPr lang="en-US" sz="36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Pt1</a:t>
            </a:r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7324">
            <a:off x="3089167" y="1840875"/>
            <a:ext cx="6654909" cy="35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0" y="177661"/>
            <a:ext cx="7462492" cy="335801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Now Let’s Look Back 2021 Years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For Mary And Joseph Was Turned…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Upside Down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Inside Out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Right Is Wrong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Wrong Is Right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/>
          <p:nvPr/>
        </p:nvSpPr>
        <p:spPr>
          <a:xfrm>
            <a:off x="-16569" y="3499980"/>
            <a:ext cx="7006649" cy="335802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2021 Has Been A Very ________ Year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As We Know It Has Been Turned…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Upside Down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Inside Out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Right Is Wrong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Wrong Is Right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5" r="-2" b="-2"/>
          <a:stretch>
            <a:fillRect/>
          </a:stretch>
        </p:blipFill>
        <p:spPr bwMode="auto">
          <a:xfrm>
            <a:off x="208685" y="584791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9"/>
          <a:stretch>
            <a:fillRect/>
          </a:stretch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5" b="9254"/>
          <a:stretch>
            <a:fillRect/>
          </a:stretch>
        </p:blipFill>
        <p:spPr bwMode="auto">
          <a:xfrm>
            <a:off x="6196929" y="3514856"/>
            <a:ext cx="5786386" cy="2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6809" y="144122"/>
            <a:ext cx="5998578" cy="1892826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14 Day Shut Down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Turned Into 2 years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STOPPING in Sight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COVID SEEMS to Be in CONTROL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0" y="890578"/>
            <a:ext cx="4669820" cy="2919422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Believe that 2021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Beginning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Set 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Prophetic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Bigger Things to Come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/>
          <p:nvPr/>
        </p:nvSpPr>
        <p:spPr>
          <a:xfrm>
            <a:off x="7437119" y="3279913"/>
            <a:ext cx="4562307" cy="2846567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2021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Years Ago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Beginning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Set 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Prophetic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Bigger Things to Come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3539</Words>
  <Application>WPS Presentation</Application>
  <PresentationFormat>Widescreen</PresentationFormat>
  <Paragraphs>140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Baskerville Old Face</vt:lpstr>
      <vt:lpstr>Arial Rounded MT Bold</vt:lpstr>
      <vt:lpstr>Amasis MT Pro Black</vt:lpstr>
      <vt:lpstr>Lapsus Pro (theguybrush.com)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More Than the Manger</vt:lpstr>
      <vt:lpstr>Luke 2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169</cp:revision>
  <dcterms:created xsi:type="dcterms:W3CDTF">2019-12-18T22:50:00Z</dcterms:created>
  <dcterms:modified xsi:type="dcterms:W3CDTF">2021-12-05T19:48:25Z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D4847B456F2E4A8E95ADE34E7E8EC3A3</vt:lpwstr>
  </property>
  <property fmtid="{D5CDD505-2E9C-101B-9397-08002B2CF9AE}" pid="3" name="KSOProductBuildVer">
    <vt:lpwstr>1033-11.2.0.10382</vt:lpwstr>
  </property>
</Properties>
</file>