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sldIdLst>
    <p:sldId id="455" r:id="rId2"/>
    <p:sldId id="462" r:id="rId3"/>
    <p:sldId id="314" r:id="rId4"/>
    <p:sldId id="319" r:id="rId5"/>
    <p:sldId id="461" r:id="rId6"/>
    <p:sldId id="460" r:id="rId7"/>
    <p:sldId id="318" r:id="rId8"/>
    <p:sldId id="457" r:id="rId9"/>
    <p:sldId id="456" r:id="rId10"/>
    <p:sldId id="279" r:id="rId11"/>
    <p:sldId id="278" r:id="rId12"/>
    <p:sldId id="256" r:id="rId13"/>
    <p:sldId id="281" r:id="rId14"/>
    <p:sldId id="282" r:id="rId15"/>
    <p:sldId id="259" r:id="rId16"/>
    <p:sldId id="267" r:id="rId17"/>
    <p:sldId id="276" r:id="rId18"/>
    <p:sldId id="269" r:id="rId19"/>
    <p:sldId id="271" r:id="rId20"/>
    <p:sldId id="270" r:id="rId21"/>
    <p:sldId id="272" r:id="rId22"/>
    <p:sldId id="275" r:id="rId23"/>
    <p:sldId id="273" r:id="rId24"/>
    <p:sldId id="287" r:id="rId25"/>
    <p:sldId id="459" r:id="rId26"/>
    <p:sldId id="458" r:id="rId27"/>
    <p:sldId id="274" r:id="rId28"/>
    <p:sldId id="285" r:id="rId29"/>
    <p:sldId id="258" r:id="rId30"/>
    <p:sldId id="280" r:id="rId31"/>
    <p:sldId id="277" r:id="rId32"/>
    <p:sldId id="262" r:id="rId33"/>
    <p:sldId id="261" r:id="rId34"/>
    <p:sldId id="263" r:id="rId35"/>
    <p:sldId id="286" r:id="rId36"/>
    <p:sldId id="268" r:id="rId37"/>
    <p:sldId id="283" r:id="rId38"/>
    <p:sldId id="257" r:id="rId39"/>
    <p:sldId id="284" r:id="rId40"/>
    <p:sldId id="28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Linton" initials="DL" lastIdx="1" clrIdx="0">
    <p:extLst>
      <p:ext uri="{19B8F6BF-5375-455C-9EA6-DF929625EA0E}">
        <p15:presenceInfo xmlns:p15="http://schemas.microsoft.com/office/powerpoint/2012/main" userId="be171583821166b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9" d="100"/>
          <a:sy n="59" d="100"/>
        </p:scale>
        <p:origin x="96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C4B45-424A-4B1C-AA21-B8BC2EA39B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45F427-7AE6-44D9-A70E-CD8BC154E7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A20A96B-CAF4-48B6-A43F-DB925BB1813F}"/>
              </a:ext>
            </a:extLst>
          </p:cNvPr>
          <p:cNvSpPr>
            <a:spLocks noGrp="1"/>
          </p:cNvSpPr>
          <p:nvPr>
            <p:ph type="dt" sz="half" idx="10"/>
          </p:nvPr>
        </p:nvSpPr>
        <p:spPr/>
        <p:txBody>
          <a:bodyPr/>
          <a:lstStyle/>
          <a:p>
            <a:fld id="{BED4408C-AD98-451A-8C35-EE5BBF5B5670}" type="datetimeFigureOut">
              <a:rPr lang="en-US" smtClean="0"/>
              <a:t>12/12/2021</a:t>
            </a:fld>
            <a:endParaRPr lang="en-US" dirty="0"/>
          </a:p>
        </p:txBody>
      </p:sp>
      <p:sp>
        <p:nvSpPr>
          <p:cNvPr id="5" name="Footer Placeholder 4">
            <a:extLst>
              <a:ext uri="{FF2B5EF4-FFF2-40B4-BE49-F238E27FC236}">
                <a16:creationId xmlns:a16="http://schemas.microsoft.com/office/drawing/2014/main" id="{B3C91B9F-2816-495D-9956-C26D4510D47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685A0FB-4AF5-42EE-8E12-CDEB3084ACC1}"/>
              </a:ext>
            </a:extLst>
          </p:cNvPr>
          <p:cNvSpPr>
            <a:spLocks noGrp="1"/>
          </p:cNvSpPr>
          <p:nvPr>
            <p:ph type="sldNum" sz="quarter" idx="12"/>
          </p:nvPr>
        </p:nvSpPr>
        <p:spPr/>
        <p:txBody>
          <a:bodyPr/>
          <a:lstStyle/>
          <a:p>
            <a:fld id="{3F89BD92-1A54-4A73-A3A9-7CF4C42C5927}" type="slidenum">
              <a:rPr lang="en-US" smtClean="0"/>
              <a:t>‹#›</a:t>
            </a:fld>
            <a:endParaRPr lang="en-US" dirty="0"/>
          </a:p>
        </p:txBody>
      </p:sp>
    </p:spTree>
    <p:extLst>
      <p:ext uri="{BB962C8B-B14F-4D97-AF65-F5344CB8AC3E}">
        <p14:creationId xmlns:p14="http://schemas.microsoft.com/office/powerpoint/2010/main" val="2176098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259E3-566F-4EBA-98B9-D4B2837EE3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D2CED3-09F9-4EA6-B2C5-021B6D4B1C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D811BF-EF36-4E2C-B4AD-32F07D51ABFD}"/>
              </a:ext>
            </a:extLst>
          </p:cNvPr>
          <p:cNvSpPr>
            <a:spLocks noGrp="1"/>
          </p:cNvSpPr>
          <p:nvPr>
            <p:ph type="dt" sz="half" idx="10"/>
          </p:nvPr>
        </p:nvSpPr>
        <p:spPr/>
        <p:txBody>
          <a:bodyPr/>
          <a:lstStyle/>
          <a:p>
            <a:fld id="{BED4408C-AD98-451A-8C35-EE5BBF5B5670}" type="datetimeFigureOut">
              <a:rPr lang="en-US" smtClean="0"/>
              <a:t>12/12/2021</a:t>
            </a:fld>
            <a:endParaRPr lang="en-US" dirty="0"/>
          </a:p>
        </p:txBody>
      </p:sp>
      <p:sp>
        <p:nvSpPr>
          <p:cNvPr id="5" name="Footer Placeholder 4">
            <a:extLst>
              <a:ext uri="{FF2B5EF4-FFF2-40B4-BE49-F238E27FC236}">
                <a16:creationId xmlns:a16="http://schemas.microsoft.com/office/drawing/2014/main" id="{57AAC0FA-B2C9-4F41-9C8E-A1E6805588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25AEEBA-1363-47D3-9543-5065DFCCB406}"/>
              </a:ext>
            </a:extLst>
          </p:cNvPr>
          <p:cNvSpPr>
            <a:spLocks noGrp="1"/>
          </p:cNvSpPr>
          <p:nvPr>
            <p:ph type="sldNum" sz="quarter" idx="12"/>
          </p:nvPr>
        </p:nvSpPr>
        <p:spPr/>
        <p:txBody>
          <a:bodyPr/>
          <a:lstStyle/>
          <a:p>
            <a:fld id="{3F89BD92-1A54-4A73-A3A9-7CF4C42C5927}" type="slidenum">
              <a:rPr lang="en-US" smtClean="0"/>
              <a:t>‹#›</a:t>
            </a:fld>
            <a:endParaRPr lang="en-US" dirty="0"/>
          </a:p>
        </p:txBody>
      </p:sp>
    </p:spTree>
    <p:extLst>
      <p:ext uri="{BB962C8B-B14F-4D97-AF65-F5344CB8AC3E}">
        <p14:creationId xmlns:p14="http://schemas.microsoft.com/office/powerpoint/2010/main" val="2097875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6B8F47-954C-4CE7-BDC8-340A560BC2B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7356DD-7DDF-40A8-9EF3-FAC08EDD10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BFC613-E694-4251-9089-C4B091CE04E7}"/>
              </a:ext>
            </a:extLst>
          </p:cNvPr>
          <p:cNvSpPr>
            <a:spLocks noGrp="1"/>
          </p:cNvSpPr>
          <p:nvPr>
            <p:ph type="dt" sz="half" idx="10"/>
          </p:nvPr>
        </p:nvSpPr>
        <p:spPr/>
        <p:txBody>
          <a:bodyPr/>
          <a:lstStyle/>
          <a:p>
            <a:fld id="{BED4408C-AD98-451A-8C35-EE5BBF5B5670}" type="datetimeFigureOut">
              <a:rPr lang="en-US" smtClean="0"/>
              <a:t>12/12/2021</a:t>
            </a:fld>
            <a:endParaRPr lang="en-US" dirty="0"/>
          </a:p>
        </p:txBody>
      </p:sp>
      <p:sp>
        <p:nvSpPr>
          <p:cNvPr id="5" name="Footer Placeholder 4">
            <a:extLst>
              <a:ext uri="{FF2B5EF4-FFF2-40B4-BE49-F238E27FC236}">
                <a16:creationId xmlns:a16="http://schemas.microsoft.com/office/drawing/2014/main" id="{5754D017-02B3-4680-ACB8-1D10B62FA75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1ACF458-E6F9-49C8-912E-9C2F8580A5BD}"/>
              </a:ext>
            </a:extLst>
          </p:cNvPr>
          <p:cNvSpPr>
            <a:spLocks noGrp="1"/>
          </p:cNvSpPr>
          <p:nvPr>
            <p:ph type="sldNum" sz="quarter" idx="12"/>
          </p:nvPr>
        </p:nvSpPr>
        <p:spPr/>
        <p:txBody>
          <a:bodyPr/>
          <a:lstStyle/>
          <a:p>
            <a:fld id="{3F89BD92-1A54-4A73-A3A9-7CF4C42C5927}" type="slidenum">
              <a:rPr lang="en-US" smtClean="0"/>
              <a:t>‹#›</a:t>
            </a:fld>
            <a:endParaRPr lang="en-US" dirty="0"/>
          </a:p>
        </p:txBody>
      </p:sp>
    </p:spTree>
    <p:extLst>
      <p:ext uri="{BB962C8B-B14F-4D97-AF65-F5344CB8AC3E}">
        <p14:creationId xmlns:p14="http://schemas.microsoft.com/office/powerpoint/2010/main" val="2594547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97F24-9D3D-44A0-B0BA-E94F768E18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8396FC-24EB-4EF7-850A-7AC522CB8A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3E57D8-BF09-40E3-BDE6-C6CFAD78CDAD}"/>
              </a:ext>
            </a:extLst>
          </p:cNvPr>
          <p:cNvSpPr>
            <a:spLocks noGrp="1"/>
          </p:cNvSpPr>
          <p:nvPr>
            <p:ph type="dt" sz="half" idx="10"/>
          </p:nvPr>
        </p:nvSpPr>
        <p:spPr/>
        <p:txBody>
          <a:bodyPr/>
          <a:lstStyle/>
          <a:p>
            <a:fld id="{BED4408C-AD98-451A-8C35-EE5BBF5B5670}" type="datetimeFigureOut">
              <a:rPr lang="en-US" smtClean="0"/>
              <a:t>12/12/2021</a:t>
            </a:fld>
            <a:endParaRPr lang="en-US" dirty="0"/>
          </a:p>
        </p:txBody>
      </p:sp>
      <p:sp>
        <p:nvSpPr>
          <p:cNvPr id="5" name="Footer Placeholder 4">
            <a:extLst>
              <a:ext uri="{FF2B5EF4-FFF2-40B4-BE49-F238E27FC236}">
                <a16:creationId xmlns:a16="http://schemas.microsoft.com/office/drawing/2014/main" id="{83A18789-AC58-4CDB-BDC9-B5255FA90EB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486EC0-7380-4A63-8039-D03F87BAF2B8}"/>
              </a:ext>
            </a:extLst>
          </p:cNvPr>
          <p:cNvSpPr>
            <a:spLocks noGrp="1"/>
          </p:cNvSpPr>
          <p:nvPr>
            <p:ph type="sldNum" sz="quarter" idx="12"/>
          </p:nvPr>
        </p:nvSpPr>
        <p:spPr/>
        <p:txBody>
          <a:bodyPr/>
          <a:lstStyle/>
          <a:p>
            <a:fld id="{3F89BD92-1A54-4A73-A3A9-7CF4C42C5927}" type="slidenum">
              <a:rPr lang="en-US" smtClean="0"/>
              <a:t>‹#›</a:t>
            </a:fld>
            <a:endParaRPr lang="en-US" dirty="0"/>
          </a:p>
        </p:txBody>
      </p:sp>
    </p:spTree>
    <p:extLst>
      <p:ext uri="{BB962C8B-B14F-4D97-AF65-F5344CB8AC3E}">
        <p14:creationId xmlns:p14="http://schemas.microsoft.com/office/powerpoint/2010/main" val="2359178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24977-40DD-4BDA-8E3F-7A8909EB23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2D7EFB-B3EF-463F-BB1A-6219E7927D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B05A18-E883-442C-BE1E-932C00AE1230}"/>
              </a:ext>
            </a:extLst>
          </p:cNvPr>
          <p:cNvSpPr>
            <a:spLocks noGrp="1"/>
          </p:cNvSpPr>
          <p:nvPr>
            <p:ph type="dt" sz="half" idx="10"/>
          </p:nvPr>
        </p:nvSpPr>
        <p:spPr/>
        <p:txBody>
          <a:bodyPr/>
          <a:lstStyle/>
          <a:p>
            <a:fld id="{BED4408C-AD98-451A-8C35-EE5BBF5B5670}" type="datetimeFigureOut">
              <a:rPr lang="en-US" smtClean="0"/>
              <a:t>12/12/2021</a:t>
            </a:fld>
            <a:endParaRPr lang="en-US" dirty="0"/>
          </a:p>
        </p:txBody>
      </p:sp>
      <p:sp>
        <p:nvSpPr>
          <p:cNvPr id="5" name="Footer Placeholder 4">
            <a:extLst>
              <a:ext uri="{FF2B5EF4-FFF2-40B4-BE49-F238E27FC236}">
                <a16:creationId xmlns:a16="http://schemas.microsoft.com/office/drawing/2014/main" id="{EE05325B-2F1D-4FE8-8048-A959439DE23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746FFBA-26F9-4F3C-9D37-4FBAFBD66FAA}"/>
              </a:ext>
            </a:extLst>
          </p:cNvPr>
          <p:cNvSpPr>
            <a:spLocks noGrp="1"/>
          </p:cNvSpPr>
          <p:nvPr>
            <p:ph type="sldNum" sz="quarter" idx="12"/>
          </p:nvPr>
        </p:nvSpPr>
        <p:spPr/>
        <p:txBody>
          <a:bodyPr/>
          <a:lstStyle/>
          <a:p>
            <a:fld id="{3F89BD92-1A54-4A73-A3A9-7CF4C42C5927}" type="slidenum">
              <a:rPr lang="en-US" smtClean="0"/>
              <a:t>‹#›</a:t>
            </a:fld>
            <a:endParaRPr lang="en-US" dirty="0"/>
          </a:p>
        </p:txBody>
      </p:sp>
    </p:spTree>
    <p:extLst>
      <p:ext uri="{BB962C8B-B14F-4D97-AF65-F5344CB8AC3E}">
        <p14:creationId xmlns:p14="http://schemas.microsoft.com/office/powerpoint/2010/main" val="6440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DF217-C692-45A0-98CB-CE4CFD9A48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80BFA2-8D17-463C-9BB7-4B966858EB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148076-8428-4487-B614-2AB19029F3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EF0AA4-C9E9-4FBA-AD5B-86DF1B45CEF8}"/>
              </a:ext>
            </a:extLst>
          </p:cNvPr>
          <p:cNvSpPr>
            <a:spLocks noGrp="1"/>
          </p:cNvSpPr>
          <p:nvPr>
            <p:ph type="dt" sz="half" idx="10"/>
          </p:nvPr>
        </p:nvSpPr>
        <p:spPr/>
        <p:txBody>
          <a:bodyPr/>
          <a:lstStyle/>
          <a:p>
            <a:fld id="{BED4408C-AD98-451A-8C35-EE5BBF5B5670}" type="datetimeFigureOut">
              <a:rPr lang="en-US" smtClean="0"/>
              <a:t>12/12/2021</a:t>
            </a:fld>
            <a:endParaRPr lang="en-US" dirty="0"/>
          </a:p>
        </p:txBody>
      </p:sp>
      <p:sp>
        <p:nvSpPr>
          <p:cNvPr id="6" name="Footer Placeholder 5">
            <a:extLst>
              <a:ext uri="{FF2B5EF4-FFF2-40B4-BE49-F238E27FC236}">
                <a16:creationId xmlns:a16="http://schemas.microsoft.com/office/drawing/2014/main" id="{CD857F7F-C193-4EB9-BBB6-EC37E2E8FEE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17AD7FD-4DF0-426A-B496-AF61924B104F}"/>
              </a:ext>
            </a:extLst>
          </p:cNvPr>
          <p:cNvSpPr>
            <a:spLocks noGrp="1"/>
          </p:cNvSpPr>
          <p:nvPr>
            <p:ph type="sldNum" sz="quarter" idx="12"/>
          </p:nvPr>
        </p:nvSpPr>
        <p:spPr/>
        <p:txBody>
          <a:bodyPr/>
          <a:lstStyle/>
          <a:p>
            <a:fld id="{3F89BD92-1A54-4A73-A3A9-7CF4C42C5927}" type="slidenum">
              <a:rPr lang="en-US" smtClean="0"/>
              <a:t>‹#›</a:t>
            </a:fld>
            <a:endParaRPr lang="en-US" dirty="0"/>
          </a:p>
        </p:txBody>
      </p:sp>
    </p:spTree>
    <p:extLst>
      <p:ext uri="{BB962C8B-B14F-4D97-AF65-F5344CB8AC3E}">
        <p14:creationId xmlns:p14="http://schemas.microsoft.com/office/powerpoint/2010/main" val="3963904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0E0AA-94ED-4961-A7E3-9422ED52DB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533B96-B473-4B76-BC67-BF56F2A62E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C6E3CA-B494-4D87-905F-BB5DB8F53F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A98DE3-5859-4F58-8F7D-E6556DDF71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1627FC-F743-4EE5-B92E-EDE22CF113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375AF2-B85D-4C8B-8C51-99C6C1CD872C}"/>
              </a:ext>
            </a:extLst>
          </p:cNvPr>
          <p:cNvSpPr>
            <a:spLocks noGrp="1"/>
          </p:cNvSpPr>
          <p:nvPr>
            <p:ph type="dt" sz="half" idx="10"/>
          </p:nvPr>
        </p:nvSpPr>
        <p:spPr/>
        <p:txBody>
          <a:bodyPr/>
          <a:lstStyle/>
          <a:p>
            <a:fld id="{BED4408C-AD98-451A-8C35-EE5BBF5B5670}" type="datetimeFigureOut">
              <a:rPr lang="en-US" smtClean="0"/>
              <a:t>12/12/2021</a:t>
            </a:fld>
            <a:endParaRPr lang="en-US" dirty="0"/>
          </a:p>
        </p:txBody>
      </p:sp>
      <p:sp>
        <p:nvSpPr>
          <p:cNvPr id="8" name="Footer Placeholder 7">
            <a:extLst>
              <a:ext uri="{FF2B5EF4-FFF2-40B4-BE49-F238E27FC236}">
                <a16:creationId xmlns:a16="http://schemas.microsoft.com/office/drawing/2014/main" id="{BD45461F-8010-4B5F-B724-C68BB287FCC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40B1443-7431-490A-9682-8C764EE645A5}"/>
              </a:ext>
            </a:extLst>
          </p:cNvPr>
          <p:cNvSpPr>
            <a:spLocks noGrp="1"/>
          </p:cNvSpPr>
          <p:nvPr>
            <p:ph type="sldNum" sz="quarter" idx="12"/>
          </p:nvPr>
        </p:nvSpPr>
        <p:spPr/>
        <p:txBody>
          <a:bodyPr/>
          <a:lstStyle/>
          <a:p>
            <a:fld id="{3F89BD92-1A54-4A73-A3A9-7CF4C42C5927}" type="slidenum">
              <a:rPr lang="en-US" smtClean="0"/>
              <a:t>‹#›</a:t>
            </a:fld>
            <a:endParaRPr lang="en-US" dirty="0"/>
          </a:p>
        </p:txBody>
      </p:sp>
    </p:spTree>
    <p:extLst>
      <p:ext uri="{BB962C8B-B14F-4D97-AF65-F5344CB8AC3E}">
        <p14:creationId xmlns:p14="http://schemas.microsoft.com/office/powerpoint/2010/main" val="2644937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5C897-C2DC-480F-BC6F-AC33B375B9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59E100-0F37-48CC-AB49-4C898F5294C3}"/>
              </a:ext>
            </a:extLst>
          </p:cNvPr>
          <p:cNvSpPr>
            <a:spLocks noGrp="1"/>
          </p:cNvSpPr>
          <p:nvPr>
            <p:ph type="dt" sz="half" idx="10"/>
          </p:nvPr>
        </p:nvSpPr>
        <p:spPr/>
        <p:txBody>
          <a:bodyPr/>
          <a:lstStyle/>
          <a:p>
            <a:fld id="{BED4408C-AD98-451A-8C35-EE5BBF5B5670}" type="datetimeFigureOut">
              <a:rPr lang="en-US" smtClean="0"/>
              <a:t>12/12/2021</a:t>
            </a:fld>
            <a:endParaRPr lang="en-US" dirty="0"/>
          </a:p>
        </p:txBody>
      </p:sp>
      <p:sp>
        <p:nvSpPr>
          <p:cNvPr id="4" name="Footer Placeholder 3">
            <a:extLst>
              <a:ext uri="{FF2B5EF4-FFF2-40B4-BE49-F238E27FC236}">
                <a16:creationId xmlns:a16="http://schemas.microsoft.com/office/drawing/2014/main" id="{DBA06149-D3B4-4B61-A11D-2DFBC6A61A8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550A837-FCF1-443E-BA28-C608FFF4F4F9}"/>
              </a:ext>
            </a:extLst>
          </p:cNvPr>
          <p:cNvSpPr>
            <a:spLocks noGrp="1"/>
          </p:cNvSpPr>
          <p:nvPr>
            <p:ph type="sldNum" sz="quarter" idx="12"/>
          </p:nvPr>
        </p:nvSpPr>
        <p:spPr/>
        <p:txBody>
          <a:bodyPr/>
          <a:lstStyle/>
          <a:p>
            <a:fld id="{3F89BD92-1A54-4A73-A3A9-7CF4C42C5927}" type="slidenum">
              <a:rPr lang="en-US" smtClean="0"/>
              <a:t>‹#›</a:t>
            </a:fld>
            <a:endParaRPr lang="en-US" dirty="0"/>
          </a:p>
        </p:txBody>
      </p:sp>
    </p:spTree>
    <p:extLst>
      <p:ext uri="{BB962C8B-B14F-4D97-AF65-F5344CB8AC3E}">
        <p14:creationId xmlns:p14="http://schemas.microsoft.com/office/powerpoint/2010/main" val="3027108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8D7B7F-AB50-4EB4-B41F-1223783B5DDD}"/>
              </a:ext>
            </a:extLst>
          </p:cNvPr>
          <p:cNvSpPr>
            <a:spLocks noGrp="1"/>
          </p:cNvSpPr>
          <p:nvPr>
            <p:ph type="dt" sz="half" idx="10"/>
          </p:nvPr>
        </p:nvSpPr>
        <p:spPr/>
        <p:txBody>
          <a:bodyPr/>
          <a:lstStyle/>
          <a:p>
            <a:fld id="{BED4408C-AD98-451A-8C35-EE5BBF5B5670}" type="datetimeFigureOut">
              <a:rPr lang="en-US" smtClean="0"/>
              <a:t>12/12/2021</a:t>
            </a:fld>
            <a:endParaRPr lang="en-US" dirty="0"/>
          </a:p>
        </p:txBody>
      </p:sp>
      <p:sp>
        <p:nvSpPr>
          <p:cNvPr id="3" name="Footer Placeholder 2">
            <a:extLst>
              <a:ext uri="{FF2B5EF4-FFF2-40B4-BE49-F238E27FC236}">
                <a16:creationId xmlns:a16="http://schemas.microsoft.com/office/drawing/2014/main" id="{BC88EC0C-41AD-431D-9296-79E04963F3C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6431B94-4471-4B8E-B3B6-B108305E85A6}"/>
              </a:ext>
            </a:extLst>
          </p:cNvPr>
          <p:cNvSpPr>
            <a:spLocks noGrp="1"/>
          </p:cNvSpPr>
          <p:nvPr>
            <p:ph type="sldNum" sz="quarter" idx="12"/>
          </p:nvPr>
        </p:nvSpPr>
        <p:spPr/>
        <p:txBody>
          <a:bodyPr/>
          <a:lstStyle/>
          <a:p>
            <a:fld id="{3F89BD92-1A54-4A73-A3A9-7CF4C42C5927}" type="slidenum">
              <a:rPr lang="en-US" smtClean="0"/>
              <a:t>‹#›</a:t>
            </a:fld>
            <a:endParaRPr lang="en-US" dirty="0"/>
          </a:p>
        </p:txBody>
      </p:sp>
    </p:spTree>
    <p:extLst>
      <p:ext uri="{BB962C8B-B14F-4D97-AF65-F5344CB8AC3E}">
        <p14:creationId xmlns:p14="http://schemas.microsoft.com/office/powerpoint/2010/main" val="1191936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B4C44-3484-4157-8E73-98B80C5C78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6999F9-7023-4B49-8712-FAAD283B4F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325A61-1305-4641-BF48-A195A39146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3AA05-BAB2-4C63-ACE3-91151F594BE4}"/>
              </a:ext>
            </a:extLst>
          </p:cNvPr>
          <p:cNvSpPr>
            <a:spLocks noGrp="1"/>
          </p:cNvSpPr>
          <p:nvPr>
            <p:ph type="dt" sz="half" idx="10"/>
          </p:nvPr>
        </p:nvSpPr>
        <p:spPr/>
        <p:txBody>
          <a:bodyPr/>
          <a:lstStyle/>
          <a:p>
            <a:fld id="{BED4408C-AD98-451A-8C35-EE5BBF5B5670}" type="datetimeFigureOut">
              <a:rPr lang="en-US" smtClean="0"/>
              <a:t>12/12/2021</a:t>
            </a:fld>
            <a:endParaRPr lang="en-US" dirty="0"/>
          </a:p>
        </p:txBody>
      </p:sp>
      <p:sp>
        <p:nvSpPr>
          <p:cNvPr id="6" name="Footer Placeholder 5">
            <a:extLst>
              <a:ext uri="{FF2B5EF4-FFF2-40B4-BE49-F238E27FC236}">
                <a16:creationId xmlns:a16="http://schemas.microsoft.com/office/drawing/2014/main" id="{05163823-A1E5-4561-AD53-7D254B31B5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F9A0CC1-BE29-4156-A137-0BC54E96292E}"/>
              </a:ext>
            </a:extLst>
          </p:cNvPr>
          <p:cNvSpPr>
            <a:spLocks noGrp="1"/>
          </p:cNvSpPr>
          <p:nvPr>
            <p:ph type="sldNum" sz="quarter" idx="12"/>
          </p:nvPr>
        </p:nvSpPr>
        <p:spPr/>
        <p:txBody>
          <a:bodyPr/>
          <a:lstStyle/>
          <a:p>
            <a:fld id="{3F89BD92-1A54-4A73-A3A9-7CF4C42C5927}" type="slidenum">
              <a:rPr lang="en-US" smtClean="0"/>
              <a:t>‹#›</a:t>
            </a:fld>
            <a:endParaRPr lang="en-US" dirty="0"/>
          </a:p>
        </p:txBody>
      </p:sp>
    </p:spTree>
    <p:extLst>
      <p:ext uri="{BB962C8B-B14F-4D97-AF65-F5344CB8AC3E}">
        <p14:creationId xmlns:p14="http://schemas.microsoft.com/office/powerpoint/2010/main" val="1906279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091D5-98E7-48B3-BDF3-74403ED305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542A2E-2089-4BFC-9CDF-34D94F7D22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77EC051-ABE9-43F7-A191-D6C5758E89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B47AF0-2C84-42D7-A432-EF2D660E9515}"/>
              </a:ext>
            </a:extLst>
          </p:cNvPr>
          <p:cNvSpPr>
            <a:spLocks noGrp="1"/>
          </p:cNvSpPr>
          <p:nvPr>
            <p:ph type="dt" sz="half" idx="10"/>
          </p:nvPr>
        </p:nvSpPr>
        <p:spPr/>
        <p:txBody>
          <a:bodyPr/>
          <a:lstStyle/>
          <a:p>
            <a:fld id="{BED4408C-AD98-451A-8C35-EE5BBF5B5670}" type="datetimeFigureOut">
              <a:rPr lang="en-US" smtClean="0"/>
              <a:t>12/12/2021</a:t>
            </a:fld>
            <a:endParaRPr lang="en-US" dirty="0"/>
          </a:p>
        </p:txBody>
      </p:sp>
      <p:sp>
        <p:nvSpPr>
          <p:cNvPr id="6" name="Footer Placeholder 5">
            <a:extLst>
              <a:ext uri="{FF2B5EF4-FFF2-40B4-BE49-F238E27FC236}">
                <a16:creationId xmlns:a16="http://schemas.microsoft.com/office/drawing/2014/main" id="{418AD7FA-D8AC-44C6-8F56-F1A47D9515E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21BB941-D85F-40FC-AA09-32DD2F3DDC3A}"/>
              </a:ext>
            </a:extLst>
          </p:cNvPr>
          <p:cNvSpPr>
            <a:spLocks noGrp="1"/>
          </p:cNvSpPr>
          <p:nvPr>
            <p:ph type="sldNum" sz="quarter" idx="12"/>
          </p:nvPr>
        </p:nvSpPr>
        <p:spPr/>
        <p:txBody>
          <a:bodyPr/>
          <a:lstStyle/>
          <a:p>
            <a:fld id="{3F89BD92-1A54-4A73-A3A9-7CF4C42C5927}" type="slidenum">
              <a:rPr lang="en-US" smtClean="0"/>
              <a:t>‹#›</a:t>
            </a:fld>
            <a:endParaRPr lang="en-US" dirty="0"/>
          </a:p>
        </p:txBody>
      </p:sp>
    </p:spTree>
    <p:extLst>
      <p:ext uri="{BB962C8B-B14F-4D97-AF65-F5344CB8AC3E}">
        <p14:creationId xmlns:p14="http://schemas.microsoft.com/office/powerpoint/2010/main" val="2694203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A0C588-3E18-4BBF-A775-B08AD86C3D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F5479F-B706-4B1E-A18D-BE3BD22E40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B9B57E-C56A-4B48-A30C-537219C030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D4408C-AD98-451A-8C35-EE5BBF5B5670}" type="datetimeFigureOut">
              <a:rPr lang="en-US" smtClean="0"/>
              <a:t>12/12/2021</a:t>
            </a:fld>
            <a:endParaRPr lang="en-US" dirty="0"/>
          </a:p>
        </p:txBody>
      </p:sp>
      <p:sp>
        <p:nvSpPr>
          <p:cNvPr id="5" name="Footer Placeholder 4">
            <a:extLst>
              <a:ext uri="{FF2B5EF4-FFF2-40B4-BE49-F238E27FC236}">
                <a16:creationId xmlns:a16="http://schemas.microsoft.com/office/drawing/2014/main" id="{5481FFE0-FA76-40BC-A9E9-A26067B6B2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59E815D-380F-45C6-BA89-C54723A9B7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89BD92-1A54-4A73-A3A9-7CF4C42C5927}" type="slidenum">
              <a:rPr lang="en-US" smtClean="0"/>
              <a:t>‹#›</a:t>
            </a:fld>
            <a:endParaRPr lang="en-US" dirty="0"/>
          </a:p>
        </p:txBody>
      </p:sp>
    </p:spTree>
    <p:extLst>
      <p:ext uri="{BB962C8B-B14F-4D97-AF65-F5344CB8AC3E}">
        <p14:creationId xmlns:p14="http://schemas.microsoft.com/office/powerpoint/2010/main" val="8773094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5.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 Id="rId5" Type="http://schemas.openxmlformats.org/officeDocument/2006/relationships/image" Target="../media/image37.jpg"/><Relationship Id="rId4" Type="http://schemas.openxmlformats.org/officeDocument/2006/relationships/image" Target="../media/image3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4.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1.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EA0013-1073-4249-877C-EF370C8C6A56}"/>
              </a:ext>
            </a:extLst>
          </p:cNvPr>
          <p:cNvSpPr>
            <a:spLocks noGrp="1"/>
          </p:cNvSpPr>
          <p:nvPr>
            <p:ph idx="1"/>
          </p:nvPr>
        </p:nvSpPr>
        <p:spPr>
          <a:xfrm>
            <a:off x="1578428" y="1839685"/>
            <a:ext cx="8697685" cy="4147457"/>
          </a:xfrm>
        </p:spPr>
        <p:txBody>
          <a:bodyPr>
            <a:normAutofit/>
          </a:bodyPr>
          <a:lstStyle/>
          <a:p>
            <a:pPr marL="0" indent="0" algn="ctr">
              <a:lnSpc>
                <a:spcPct val="150000"/>
              </a:lnSpc>
              <a:buNone/>
              <a:defRPr/>
            </a:pPr>
            <a:r>
              <a:rPr lang="en-US" sz="4000" b="1" dirty="0">
                <a:effectLst>
                  <a:outerShdw blurRad="38100" dist="38100" dir="2700000" algn="tl">
                    <a:srgbClr val="000000">
                      <a:alpha val="43137"/>
                    </a:srgbClr>
                  </a:outerShdw>
                </a:effectLst>
                <a:latin typeface="Baskerville Old Face" panose="02020602080505020303" pitchFamily="18" charset="0"/>
              </a:rPr>
              <a:t>This is the Day that the Lord Hath Made</a:t>
            </a:r>
          </a:p>
          <a:p>
            <a:pPr marL="0" indent="0" algn="ctr">
              <a:lnSpc>
                <a:spcPct val="150000"/>
              </a:lnSpc>
              <a:buNone/>
              <a:defRPr/>
            </a:pPr>
            <a:r>
              <a:rPr lang="en-US" sz="4000" b="1" dirty="0">
                <a:effectLst>
                  <a:outerShdw blurRad="38100" dist="38100" dir="2700000" algn="tl">
                    <a:srgbClr val="000000">
                      <a:alpha val="43137"/>
                    </a:srgbClr>
                  </a:outerShdw>
                </a:effectLst>
                <a:latin typeface="Baskerville Old Face" panose="02020602080505020303" pitchFamily="18" charset="0"/>
              </a:rPr>
              <a:t>We Will Rejoice and Be Glad in It!!</a:t>
            </a:r>
          </a:p>
          <a:p>
            <a:pPr marL="0" indent="0" algn="ctr">
              <a:lnSpc>
                <a:spcPct val="150000"/>
              </a:lnSpc>
              <a:buNone/>
              <a:defRPr/>
            </a:pPr>
            <a:r>
              <a:rPr lang="en-US" sz="4000" b="1" dirty="0">
                <a:effectLst>
                  <a:outerShdw blurRad="38100" dist="38100" dir="2700000" algn="tl">
                    <a:srgbClr val="000000">
                      <a:alpha val="43137"/>
                    </a:srgbClr>
                  </a:outerShdw>
                </a:effectLst>
                <a:latin typeface="Baskerville Old Face" panose="02020602080505020303" pitchFamily="18" charset="0"/>
              </a:rPr>
              <a:t>Glory</a:t>
            </a:r>
          </a:p>
        </p:txBody>
      </p:sp>
      <p:sp>
        <p:nvSpPr>
          <p:cNvPr id="2" name="TextBox 1">
            <a:extLst>
              <a:ext uri="{FF2B5EF4-FFF2-40B4-BE49-F238E27FC236}">
                <a16:creationId xmlns:a16="http://schemas.microsoft.com/office/drawing/2014/main" id="{ED7B4C02-FA2D-4CC9-913D-F9E37C1A5FDD}"/>
              </a:ext>
            </a:extLst>
          </p:cNvPr>
          <p:cNvSpPr txBox="1"/>
          <p:nvPr/>
        </p:nvSpPr>
        <p:spPr>
          <a:xfrm>
            <a:off x="3538537" y="1015092"/>
            <a:ext cx="4886325" cy="646331"/>
          </a:xfrm>
          <a:prstGeom prst="rect">
            <a:avLst/>
          </a:prstGeom>
          <a:noFill/>
        </p:spPr>
        <p:txBody>
          <a:bodyPr>
            <a:spAutoFit/>
          </a:bodyPr>
          <a:lstStyle/>
          <a:p>
            <a:pPr>
              <a:defRPr/>
            </a:pPr>
            <a:r>
              <a:rPr lang="en-US" sz="3600" b="1" dirty="0">
                <a:effectLst>
                  <a:outerShdw blurRad="38100" dist="38100" dir="2700000" algn="tl">
                    <a:srgbClr val="000000">
                      <a:alpha val="43137"/>
                    </a:srgbClr>
                  </a:outerShdw>
                </a:effectLst>
              </a:rPr>
              <a:t>Try Not to Mess it Up!!!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2E4E4B-0E0A-4CA7-9FD5-7FD9AA427DE1}"/>
              </a:ext>
            </a:extLst>
          </p:cNvPr>
          <p:cNvSpPr/>
          <p:nvPr/>
        </p:nvSpPr>
        <p:spPr>
          <a:xfrm>
            <a:off x="391885" y="260727"/>
            <a:ext cx="11408229" cy="6494085"/>
          </a:xfrm>
          <a:prstGeom prst="rect">
            <a:avLst/>
          </a:prstGeom>
        </p:spPr>
        <p:txBody>
          <a:bodyPr wrap="square">
            <a:spAutoFit/>
          </a:bodyPr>
          <a:lstStyle/>
          <a:p>
            <a:pPr marL="0" marR="0"/>
            <a:r>
              <a:rPr lang="en-US" sz="32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Two snowmen are standing in a field. One says to the other: </a:t>
            </a:r>
            <a:r>
              <a:rPr lang="en-US" sz="3200" b="1" i="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"Can you smell carrots?" </a:t>
            </a:r>
            <a:endParaRPr lang="en-US" sz="32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0" marR="0"/>
            <a:r>
              <a:rPr lang="en-US" sz="3200" b="1" i="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p>
          <a:p>
            <a:pPr marL="0" marR="0"/>
            <a:endParaRPr lang="en-US" sz="32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0" marR="0"/>
            <a:r>
              <a:rPr lang="en-US" sz="3200" b="1" dirty="0">
                <a:solidFill>
                  <a:srgbClr val="00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A woman goes to the post office to buy stamps for her Christmas cards. She says to the clerk, "May I have 50 Christmas stamps?"</a:t>
            </a:r>
            <a:br>
              <a:rPr lang="en-US" sz="3200" b="1" dirty="0">
                <a:solidFill>
                  <a:srgbClr val="00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br>
            <a:br>
              <a:rPr lang="en-US" sz="3200" b="1" dirty="0">
                <a:solidFill>
                  <a:srgbClr val="00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br>
            <a:r>
              <a:rPr lang="en-US" sz="3200" b="1" dirty="0">
                <a:solidFill>
                  <a:srgbClr val="00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The clerk says, "What denomination?"</a:t>
            </a:r>
            <a:br>
              <a:rPr lang="en-US" sz="3200" b="1" dirty="0">
                <a:solidFill>
                  <a:srgbClr val="00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br>
            <a:br>
              <a:rPr lang="en-US" sz="3200" b="1" dirty="0">
                <a:solidFill>
                  <a:srgbClr val="00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br>
            <a:r>
              <a:rPr lang="en-US" sz="3200" b="1" dirty="0">
                <a:solidFill>
                  <a:srgbClr val="00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The woman says, "God help us. Has it come to this? Okay, give me 6 Catholic, 12 Presbyterian, 10 Lutheran and 22 Baptists."</a:t>
            </a:r>
            <a:endPar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0032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768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69E9CC6-19D5-4720-BDC9-A9F9FFDEC0E9}"/>
              </a:ext>
            </a:extLst>
          </p:cNvPr>
          <p:cNvSpPr>
            <a:spLocks noGrp="1"/>
          </p:cNvSpPr>
          <p:nvPr>
            <p:ph type="subTitle" idx="1"/>
          </p:nvPr>
        </p:nvSpPr>
        <p:spPr>
          <a:xfrm>
            <a:off x="497304" y="5735635"/>
            <a:ext cx="6545179" cy="953921"/>
          </a:xfrm>
          <a:solidFill>
            <a:schemeClr val="bg1">
              <a:alpha val="80000"/>
            </a:schemeClr>
          </a:solidFill>
          <a:effectLst>
            <a:softEdge rad="38100"/>
          </a:effectLst>
        </p:spPr>
        <p:txBody>
          <a:bodyPr>
            <a:normAutofit/>
          </a:bodyPr>
          <a:lstStyle/>
          <a:p>
            <a:r>
              <a:rPr lang="en-US" sz="6000" dirty="0">
                <a:effectLst>
                  <a:outerShdw blurRad="38100" dist="38100" dir="2700000" algn="tl">
                    <a:srgbClr val="000000">
                      <a:alpha val="43137"/>
                    </a:srgbClr>
                  </a:outerShdw>
                </a:effectLst>
                <a:latin typeface="Arial Rounded MT Bold" panose="020F0704030504030204" pitchFamily="34" charset="0"/>
              </a:rPr>
              <a:t>Christmas 2021</a:t>
            </a:r>
          </a:p>
        </p:txBody>
      </p:sp>
      <p:sp>
        <p:nvSpPr>
          <p:cNvPr id="4" name="TextBox 3">
            <a:extLst>
              <a:ext uri="{FF2B5EF4-FFF2-40B4-BE49-F238E27FC236}">
                <a16:creationId xmlns:a16="http://schemas.microsoft.com/office/drawing/2014/main" id="{05066636-153D-42FC-800E-FEDF8492C073}"/>
              </a:ext>
            </a:extLst>
          </p:cNvPr>
          <p:cNvSpPr txBox="1"/>
          <p:nvPr/>
        </p:nvSpPr>
        <p:spPr>
          <a:xfrm>
            <a:off x="762000" y="477520"/>
            <a:ext cx="6868160" cy="2213426"/>
          </a:xfrm>
          <a:prstGeom prst="rect">
            <a:avLst/>
          </a:prstGeom>
          <a:noFill/>
        </p:spPr>
        <p:txBody>
          <a:bodyPr wrap="square" rtlCol="0">
            <a:spAutoFit/>
          </a:bodyPr>
          <a:lstStyle/>
          <a:p>
            <a:pPr>
              <a:lnSpc>
                <a:spcPct val="150000"/>
              </a:lnSpc>
            </a:pPr>
            <a:r>
              <a:rPr lang="en-US" sz="3200" b="1" dirty="0">
                <a:solidFill>
                  <a:schemeClr val="bg1">
                    <a:lumMod val="95000"/>
                  </a:schemeClr>
                </a:solidFill>
                <a:effectLst>
                  <a:outerShdw blurRad="38100" dist="38100" dir="2700000" algn="tl">
                    <a:srgbClr val="000000">
                      <a:alpha val="43137"/>
                    </a:srgbClr>
                  </a:outerShdw>
                </a:effectLst>
                <a:latin typeface="Arial Rounded MT Bold" panose="020F0704030504030204" pitchFamily="34" charset="0"/>
              </a:rPr>
              <a:t>More Than a Manger…</a:t>
            </a:r>
          </a:p>
          <a:p>
            <a:pPr>
              <a:lnSpc>
                <a:spcPct val="150000"/>
              </a:lnSpc>
            </a:pPr>
            <a:r>
              <a:rPr lang="en-US" sz="3200" b="1" dirty="0">
                <a:solidFill>
                  <a:schemeClr val="bg1">
                    <a:lumMod val="95000"/>
                  </a:schemeClr>
                </a:solidFill>
                <a:effectLst>
                  <a:outerShdw blurRad="38100" dist="38100" dir="2700000" algn="tl">
                    <a:srgbClr val="000000">
                      <a:alpha val="43137"/>
                    </a:srgbClr>
                  </a:outerShdw>
                </a:effectLst>
                <a:latin typeface="Arial Rounded MT Bold" panose="020F0704030504030204" pitchFamily="34" charset="0"/>
              </a:rPr>
              <a:t>    …Redemption Journey</a:t>
            </a:r>
          </a:p>
          <a:p>
            <a:pPr>
              <a:lnSpc>
                <a:spcPct val="150000"/>
              </a:lnSpc>
            </a:pPr>
            <a:r>
              <a:rPr lang="en-US" sz="3200" b="1" dirty="0">
                <a:solidFill>
                  <a:schemeClr val="bg1">
                    <a:lumMod val="95000"/>
                  </a:schemeClr>
                </a:solidFill>
                <a:effectLst>
                  <a:outerShdw blurRad="38100" dist="38100" dir="2700000" algn="tl">
                    <a:srgbClr val="000000">
                      <a:alpha val="43137"/>
                    </a:srgbClr>
                  </a:outerShdw>
                </a:effectLst>
                <a:latin typeface="Arial Rounded MT Bold" panose="020F0704030504030204" pitchFamily="34" charset="0"/>
              </a:rPr>
              <a:t>        …Beginning and the End</a:t>
            </a:r>
            <a:endParaRPr lang="en-US" b="1" dirty="0">
              <a:solidFill>
                <a:schemeClr val="bg1">
                  <a:lumMod val="95000"/>
                </a:schemeClr>
              </a:solidFill>
              <a:effectLst>
                <a:outerShdw blurRad="38100" dist="38100" dir="2700000" algn="tl">
                  <a:srgbClr val="000000">
                    <a:alpha val="43137"/>
                  </a:srgbClr>
                </a:outerShdw>
              </a:effectLst>
              <a:latin typeface="Arial Rounded MT Bold" panose="020F0704030504030204" pitchFamily="34" charset="0"/>
            </a:endParaRPr>
          </a:p>
        </p:txBody>
      </p:sp>
      <p:sp>
        <p:nvSpPr>
          <p:cNvPr id="2" name="TextBox 1">
            <a:extLst>
              <a:ext uri="{FF2B5EF4-FFF2-40B4-BE49-F238E27FC236}">
                <a16:creationId xmlns:a16="http://schemas.microsoft.com/office/drawing/2014/main" id="{2AA997DA-28A3-4B7E-8571-833F9E0B7BA3}"/>
              </a:ext>
            </a:extLst>
          </p:cNvPr>
          <p:cNvSpPr txBox="1"/>
          <p:nvPr/>
        </p:nvSpPr>
        <p:spPr>
          <a:xfrm>
            <a:off x="9277350" y="6289446"/>
            <a:ext cx="2552700" cy="400110"/>
          </a:xfrm>
          <a:prstGeom prst="rect">
            <a:avLst/>
          </a:prstGeom>
          <a:noFill/>
        </p:spPr>
        <p:txBody>
          <a:bodyPr wrap="square" rtlCol="0">
            <a:spAutoFit/>
          </a:bodyPr>
          <a:lstStyle/>
          <a:p>
            <a:r>
              <a:rPr lang="en-US" sz="2000" b="1" dirty="0">
                <a:solidFill>
                  <a:schemeClr val="bg1"/>
                </a:solidFill>
                <a:effectLst>
                  <a:outerShdw blurRad="38100" dist="38100" dir="2700000" algn="tl">
                    <a:srgbClr val="000000">
                      <a:alpha val="43137"/>
                    </a:srgbClr>
                  </a:outerShdw>
                </a:effectLst>
              </a:rPr>
              <a:t>Edward Church</a:t>
            </a:r>
          </a:p>
        </p:txBody>
      </p:sp>
      <p:sp>
        <p:nvSpPr>
          <p:cNvPr id="5" name="TextBox 4">
            <a:extLst>
              <a:ext uri="{FF2B5EF4-FFF2-40B4-BE49-F238E27FC236}">
                <a16:creationId xmlns:a16="http://schemas.microsoft.com/office/drawing/2014/main" id="{69116F84-65DF-4D01-B256-4A45F9ED6E53}"/>
              </a:ext>
            </a:extLst>
          </p:cNvPr>
          <p:cNvSpPr txBox="1"/>
          <p:nvPr/>
        </p:nvSpPr>
        <p:spPr>
          <a:xfrm>
            <a:off x="5736765" y="3100406"/>
            <a:ext cx="7949356" cy="1754326"/>
          </a:xfrm>
          <a:prstGeom prst="rect">
            <a:avLst/>
          </a:prstGeom>
          <a:noFill/>
        </p:spPr>
        <p:txBody>
          <a:bodyPr wrap="square" rtlCol="0">
            <a:spAutoFit/>
          </a:bodyPr>
          <a:lstStyle/>
          <a:p>
            <a:r>
              <a:rPr lang="en-US" sz="3600" dirty="0">
                <a:solidFill>
                  <a:schemeClr val="bg1"/>
                </a:solidFill>
                <a:latin typeface="Arial Rounded MT Bold" panose="020F0704030504030204" pitchFamily="34" charset="0"/>
              </a:rPr>
              <a:t>              Back to Basics</a:t>
            </a:r>
          </a:p>
          <a:p>
            <a:r>
              <a:rPr lang="en-US" sz="3600" dirty="0">
                <a:solidFill>
                  <a:schemeClr val="bg1"/>
                </a:solidFill>
                <a:latin typeface="Arial Rounded MT Bold" panose="020F0704030504030204" pitchFamily="34" charset="0"/>
              </a:rPr>
              <a:t>The Power of the Manger</a:t>
            </a:r>
          </a:p>
          <a:p>
            <a:r>
              <a:rPr lang="en-US" sz="3600" dirty="0">
                <a:solidFill>
                  <a:schemeClr val="bg1"/>
                </a:solidFill>
                <a:latin typeface="Arial Rounded MT Bold" panose="020F0704030504030204" pitchFamily="34" charset="0"/>
              </a:rPr>
              <a:t>                        </a:t>
            </a:r>
            <a:r>
              <a:rPr lang="en-US" sz="3600">
                <a:solidFill>
                  <a:schemeClr val="bg1"/>
                </a:solidFill>
                <a:latin typeface="Arial Rounded MT Bold" panose="020F0704030504030204" pitchFamily="34" charset="0"/>
              </a:rPr>
              <a:t>Pt2 </a:t>
            </a:r>
            <a:endParaRPr lang="en-US" dirty="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2512541933"/>
      </p:ext>
    </p:extLst>
  </p:cSld>
  <p:clrMapOvr>
    <a:masterClrMapping/>
  </p:clrMapOvr>
  <mc:AlternateContent xmlns:mc="http://schemas.openxmlformats.org/markup-compatibility/2006" xmlns:p14="http://schemas.microsoft.com/office/powerpoint/2010/main">
    <mc:Choice Requires="p14">
      <p:transition spd="slow" p14:dur="3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3"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additive="base">
                                        <p:cTn id="12" dur="2500" fill="hold"/>
                                        <p:tgtEl>
                                          <p:spTgt spid="3">
                                            <p:bg/>
                                          </p:spTgt>
                                        </p:tgtEl>
                                        <p:attrNameLst>
                                          <p:attrName>ppt_x</p:attrName>
                                        </p:attrNameLst>
                                      </p:cBhvr>
                                      <p:tavLst>
                                        <p:tav tm="0">
                                          <p:val>
                                            <p:strVal val="1+#ppt_w/2"/>
                                          </p:val>
                                        </p:tav>
                                        <p:tav tm="100000">
                                          <p:val>
                                            <p:strVal val="#ppt_x"/>
                                          </p:val>
                                        </p:tav>
                                      </p:tavLst>
                                    </p:anim>
                                    <p:anim calcmode="lin" valueType="num">
                                      <p:cBhvr additive="base">
                                        <p:cTn id="13" dur="2500" fill="hold"/>
                                        <p:tgtEl>
                                          <p:spTgt spid="3">
                                            <p:bg/>
                                          </p:spTgt>
                                        </p:tgtEl>
                                        <p:attrNameLst>
                                          <p:attrName>ppt_y</p:attrName>
                                        </p:attrNameLst>
                                      </p:cBhvr>
                                      <p:tavLst>
                                        <p:tav tm="0">
                                          <p:val>
                                            <p:strVal val="0-#ppt_h/2"/>
                                          </p:val>
                                        </p:tav>
                                        <p:tav tm="100000">
                                          <p:val>
                                            <p:strVal val="#ppt_y"/>
                                          </p:val>
                                        </p:tav>
                                      </p:tavLst>
                                    </p:anim>
                                  </p:childTnLst>
                                </p:cTn>
                              </p:par>
                              <p:par>
                                <p:cTn id="14" presetID="2" presetClass="entr" presetSubtype="3"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additive="base">
                                        <p:cTn id="16" dur="2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7" dur="2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18" fill="hold">
                            <p:stCondLst>
                              <p:cond delay="4500"/>
                            </p:stCondLst>
                            <p:childTnLst>
                              <p:par>
                                <p:cTn id="19" presetID="22" presetClass="entr" presetSubtype="8"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1250"/>
                                        <p:tgtEl>
                                          <p:spTgt spid="4"/>
                                        </p:tgtEl>
                                      </p:cBhvr>
                                    </p:animEffect>
                                  </p:childTnLst>
                                </p:cTn>
                              </p:par>
                            </p:childTnLst>
                          </p:cTn>
                        </p:par>
                        <p:par>
                          <p:cTn id="22" fill="hold">
                            <p:stCondLst>
                              <p:cond delay="5750"/>
                            </p:stCondLst>
                            <p:childTnLst>
                              <p:par>
                                <p:cTn id="23" presetID="22" presetClass="entr" presetSubtype="4"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p:bldP spid="2"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8000" b="-28000"/>
          </a:stretch>
        </a:blipFill>
        <a:effectLst/>
      </p:bgPr>
    </p:bg>
    <p:spTree>
      <p:nvGrpSpPr>
        <p:cNvPr id="1" name=""/>
        <p:cNvGrpSpPr/>
        <p:nvPr/>
      </p:nvGrpSpPr>
      <p:grpSpPr>
        <a:xfrm>
          <a:off x="0" y="0"/>
          <a:ext cx="0" cy="0"/>
          <a:chOff x="0" y="0"/>
          <a:chExt cx="0" cy="0"/>
        </a:xfrm>
      </p:grpSpPr>
      <p:pic>
        <p:nvPicPr>
          <p:cNvPr id="2050" name="Picture 2" descr="See the source image">
            <a:extLst>
              <a:ext uri="{FF2B5EF4-FFF2-40B4-BE49-F238E27FC236}">
                <a16:creationId xmlns:a16="http://schemas.microsoft.com/office/drawing/2014/main" id="{8560A81E-A7AA-4416-8CA6-36CD09DD02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047324">
            <a:off x="3089167" y="1840875"/>
            <a:ext cx="6654909" cy="351920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AEA3ABF-A1A6-4F60-9550-03885FA973E2}"/>
              </a:ext>
            </a:extLst>
          </p:cNvPr>
          <p:cNvSpPr>
            <a:spLocks noGrp="1"/>
          </p:cNvSpPr>
          <p:nvPr>
            <p:ph idx="1"/>
          </p:nvPr>
        </p:nvSpPr>
        <p:spPr>
          <a:xfrm>
            <a:off x="4978400" y="177661"/>
            <a:ext cx="7462492" cy="3358019"/>
          </a:xfrm>
          <a:solidFill>
            <a:schemeClr val="bg1">
              <a:alpha val="80000"/>
            </a:schemeClr>
          </a:solidFill>
        </p:spPr>
        <p:txBody>
          <a:bodyPr>
            <a:normAutofit/>
          </a:bodyPr>
          <a:lstStyle/>
          <a:p>
            <a:pPr marL="0" indent="0" algn="ctr">
              <a:lnSpc>
                <a:spcPct val="110000"/>
              </a:lnSpc>
              <a:spcBef>
                <a:spcPts val="1800"/>
              </a:spcBef>
              <a:buNone/>
            </a:pPr>
            <a:r>
              <a:rPr lang="en-US" b="1" dirty="0">
                <a:effectLst>
                  <a:outerShdw blurRad="38100" dist="38100" dir="2700000" algn="tl">
                    <a:srgbClr val="000000">
                      <a:alpha val="43137"/>
                    </a:srgbClr>
                  </a:outerShdw>
                </a:effectLst>
                <a:latin typeface="Arial Rounded MT Bold" panose="020F0704030504030204" pitchFamily="34" charset="0"/>
              </a:rPr>
              <a:t>Now Let’s Look Back 2021 Years</a:t>
            </a:r>
          </a:p>
          <a:p>
            <a:pPr marL="0" indent="0" algn="ctr">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Life For Mary And Joseph Was Turned…</a:t>
            </a:r>
          </a:p>
          <a:p>
            <a:pPr algn="ctr">
              <a:lnSpc>
                <a:spcPct val="100000"/>
              </a:lnSpc>
            </a:pPr>
            <a:r>
              <a:rPr lang="en-US" dirty="0">
                <a:effectLst>
                  <a:outerShdw blurRad="38100" dist="38100" dir="2700000" algn="tl">
                    <a:srgbClr val="000000">
                      <a:alpha val="43137"/>
                    </a:srgbClr>
                  </a:outerShdw>
                </a:effectLst>
                <a:latin typeface="Arial Rounded MT Bold" panose="020F0704030504030204" pitchFamily="34" charset="0"/>
              </a:rPr>
              <a:t>Upside Down </a:t>
            </a:r>
          </a:p>
          <a:p>
            <a:pPr algn="ctr">
              <a:lnSpc>
                <a:spcPct val="100000"/>
              </a:lnSpc>
            </a:pPr>
            <a:r>
              <a:rPr lang="en-US" dirty="0">
                <a:effectLst>
                  <a:outerShdw blurRad="38100" dist="38100" dir="2700000" algn="tl">
                    <a:srgbClr val="000000">
                      <a:alpha val="43137"/>
                    </a:srgbClr>
                  </a:outerShdw>
                </a:effectLst>
                <a:latin typeface="Arial Rounded MT Bold" panose="020F0704030504030204" pitchFamily="34" charset="0"/>
              </a:rPr>
              <a:t>Inside Out </a:t>
            </a:r>
          </a:p>
          <a:p>
            <a:pPr algn="ctr">
              <a:lnSpc>
                <a:spcPct val="100000"/>
              </a:lnSpc>
            </a:pPr>
            <a:r>
              <a:rPr lang="en-US" dirty="0">
                <a:effectLst>
                  <a:outerShdw blurRad="38100" dist="38100" dir="2700000" algn="tl">
                    <a:srgbClr val="000000">
                      <a:alpha val="43137"/>
                    </a:srgbClr>
                  </a:outerShdw>
                </a:effectLst>
                <a:latin typeface="Arial Rounded MT Bold" panose="020F0704030504030204" pitchFamily="34" charset="0"/>
              </a:rPr>
              <a:t>Right Is Wrong</a:t>
            </a:r>
          </a:p>
          <a:p>
            <a:pPr algn="ctr">
              <a:lnSpc>
                <a:spcPct val="100000"/>
              </a:lnSpc>
            </a:pPr>
            <a:r>
              <a:rPr lang="en-US" dirty="0">
                <a:effectLst>
                  <a:outerShdw blurRad="38100" dist="38100" dir="2700000" algn="tl">
                    <a:srgbClr val="000000">
                      <a:alpha val="43137"/>
                    </a:srgbClr>
                  </a:outerShdw>
                </a:effectLst>
                <a:latin typeface="Arial Rounded MT Bold" panose="020F0704030504030204" pitchFamily="34" charset="0"/>
              </a:rPr>
              <a:t>Wrong Is Right</a:t>
            </a:r>
          </a:p>
          <a:p>
            <a:pPr marL="0" indent="0">
              <a:buNone/>
            </a:pPr>
            <a:endParaRPr lang="en-US" dirty="0"/>
          </a:p>
        </p:txBody>
      </p:sp>
      <p:sp>
        <p:nvSpPr>
          <p:cNvPr id="4" name="Content Placeholder 2">
            <a:extLst>
              <a:ext uri="{FF2B5EF4-FFF2-40B4-BE49-F238E27FC236}">
                <a16:creationId xmlns:a16="http://schemas.microsoft.com/office/drawing/2014/main" id="{21D96ECD-D9DC-4A93-981F-378AB795E19F}"/>
              </a:ext>
            </a:extLst>
          </p:cNvPr>
          <p:cNvSpPr txBox="1">
            <a:spLocks/>
          </p:cNvSpPr>
          <p:nvPr/>
        </p:nvSpPr>
        <p:spPr>
          <a:xfrm>
            <a:off x="-16569" y="3499980"/>
            <a:ext cx="7006649" cy="3358020"/>
          </a:xfrm>
          <a:prstGeom prst="rect">
            <a:avLst/>
          </a:prstGeom>
          <a:solidFill>
            <a:schemeClr val="bg1">
              <a:alpha val="8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b="1" dirty="0">
                <a:effectLst>
                  <a:outerShdw blurRad="38100" dist="38100" dir="2700000" algn="tl">
                    <a:srgbClr val="000000">
                      <a:alpha val="43137"/>
                    </a:srgbClr>
                  </a:outerShdw>
                </a:effectLst>
                <a:latin typeface="Arial Rounded MT Bold" panose="020F0704030504030204" pitchFamily="34" charset="0"/>
              </a:rPr>
              <a:t>2021 Has Been A Very ________ Year</a:t>
            </a:r>
          </a:p>
          <a:p>
            <a:pPr marL="0" indent="0" algn="ctr">
              <a:lnSpc>
                <a:spcPct val="100000"/>
              </a:lnSpc>
              <a:buFont typeface="Arial" panose="020B0604020202020204" pitchFamily="34" charset="0"/>
              <a:buNone/>
            </a:pPr>
            <a:r>
              <a:rPr lang="en-US" b="1" dirty="0">
                <a:effectLst>
                  <a:outerShdw blurRad="38100" dist="38100" dir="2700000" algn="tl">
                    <a:srgbClr val="000000">
                      <a:alpha val="43137"/>
                    </a:srgbClr>
                  </a:outerShdw>
                </a:effectLst>
                <a:latin typeface="Arial Rounded MT Bold" panose="020F0704030504030204" pitchFamily="34" charset="0"/>
              </a:rPr>
              <a:t>Life As We Know It Has Been Turned…</a:t>
            </a:r>
          </a:p>
          <a:p>
            <a:pPr algn="ctr">
              <a:lnSpc>
                <a:spcPct val="100000"/>
              </a:lnSpc>
            </a:pPr>
            <a:r>
              <a:rPr lang="en-US" dirty="0">
                <a:effectLst>
                  <a:outerShdw blurRad="38100" dist="38100" dir="2700000" algn="tl">
                    <a:srgbClr val="000000">
                      <a:alpha val="43137"/>
                    </a:srgbClr>
                  </a:outerShdw>
                </a:effectLst>
                <a:latin typeface="Arial Rounded MT Bold" panose="020F0704030504030204" pitchFamily="34" charset="0"/>
              </a:rPr>
              <a:t>Upside Down</a:t>
            </a:r>
          </a:p>
          <a:p>
            <a:pPr algn="ctr">
              <a:lnSpc>
                <a:spcPct val="100000"/>
              </a:lnSpc>
            </a:pPr>
            <a:r>
              <a:rPr lang="en-US" dirty="0">
                <a:effectLst>
                  <a:outerShdw blurRad="38100" dist="38100" dir="2700000" algn="tl">
                    <a:srgbClr val="000000">
                      <a:alpha val="43137"/>
                    </a:srgbClr>
                  </a:outerShdw>
                </a:effectLst>
                <a:latin typeface="Arial Rounded MT Bold" panose="020F0704030504030204" pitchFamily="34" charset="0"/>
              </a:rPr>
              <a:t>Inside Out</a:t>
            </a:r>
          </a:p>
          <a:p>
            <a:pPr algn="ctr">
              <a:lnSpc>
                <a:spcPct val="100000"/>
              </a:lnSpc>
            </a:pPr>
            <a:r>
              <a:rPr lang="en-US" dirty="0">
                <a:effectLst>
                  <a:outerShdw blurRad="38100" dist="38100" dir="2700000" algn="tl">
                    <a:srgbClr val="000000">
                      <a:alpha val="43137"/>
                    </a:srgbClr>
                  </a:outerShdw>
                </a:effectLst>
                <a:latin typeface="Arial Rounded MT Bold" panose="020F0704030504030204" pitchFamily="34" charset="0"/>
              </a:rPr>
              <a:t>Right Is Wrong</a:t>
            </a:r>
          </a:p>
          <a:p>
            <a:pPr algn="ctr">
              <a:lnSpc>
                <a:spcPct val="100000"/>
              </a:lnSpc>
            </a:pPr>
            <a:r>
              <a:rPr lang="en-US" dirty="0">
                <a:effectLst>
                  <a:outerShdw blurRad="38100" dist="38100" dir="2700000" algn="tl">
                    <a:srgbClr val="000000">
                      <a:alpha val="43137"/>
                    </a:srgbClr>
                  </a:outerShdw>
                </a:effectLst>
                <a:latin typeface="Arial Rounded MT Bold" panose="020F0704030504030204" pitchFamily="34" charset="0"/>
              </a:rPr>
              <a:t>Wrong Is Right</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687816222"/>
      </p:ext>
    </p:extLst>
  </p:cSld>
  <p:clrMapOvr>
    <a:masterClrMapping/>
  </p:clrMapOvr>
  <mc:AlternateContent xmlns:mc="http://schemas.openxmlformats.org/markup-compatibility/2006" xmlns:p14="http://schemas.microsoft.com/office/powerpoint/2010/main">
    <mc:Choice Requires="p14">
      <p:transition spd="slow" p14:dur="5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anim calcmode="lin" valueType="num">
                                      <p:cBhvr>
                                        <p:cTn id="8" dur="2000" fill="hold"/>
                                        <p:tgtEl>
                                          <p:spTgt spid="2050"/>
                                        </p:tgtEl>
                                        <p:attrNameLst>
                                          <p:attrName>ppt_w</p:attrName>
                                        </p:attrNameLst>
                                      </p:cBhvr>
                                      <p:tavLst>
                                        <p:tav tm="0" fmla="#ppt_w*sin(2.5*pi*$)">
                                          <p:val>
                                            <p:fltVal val="0"/>
                                          </p:val>
                                        </p:tav>
                                        <p:tav tm="100000">
                                          <p:val>
                                            <p:fltVal val="1"/>
                                          </p:val>
                                        </p:tav>
                                      </p:tavLst>
                                    </p:anim>
                                    <p:anim calcmode="lin" valueType="num">
                                      <p:cBhvr>
                                        <p:cTn id="9" dur="2000" fill="hold"/>
                                        <p:tgtEl>
                                          <p:spTgt spid="2050"/>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6" presetClass="entr" presetSubtype="2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2000"/>
                                        <p:tgtEl>
                                          <p:spTgt spid="4"/>
                                        </p:tgtEl>
                                      </p:cBhvr>
                                    </p:animEffect>
                                  </p:childTnLst>
                                </p:cTn>
                              </p:par>
                              <p:par>
                                <p:cTn id="14" presetID="53" presetClass="entr" presetSubtype="16" fill="hold" nodeType="with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 calcmode="lin" valueType="num">
                                      <p:cBhvr>
                                        <p:cTn id="16" dur="2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7" dur="20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8" dur="2000"/>
                                        <p:tgtEl>
                                          <p:spTgt spid="4">
                                            <p:txEl>
                                              <p:pRg st="0" end="0"/>
                                            </p:txEl>
                                          </p:spTgt>
                                        </p:tgtEl>
                                      </p:cBhvr>
                                    </p:animEffect>
                                  </p:childTnLst>
                                </p:cTn>
                              </p:par>
                            </p:childTnLst>
                          </p:cTn>
                        </p:par>
                        <p:par>
                          <p:cTn id="19" fill="hold">
                            <p:stCondLst>
                              <p:cond delay="4000"/>
                            </p:stCondLst>
                            <p:childTnLst>
                              <p:par>
                                <p:cTn id="20" presetID="53" presetClass="entr" presetSubtype="16" fill="hold" nodeType="after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p:cTn id="22" dur="2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3" dur="20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4" dur="2000"/>
                                        <p:tgtEl>
                                          <p:spTgt spid="4">
                                            <p:txEl>
                                              <p:pRg st="1" end="1"/>
                                            </p:txEl>
                                          </p:spTgt>
                                        </p:tgtEl>
                                      </p:cBhvr>
                                    </p:animEffect>
                                  </p:childTnLst>
                                </p:cTn>
                              </p:par>
                            </p:childTnLst>
                          </p:cTn>
                        </p:par>
                        <p:par>
                          <p:cTn id="25" fill="hold">
                            <p:stCondLst>
                              <p:cond delay="6000"/>
                            </p:stCondLst>
                            <p:childTnLst>
                              <p:par>
                                <p:cTn id="26" presetID="53" presetClass="entr" presetSubtype="16" fill="hold" nodeType="after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 calcmode="lin" valueType="num">
                                      <p:cBhvr>
                                        <p:cTn id="28" dur="2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9" dur="20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30" dur="2000"/>
                                        <p:tgtEl>
                                          <p:spTgt spid="4">
                                            <p:txEl>
                                              <p:pRg st="2" end="2"/>
                                            </p:txEl>
                                          </p:spTgt>
                                        </p:tgtEl>
                                      </p:cBhvr>
                                    </p:animEffect>
                                  </p:childTnLst>
                                </p:cTn>
                              </p:par>
                            </p:childTnLst>
                          </p:cTn>
                        </p:par>
                        <p:par>
                          <p:cTn id="31" fill="hold">
                            <p:stCondLst>
                              <p:cond delay="8000"/>
                            </p:stCondLst>
                            <p:childTnLst>
                              <p:par>
                                <p:cTn id="32" presetID="53" presetClass="entr" presetSubtype="16" fill="hold" nodeType="after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 calcmode="lin" valueType="num">
                                      <p:cBhvr>
                                        <p:cTn id="34" dur="2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35" dur="20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6" dur="2000"/>
                                        <p:tgtEl>
                                          <p:spTgt spid="4">
                                            <p:txEl>
                                              <p:pRg st="3" end="3"/>
                                            </p:txEl>
                                          </p:spTgt>
                                        </p:tgtEl>
                                      </p:cBhvr>
                                    </p:animEffect>
                                  </p:childTnLst>
                                </p:cTn>
                              </p:par>
                            </p:childTnLst>
                          </p:cTn>
                        </p:par>
                        <p:par>
                          <p:cTn id="37" fill="hold">
                            <p:stCondLst>
                              <p:cond delay="10000"/>
                            </p:stCondLst>
                            <p:childTnLst>
                              <p:par>
                                <p:cTn id="38" presetID="53" presetClass="entr" presetSubtype="16" fill="hold" nodeType="after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 calcmode="lin" valueType="num">
                                      <p:cBhvr>
                                        <p:cTn id="40" dur="2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41" dur="20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42" dur="2000"/>
                                        <p:tgtEl>
                                          <p:spTgt spid="4">
                                            <p:txEl>
                                              <p:pRg st="4" end="4"/>
                                            </p:txEl>
                                          </p:spTgt>
                                        </p:tgtEl>
                                      </p:cBhvr>
                                    </p:animEffect>
                                  </p:childTnLst>
                                </p:cTn>
                              </p:par>
                            </p:childTnLst>
                          </p:cTn>
                        </p:par>
                        <p:par>
                          <p:cTn id="43" fill="hold">
                            <p:stCondLst>
                              <p:cond delay="12000"/>
                            </p:stCondLst>
                            <p:childTnLst>
                              <p:par>
                                <p:cTn id="44" presetID="53" presetClass="entr" presetSubtype="16" fill="hold" nodeType="afterEffect">
                                  <p:stCondLst>
                                    <p:cond delay="0"/>
                                  </p:stCondLst>
                                  <p:childTnLst>
                                    <p:set>
                                      <p:cBhvr>
                                        <p:cTn id="45" dur="1" fill="hold">
                                          <p:stCondLst>
                                            <p:cond delay="0"/>
                                          </p:stCondLst>
                                        </p:cTn>
                                        <p:tgtEl>
                                          <p:spTgt spid="4">
                                            <p:txEl>
                                              <p:pRg st="5" end="5"/>
                                            </p:txEl>
                                          </p:spTgt>
                                        </p:tgtEl>
                                        <p:attrNameLst>
                                          <p:attrName>style.visibility</p:attrName>
                                        </p:attrNameLst>
                                      </p:cBhvr>
                                      <p:to>
                                        <p:strVal val="visible"/>
                                      </p:to>
                                    </p:set>
                                    <p:anim calcmode="lin" valueType="num">
                                      <p:cBhvr>
                                        <p:cTn id="46" dur="2000" fill="hold"/>
                                        <p:tgtEl>
                                          <p:spTgt spid="4">
                                            <p:txEl>
                                              <p:pRg st="5" end="5"/>
                                            </p:txEl>
                                          </p:spTgt>
                                        </p:tgtEl>
                                        <p:attrNameLst>
                                          <p:attrName>ppt_w</p:attrName>
                                        </p:attrNameLst>
                                      </p:cBhvr>
                                      <p:tavLst>
                                        <p:tav tm="0">
                                          <p:val>
                                            <p:fltVal val="0"/>
                                          </p:val>
                                        </p:tav>
                                        <p:tav tm="100000">
                                          <p:val>
                                            <p:strVal val="#ppt_w"/>
                                          </p:val>
                                        </p:tav>
                                      </p:tavLst>
                                    </p:anim>
                                    <p:anim calcmode="lin" valueType="num">
                                      <p:cBhvr>
                                        <p:cTn id="47" dur="20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48" dur="2000"/>
                                        <p:tgtEl>
                                          <p:spTgt spid="4">
                                            <p:txEl>
                                              <p:pRg st="5" end="5"/>
                                            </p:txEl>
                                          </p:spTgt>
                                        </p:tgtEl>
                                      </p:cBhvr>
                                    </p:animEffect>
                                  </p:childTnLst>
                                </p:cTn>
                              </p:par>
                            </p:childTnLst>
                          </p:cTn>
                        </p:par>
                        <p:par>
                          <p:cTn id="49" fill="hold">
                            <p:stCondLst>
                              <p:cond delay="14000"/>
                            </p:stCondLst>
                            <p:childTnLst>
                              <p:par>
                                <p:cTn id="50" presetID="53" presetClass="entr" presetSubtype="528" fill="hold" grpId="0" nodeType="afterEffect">
                                  <p:stCondLst>
                                    <p:cond delay="0"/>
                                  </p:stCondLst>
                                  <p:childTnLst>
                                    <p:set>
                                      <p:cBhvr>
                                        <p:cTn id="51" dur="1" fill="hold">
                                          <p:stCondLst>
                                            <p:cond delay="0"/>
                                          </p:stCondLst>
                                        </p:cTn>
                                        <p:tgtEl>
                                          <p:spTgt spid="3">
                                            <p:bg/>
                                          </p:spTgt>
                                        </p:tgtEl>
                                        <p:attrNameLst>
                                          <p:attrName>style.visibility</p:attrName>
                                        </p:attrNameLst>
                                      </p:cBhvr>
                                      <p:to>
                                        <p:strVal val="visible"/>
                                      </p:to>
                                    </p:set>
                                    <p:anim calcmode="lin" valueType="num">
                                      <p:cBhvr>
                                        <p:cTn id="52" dur="2000" fill="hold"/>
                                        <p:tgtEl>
                                          <p:spTgt spid="3">
                                            <p:bg/>
                                          </p:spTgt>
                                        </p:tgtEl>
                                        <p:attrNameLst>
                                          <p:attrName>ppt_w</p:attrName>
                                        </p:attrNameLst>
                                      </p:cBhvr>
                                      <p:tavLst>
                                        <p:tav tm="0">
                                          <p:val>
                                            <p:fltVal val="0"/>
                                          </p:val>
                                        </p:tav>
                                        <p:tav tm="100000">
                                          <p:val>
                                            <p:strVal val="#ppt_w"/>
                                          </p:val>
                                        </p:tav>
                                      </p:tavLst>
                                    </p:anim>
                                    <p:anim calcmode="lin" valueType="num">
                                      <p:cBhvr>
                                        <p:cTn id="53" dur="2000" fill="hold"/>
                                        <p:tgtEl>
                                          <p:spTgt spid="3">
                                            <p:bg/>
                                          </p:spTgt>
                                        </p:tgtEl>
                                        <p:attrNameLst>
                                          <p:attrName>ppt_h</p:attrName>
                                        </p:attrNameLst>
                                      </p:cBhvr>
                                      <p:tavLst>
                                        <p:tav tm="0">
                                          <p:val>
                                            <p:fltVal val="0"/>
                                          </p:val>
                                        </p:tav>
                                        <p:tav tm="100000">
                                          <p:val>
                                            <p:strVal val="#ppt_h"/>
                                          </p:val>
                                        </p:tav>
                                      </p:tavLst>
                                    </p:anim>
                                    <p:animEffect transition="in" filter="fade">
                                      <p:cBhvr>
                                        <p:cTn id="54" dur="2000"/>
                                        <p:tgtEl>
                                          <p:spTgt spid="3">
                                            <p:bg/>
                                          </p:spTgt>
                                        </p:tgtEl>
                                      </p:cBhvr>
                                    </p:animEffect>
                                    <p:anim calcmode="lin" valueType="num">
                                      <p:cBhvr>
                                        <p:cTn id="55" dur="2000" fill="hold"/>
                                        <p:tgtEl>
                                          <p:spTgt spid="3">
                                            <p:bg/>
                                          </p:spTgt>
                                        </p:tgtEl>
                                        <p:attrNameLst>
                                          <p:attrName>ppt_x</p:attrName>
                                        </p:attrNameLst>
                                      </p:cBhvr>
                                      <p:tavLst>
                                        <p:tav tm="0">
                                          <p:val>
                                            <p:fltVal val="0.5"/>
                                          </p:val>
                                        </p:tav>
                                        <p:tav tm="100000">
                                          <p:val>
                                            <p:strVal val="#ppt_x"/>
                                          </p:val>
                                        </p:tav>
                                      </p:tavLst>
                                    </p:anim>
                                    <p:anim calcmode="lin" valueType="num">
                                      <p:cBhvr>
                                        <p:cTn id="56" dur="2000" fill="hold"/>
                                        <p:tgtEl>
                                          <p:spTgt spid="3">
                                            <p:bg/>
                                          </p:spTgt>
                                        </p:tgtEl>
                                        <p:attrNameLst>
                                          <p:attrName>ppt_y</p:attrName>
                                        </p:attrNameLst>
                                      </p:cBhvr>
                                      <p:tavLst>
                                        <p:tav tm="0">
                                          <p:val>
                                            <p:fltVal val="0.5"/>
                                          </p:val>
                                        </p:tav>
                                        <p:tav tm="100000">
                                          <p:val>
                                            <p:strVal val="#ppt_y"/>
                                          </p:val>
                                        </p:tav>
                                      </p:tavLst>
                                    </p:anim>
                                  </p:childTnLst>
                                </p:cTn>
                              </p:par>
                              <p:par>
                                <p:cTn id="57" presetID="53" presetClass="entr" presetSubtype="528" fill="hold" grpId="0" nodeType="withEffect">
                                  <p:stCondLst>
                                    <p:cond delay="0"/>
                                  </p:stCondLst>
                                  <p:childTnLst>
                                    <p:set>
                                      <p:cBhvr>
                                        <p:cTn id="58" dur="1" fill="hold">
                                          <p:stCondLst>
                                            <p:cond delay="0"/>
                                          </p:stCondLst>
                                        </p:cTn>
                                        <p:tgtEl>
                                          <p:spTgt spid="3">
                                            <p:txEl>
                                              <p:pRg st="0" end="0"/>
                                            </p:txEl>
                                          </p:spTgt>
                                        </p:tgtEl>
                                        <p:attrNameLst>
                                          <p:attrName>style.visibility</p:attrName>
                                        </p:attrNameLst>
                                      </p:cBhvr>
                                      <p:to>
                                        <p:strVal val="visible"/>
                                      </p:to>
                                    </p:set>
                                    <p:anim calcmode="lin" valueType="num">
                                      <p:cBhvr>
                                        <p:cTn id="59"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60"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61" dur="2000"/>
                                        <p:tgtEl>
                                          <p:spTgt spid="3">
                                            <p:txEl>
                                              <p:pRg st="0" end="0"/>
                                            </p:txEl>
                                          </p:spTgt>
                                        </p:tgtEl>
                                      </p:cBhvr>
                                    </p:animEffect>
                                    <p:anim calcmode="lin" valueType="num">
                                      <p:cBhvr>
                                        <p:cTn id="62" dur="2000" fill="hold"/>
                                        <p:tgtEl>
                                          <p:spTgt spid="3">
                                            <p:txEl>
                                              <p:pRg st="0" end="0"/>
                                            </p:txEl>
                                          </p:spTgt>
                                        </p:tgtEl>
                                        <p:attrNameLst>
                                          <p:attrName>ppt_x</p:attrName>
                                        </p:attrNameLst>
                                      </p:cBhvr>
                                      <p:tavLst>
                                        <p:tav tm="0">
                                          <p:val>
                                            <p:fltVal val="0.5"/>
                                          </p:val>
                                        </p:tav>
                                        <p:tav tm="100000">
                                          <p:val>
                                            <p:strVal val="#ppt_x"/>
                                          </p:val>
                                        </p:tav>
                                      </p:tavLst>
                                    </p:anim>
                                    <p:anim calcmode="lin" valueType="num">
                                      <p:cBhvr>
                                        <p:cTn id="63" dur="2000" fill="hold"/>
                                        <p:tgtEl>
                                          <p:spTgt spid="3">
                                            <p:txEl>
                                              <p:pRg st="0" end="0"/>
                                            </p:txEl>
                                          </p:spTgt>
                                        </p:tgtEl>
                                        <p:attrNameLst>
                                          <p:attrName>ppt_y</p:attrName>
                                        </p:attrNameLst>
                                      </p:cBhvr>
                                      <p:tavLst>
                                        <p:tav tm="0">
                                          <p:val>
                                            <p:fltVal val="0.5"/>
                                          </p:val>
                                        </p:tav>
                                        <p:tav tm="100000">
                                          <p:val>
                                            <p:strVal val="#ppt_y"/>
                                          </p:val>
                                        </p:tav>
                                      </p:tavLst>
                                    </p:anim>
                                  </p:childTnLst>
                                </p:cTn>
                              </p:par>
                            </p:childTnLst>
                          </p:cTn>
                        </p:par>
                        <p:par>
                          <p:cTn id="64" fill="hold">
                            <p:stCondLst>
                              <p:cond delay="16000"/>
                            </p:stCondLst>
                            <p:childTnLst>
                              <p:par>
                                <p:cTn id="65" presetID="53" presetClass="entr" presetSubtype="528" fill="hold" grpId="0" nodeType="afterEffect">
                                  <p:stCondLst>
                                    <p:cond delay="0"/>
                                  </p:stCondLst>
                                  <p:childTnLst>
                                    <p:set>
                                      <p:cBhvr>
                                        <p:cTn id="66" dur="1" fill="hold">
                                          <p:stCondLst>
                                            <p:cond delay="0"/>
                                          </p:stCondLst>
                                        </p:cTn>
                                        <p:tgtEl>
                                          <p:spTgt spid="3">
                                            <p:txEl>
                                              <p:pRg st="1" end="1"/>
                                            </p:txEl>
                                          </p:spTgt>
                                        </p:tgtEl>
                                        <p:attrNameLst>
                                          <p:attrName>style.visibility</p:attrName>
                                        </p:attrNameLst>
                                      </p:cBhvr>
                                      <p:to>
                                        <p:strVal val="visible"/>
                                      </p:to>
                                    </p:set>
                                    <p:anim calcmode="lin" valueType="num">
                                      <p:cBhvr>
                                        <p:cTn id="67"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68"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69" dur="2000"/>
                                        <p:tgtEl>
                                          <p:spTgt spid="3">
                                            <p:txEl>
                                              <p:pRg st="1" end="1"/>
                                            </p:txEl>
                                          </p:spTgt>
                                        </p:tgtEl>
                                      </p:cBhvr>
                                    </p:animEffect>
                                    <p:anim calcmode="lin" valueType="num">
                                      <p:cBhvr>
                                        <p:cTn id="70" dur="2000" fill="hold"/>
                                        <p:tgtEl>
                                          <p:spTgt spid="3">
                                            <p:txEl>
                                              <p:pRg st="1" end="1"/>
                                            </p:txEl>
                                          </p:spTgt>
                                        </p:tgtEl>
                                        <p:attrNameLst>
                                          <p:attrName>ppt_x</p:attrName>
                                        </p:attrNameLst>
                                      </p:cBhvr>
                                      <p:tavLst>
                                        <p:tav tm="0">
                                          <p:val>
                                            <p:fltVal val="0.5"/>
                                          </p:val>
                                        </p:tav>
                                        <p:tav tm="100000">
                                          <p:val>
                                            <p:strVal val="#ppt_x"/>
                                          </p:val>
                                        </p:tav>
                                      </p:tavLst>
                                    </p:anim>
                                    <p:anim calcmode="lin" valueType="num">
                                      <p:cBhvr>
                                        <p:cTn id="71" dur="2000" fill="hold"/>
                                        <p:tgtEl>
                                          <p:spTgt spid="3">
                                            <p:txEl>
                                              <p:pRg st="1" end="1"/>
                                            </p:txEl>
                                          </p:spTgt>
                                        </p:tgtEl>
                                        <p:attrNameLst>
                                          <p:attrName>ppt_y</p:attrName>
                                        </p:attrNameLst>
                                      </p:cBhvr>
                                      <p:tavLst>
                                        <p:tav tm="0">
                                          <p:val>
                                            <p:fltVal val="0.5"/>
                                          </p:val>
                                        </p:tav>
                                        <p:tav tm="100000">
                                          <p:val>
                                            <p:strVal val="#ppt_y"/>
                                          </p:val>
                                        </p:tav>
                                      </p:tavLst>
                                    </p:anim>
                                  </p:childTnLst>
                                </p:cTn>
                              </p:par>
                            </p:childTnLst>
                          </p:cTn>
                        </p:par>
                        <p:par>
                          <p:cTn id="72" fill="hold">
                            <p:stCondLst>
                              <p:cond delay="18000"/>
                            </p:stCondLst>
                            <p:childTnLst>
                              <p:par>
                                <p:cTn id="73" presetID="53" presetClass="entr" presetSubtype="528" fill="hold" grpId="0" nodeType="afterEffect">
                                  <p:stCondLst>
                                    <p:cond delay="0"/>
                                  </p:stCondLst>
                                  <p:childTnLst>
                                    <p:set>
                                      <p:cBhvr>
                                        <p:cTn id="74" dur="1" fill="hold">
                                          <p:stCondLst>
                                            <p:cond delay="0"/>
                                          </p:stCondLst>
                                        </p:cTn>
                                        <p:tgtEl>
                                          <p:spTgt spid="3">
                                            <p:txEl>
                                              <p:pRg st="2" end="2"/>
                                            </p:txEl>
                                          </p:spTgt>
                                        </p:tgtEl>
                                        <p:attrNameLst>
                                          <p:attrName>style.visibility</p:attrName>
                                        </p:attrNameLst>
                                      </p:cBhvr>
                                      <p:to>
                                        <p:strVal val="visible"/>
                                      </p:to>
                                    </p:set>
                                    <p:anim calcmode="lin" valueType="num">
                                      <p:cBhvr>
                                        <p:cTn id="75"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76"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77" dur="2000"/>
                                        <p:tgtEl>
                                          <p:spTgt spid="3">
                                            <p:txEl>
                                              <p:pRg st="2" end="2"/>
                                            </p:txEl>
                                          </p:spTgt>
                                        </p:tgtEl>
                                      </p:cBhvr>
                                    </p:animEffect>
                                    <p:anim calcmode="lin" valueType="num">
                                      <p:cBhvr>
                                        <p:cTn id="78" dur="2000" fill="hold"/>
                                        <p:tgtEl>
                                          <p:spTgt spid="3">
                                            <p:txEl>
                                              <p:pRg st="2" end="2"/>
                                            </p:txEl>
                                          </p:spTgt>
                                        </p:tgtEl>
                                        <p:attrNameLst>
                                          <p:attrName>ppt_x</p:attrName>
                                        </p:attrNameLst>
                                      </p:cBhvr>
                                      <p:tavLst>
                                        <p:tav tm="0">
                                          <p:val>
                                            <p:fltVal val="0.5"/>
                                          </p:val>
                                        </p:tav>
                                        <p:tav tm="100000">
                                          <p:val>
                                            <p:strVal val="#ppt_x"/>
                                          </p:val>
                                        </p:tav>
                                      </p:tavLst>
                                    </p:anim>
                                    <p:anim calcmode="lin" valueType="num">
                                      <p:cBhvr>
                                        <p:cTn id="79" dur="2000" fill="hold"/>
                                        <p:tgtEl>
                                          <p:spTgt spid="3">
                                            <p:txEl>
                                              <p:pRg st="2" end="2"/>
                                            </p:txEl>
                                          </p:spTgt>
                                        </p:tgtEl>
                                        <p:attrNameLst>
                                          <p:attrName>ppt_y</p:attrName>
                                        </p:attrNameLst>
                                      </p:cBhvr>
                                      <p:tavLst>
                                        <p:tav tm="0">
                                          <p:val>
                                            <p:fltVal val="0.5"/>
                                          </p:val>
                                        </p:tav>
                                        <p:tav tm="100000">
                                          <p:val>
                                            <p:strVal val="#ppt_y"/>
                                          </p:val>
                                        </p:tav>
                                      </p:tavLst>
                                    </p:anim>
                                  </p:childTnLst>
                                </p:cTn>
                              </p:par>
                            </p:childTnLst>
                          </p:cTn>
                        </p:par>
                        <p:par>
                          <p:cTn id="80" fill="hold">
                            <p:stCondLst>
                              <p:cond delay="20000"/>
                            </p:stCondLst>
                            <p:childTnLst>
                              <p:par>
                                <p:cTn id="81" presetID="53" presetClass="entr" presetSubtype="528" fill="hold" grpId="0" nodeType="afterEffect">
                                  <p:stCondLst>
                                    <p:cond delay="0"/>
                                  </p:stCondLst>
                                  <p:childTnLst>
                                    <p:set>
                                      <p:cBhvr>
                                        <p:cTn id="82" dur="1" fill="hold">
                                          <p:stCondLst>
                                            <p:cond delay="0"/>
                                          </p:stCondLst>
                                        </p:cTn>
                                        <p:tgtEl>
                                          <p:spTgt spid="3">
                                            <p:txEl>
                                              <p:pRg st="3" end="3"/>
                                            </p:txEl>
                                          </p:spTgt>
                                        </p:tgtEl>
                                        <p:attrNameLst>
                                          <p:attrName>style.visibility</p:attrName>
                                        </p:attrNameLst>
                                      </p:cBhvr>
                                      <p:to>
                                        <p:strVal val="visible"/>
                                      </p:to>
                                    </p:set>
                                    <p:anim calcmode="lin" valueType="num">
                                      <p:cBhvr>
                                        <p:cTn id="83"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84" dur="2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85" dur="2000"/>
                                        <p:tgtEl>
                                          <p:spTgt spid="3">
                                            <p:txEl>
                                              <p:pRg st="3" end="3"/>
                                            </p:txEl>
                                          </p:spTgt>
                                        </p:tgtEl>
                                      </p:cBhvr>
                                    </p:animEffect>
                                    <p:anim calcmode="lin" valueType="num">
                                      <p:cBhvr>
                                        <p:cTn id="86" dur="2000" fill="hold"/>
                                        <p:tgtEl>
                                          <p:spTgt spid="3">
                                            <p:txEl>
                                              <p:pRg st="3" end="3"/>
                                            </p:txEl>
                                          </p:spTgt>
                                        </p:tgtEl>
                                        <p:attrNameLst>
                                          <p:attrName>ppt_x</p:attrName>
                                        </p:attrNameLst>
                                      </p:cBhvr>
                                      <p:tavLst>
                                        <p:tav tm="0">
                                          <p:val>
                                            <p:fltVal val="0.5"/>
                                          </p:val>
                                        </p:tav>
                                        <p:tav tm="100000">
                                          <p:val>
                                            <p:strVal val="#ppt_x"/>
                                          </p:val>
                                        </p:tav>
                                      </p:tavLst>
                                    </p:anim>
                                    <p:anim calcmode="lin" valueType="num">
                                      <p:cBhvr>
                                        <p:cTn id="87" dur="2000" fill="hold"/>
                                        <p:tgtEl>
                                          <p:spTgt spid="3">
                                            <p:txEl>
                                              <p:pRg st="3" end="3"/>
                                            </p:txEl>
                                          </p:spTgt>
                                        </p:tgtEl>
                                        <p:attrNameLst>
                                          <p:attrName>ppt_y</p:attrName>
                                        </p:attrNameLst>
                                      </p:cBhvr>
                                      <p:tavLst>
                                        <p:tav tm="0">
                                          <p:val>
                                            <p:fltVal val="0.5"/>
                                          </p:val>
                                        </p:tav>
                                        <p:tav tm="100000">
                                          <p:val>
                                            <p:strVal val="#ppt_y"/>
                                          </p:val>
                                        </p:tav>
                                      </p:tavLst>
                                    </p:anim>
                                  </p:childTnLst>
                                </p:cTn>
                              </p:par>
                            </p:childTnLst>
                          </p:cTn>
                        </p:par>
                        <p:par>
                          <p:cTn id="88" fill="hold">
                            <p:stCondLst>
                              <p:cond delay="22000"/>
                            </p:stCondLst>
                            <p:childTnLst>
                              <p:par>
                                <p:cTn id="89" presetID="53" presetClass="entr" presetSubtype="528" fill="hold" grpId="0" nodeType="afterEffect">
                                  <p:stCondLst>
                                    <p:cond delay="0"/>
                                  </p:stCondLst>
                                  <p:childTnLst>
                                    <p:set>
                                      <p:cBhvr>
                                        <p:cTn id="90" dur="1" fill="hold">
                                          <p:stCondLst>
                                            <p:cond delay="0"/>
                                          </p:stCondLst>
                                        </p:cTn>
                                        <p:tgtEl>
                                          <p:spTgt spid="3">
                                            <p:txEl>
                                              <p:pRg st="4" end="4"/>
                                            </p:txEl>
                                          </p:spTgt>
                                        </p:tgtEl>
                                        <p:attrNameLst>
                                          <p:attrName>style.visibility</p:attrName>
                                        </p:attrNameLst>
                                      </p:cBhvr>
                                      <p:to>
                                        <p:strVal val="visible"/>
                                      </p:to>
                                    </p:set>
                                    <p:anim calcmode="lin" valueType="num">
                                      <p:cBhvr>
                                        <p:cTn id="91"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92" dur="2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93" dur="2000"/>
                                        <p:tgtEl>
                                          <p:spTgt spid="3">
                                            <p:txEl>
                                              <p:pRg st="4" end="4"/>
                                            </p:txEl>
                                          </p:spTgt>
                                        </p:tgtEl>
                                      </p:cBhvr>
                                    </p:animEffect>
                                    <p:anim calcmode="lin" valueType="num">
                                      <p:cBhvr>
                                        <p:cTn id="94" dur="2000" fill="hold"/>
                                        <p:tgtEl>
                                          <p:spTgt spid="3">
                                            <p:txEl>
                                              <p:pRg st="4" end="4"/>
                                            </p:txEl>
                                          </p:spTgt>
                                        </p:tgtEl>
                                        <p:attrNameLst>
                                          <p:attrName>ppt_x</p:attrName>
                                        </p:attrNameLst>
                                      </p:cBhvr>
                                      <p:tavLst>
                                        <p:tav tm="0">
                                          <p:val>
                                            <p:fltVal val="0.5"/>
                                          </p:val>
                                        </p:tav>
                                        <p:tav tm="100000">
                                          <p:val>
                                            <p:strVal val="#ppt_x"/>
                                          </p:val>
                                        </p:tav>
                                      </p:tavLst>
                                    </p:anim>
                                    <p:anim calcmode="lin" valueType="num">
                                      <p:cBhvr>
                                        <p:cTn id="95" dur="2000" fill="hold"/>
                                        <p:tgtEl>
                                          <p:spTgt spid="3">
                                            <p:txEl>
                                              <p:pRg st="4" end="4"/>
                                            </p:txEl>
                                          </p:spTgt>
                                        </p:tgtEl>
                                        <p:attrNameLst>
                                          <p:attrName>ppt_y</p:attrName>
                                        </p:attrNameLst>
                                      </p:cBhvr>
                                      <p:tavLst>
                                        <p:tav tm="0">
                                          <p:val>
                                            <p:fltVal val="0.5"/>
                                          </p:val>
                                        </p:tav>
                                        <p:tav tm="100000">
                                          <p:val>
                                            <p:strVal val="#ppt_y"/>
                                          </p:val>
                                        </p:tav>
                                      </p:tavLst>
                                    </p:anim>
                                  </p:childTnLst>
                                </p:cTn>
                              </p:par>
                            </p:childTnLst>
                          </p:cTn>
                        </p:par>
                        <p:par>
                          <p:cTn id="96" fill="hold">
                            <p:stCondLst>
                              <p:cond delay="24000"/>
                            </p:stCondLst>
                            <p:childTnLst>
                              <p:par>
                                <p:cTn id="97" presetID="53" presetClass="entr" presetSubtype="528" fill="hold" grpId="0" nodeType="afterEffect">
                                  <p:stCondLst>
                                    <p:cond delay="0"/>
                                  </p:stCondLst>
                                  <p:childTnLst>
                                    <p:set>
                                      <p:cBhvr>
                                        <p:cTn id="98" dur="1" fill="hold">
                                          <p:stCondLst>
                                            <p:cond delay="0"/>
                                          </p:stCondLst>
                                        </p:cTn>
                                        <p:tgtEl>
                                          <p:spTgt spid="3">
                                            <p:txEl>
                                              <p:pRg st="5" end="5"/>
                                            </p:txEl>
                                          </p:spTgt>
                                        </p:tgtEl>
                                        <p:attrNameLst>
                                          <p:attrName>style.visibility</p:attrName>
                                        </p:attrNameLst>
                                      </p:cBhvr>
                                      <p:to>
                                        <p:strVal val="visible"/>
                                      </p:to>
                                    </p:set>
                                    <p:anim calcmode="lin" valueType="num">
                                      <p:cBhvr>
                                        <p:cTn id="99" dur="2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100" dur="20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101" dur="2000"/>
                                        <p:tgtEl>
                                          <p:spTgt spid="3">
                                            <p:txEl>
                                              <p:pRg st="5" end="5"/>
                                            </p:txEl>
                                          </p:spTgt>
                                        </p:tgtEl>
                                      </p:cBhvr>
                                    </p:animEffect>
                                    <p:anim calcmode="lin" valueType="num">
                                      <p:cBhvr>
                                        <p:cTn id="102" dur="2000" fill="hold"/>
                                        <p:tgtEl>
                                          <p:spTgt spid="3">
                                            <p:txEl>
                                              <p:pRg st="5" end="5"/>
                                            </p:txEl>
                                          </p:spTgt>
                                        </p:tgtEl>
                                        <p:attrNameLst>
                                          <p:attrName>ppt_x</p:attrName>
                                        </p:attrNameLst>
                                      </p:cBhvr>
                                      <p:tavLst>
                                        <p:tav tm="0">
                                          <p:val>
                                            <p:fltVal val="0.5"/>
                                          </p:val>
                                        </p:tav>
                                        <p:tav tm="100000">
                                          <p:val>
                                            <p:strVal val="#ppt_x"/>
                                          </p:val>
                                        </p:tav>
                                      </p:tavLst>
                                    </p:anim>
                                    <p:anim calcmode="lin" valueType="num">
                                      <p:cBhvr>
                                        <p:cTn id="103" dur="2000" fill="hold"/>
                                        <p:tgtEl>
                                          <p:spTgt spid="3">
                                            <p:txEl>
                                              <p:pRg st="5" end="5"/>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EA3ABF-A1A6-4F60-9550-03885FA973E2}"/>
              </a:ext>
            </a:extLst>
          </p:cNvPr>
          <p:cNvSpPr>
            <a:spLocks noGrp="1"/>
          </p:cNvSpPr>
          <p:nvPr>
            <p:ph idx="1"/>
          </p:nvPr>
        </p:nvSpPr>
        <p:spPr>
          <a:xfrm>
            <a:off x="1310640" y="890578"/>
            <a:ext cx="4669820" cy="2919422"/>
          </a:xfrm>
          <a:solidFill>
            <a:schemeClr val="bg1">
              <a:alpha val="80000"/>
            </a:schemeClr>
          </a:solidFill>
          <a:effectLst>
            <a:softEdge rad="38100"/>
          </a:effectLst>
        </p:spPr>
        <p:txBody>
          <a:bodyPr>
            <a:normAutofit/>
          </a:bodyPr>
          <a:lstStyle/>
          <a:p>
            <a:pPr marL="0" indent="0" algn="ctr">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I Believe that 2021</a:t>
            </a:r>
          </a:p>
          <a:p>
            <a:pPr algn="ct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Beginning </a:t>
            </a:r>
          </a:p>
          <a:p>
            <a:pPr algn="ct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Set Up</a:t>
            </a:r>
          </a:p>
          <a:p>
            <a:pPr algn="ct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Prophetic</a:t>
            </a:r>
          </a:p>
          <a:p>
            <a:pPr algn="ct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Bigger Things to Come </a:t>
            </a:r>
            <a:endParaRPr lang="en-US" dirty="0">
              <a:effectLst>
                <a:outerShdw blurRad="38100" dist="38100" dir="2700000" algn="tl">
                  <a:srgbClr val="000000">
                    <a:alpha val="43137"/>
                  </a:srgbClr>
                </a:outerShdw>
              </a:effectLst>
              <a:latin typeface="Arial Rounded MT Bold" panose="020F0704030504030204" pitchFamily="34" charset="0"/>
            </a:endParaRPr>
          </a:p>
          <a:p>
            <a:pPr marL="0" indent="0">
              <a:buNone/>
            </a:pPr>
            <a:endParaRPr lang="en-US" dirty="0"/>
          </a:p>
        </p:txBody>
      </p:sp>
      <p:sp>
        <p:nvSpPr>
          <p:cNvPr id="4" name="Content Placeholder 2">
            <a:extLst>
              <a:ext uri="{FF2B5EF4-FFF2-40B4-BE49-F238E27FC236}">
                <a16:creationId xmlns:a16="http://schemas.microsoft.com/office/drawing/2014/main" id="{D9F4D6D5-7D34-4E57-984D-E7163CFFCC86}"/>
              </a:ext>
            </a:extLst>
          </p:cNvPr>
          <p:cNvSpPr txBox="1">
            <a:spLocks/>
          </p:cNvSpPr>
          <p:nvPr/>
        </p:nvSpPr>
        <p:spPr>
          <a:xfrm>
            <a:off x="7437119" y="3279913"/>
            <a:ext cx="4562307" cy="2846567"/>
          </a:xfrm>
          <a:prstGeom prst="rect">
            <a:avLst/>
          </a:prstGeom>
          <a:solidFill>
            <a:schemeClr val="bg1">
              <a:alpha val="80000"/>
            </a:schemeClr>
          </a:solidFill>
          <a:effectLst>
            <a:softEdge rad="38100"/>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2400"/>
              </a:spcBef>
              <a:buFont typeface="Arial" panose="020B0604020202020204" pitchFamily="34" charset="0"/>
              <a:buNone/>
            </a:pPr>
            <a:r>
              <a:rPr lang="en-US" b="1">
                <a:effectLst>
                  <a:outerShdw blurRad="38100" dist="38100" dir="2700000" algn="tl">
                    <a:srgbClr val="000000">
                      <a:alpha val="43137"/>
                    </a:srgbClr>
                  </a:outerShdw>
                </a:effectLst>
                <a:latin typeface="Arial Rounded MT Bold" panose="020F0704030504030204" pitchFamily="34" charset="0"/>
              </a:rPr>
              <a:t>2021 </a:t>
            </a:r>
            <a:r>
              <a:rPr lang="en-US" b="1" dirty="0">
                <a:effectLst>
                  <a:outerShdw blurRad="38100" dist="38100" dir="2700000" algn="tl">
                    <a:srgbClr val="000000">
                      <a:alpha val="43137"/>
                    </a:srgbClr>
                  </a:outerShdw>
                </a:effectLst>
                <a:latin typeface="Arial Rounded MT Bold" panose="020F0704030504030204" pitchFamily="34" charset="0"/>
              </a:rPr>
              <a:t>Years Ago</a:t>
            </a:r>
          </a:p>
          <a:p>
            <a:pPr algn="ct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Beginning </a:t>
            </a:r>
          </a:p>
          <a:p>
            <a:pPr algn="ct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Set Up</a:t>
            </a:r>
          </a:p>
          <a:p>
            <a:pPr algn="ct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Prophetic</a:t>
            </a:r>
          </a:p>
          <a:p>
            <a:pPr algn="ct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Bigger Things to Come </a:t>
            </a:r>
            <a:endParaRPr lang="en-US" dirty="0">
              <a:effectLst>
                <a:outerShdw blurRad="38100" dist="38100" dir="2700000" algn="tl">
                  <a:srgbClr val="000000">
                    <a:alpha val="43137"/>
                  </a:srgbClr>
                </a:outerShdw>
              </a:effectLst>
              <a:latin typeface="Arial Rounded MT Bold" panose="020F0704030504030204" pitchFamily="34" charset="0"/>
            </a:endParaRP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721279951"/>
      </p:ext>
    </p:extLst>
  </p:cSld>
  <p:clrMapOvr>
    <a:masterClrMapping/>
  </p:clrMapOvr>
  <mc:AlternateContent xmlns:mc="http://schemas.openxmlformats.org/markup-compatibility/2006" xmlns:p14="http://schemas.microsoft.com/office/powerpoint/2010/main">
    <mc:Choice Requires="p14">
      <p:transition spd="slow" p14:dur="2250">
        <p:wheel spokes="1"/>
      </p:transition>
    </mc:Choice>
    <mc:Fallback xmlns="">
      <p:transition spd="slow">
        <p:wheel spokes="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20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2000"/>
                                        <p:tgtEl>
                                          <p:spTgt spid="3">
                                            <p:txEl>
                                              <p:pRg st="0" end="0"/>
                                            </p:txEl>
                                          </p:spTgt>
                                        </p:tgtEl>
                                      </p:cBhvr>
                                    </p:animEffect>
                                  </p:childTnLst>
                                </p:cTn>
                              </p:par>
                            </p:childTnLst>
                          </p:cTn>
                        </p:par>
                        <p:par>
                          <p:cTn id="11" fill="hold">
                            <p:stCondLst>
                              <p:cond delay="2000"/>
                            </p:stCondLst>
                            <p:childTnLst>
                              <p:par>
                                <p:cTn id="12" presetID="16" presetClass="entr" presetSubtype="21"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2000"/>
                                        <p:tgtEl>
                                          <p:spTgt spid="3">
                                            <p:txEl>
                                              <p:pRg st="1" end="1"/>
                                            </p:txEl>
                                          </p:spTgt>
                                        </p:tgtEl>
                                      </p:cBhvr>
                                    </p:animEffect>
                                  </p:childTnLst>
                                </p:cTn>
                              </p:par>
                            </p:childTnLst>
                          </p:cTn>
                        </p:par>
                        <p:par>
                          <p:cTn id="15" fill="hold">
                            <p:stCondLst>
                              <p:cond delay="4000"/>
                            </p:stCondLst>
                            <p:childTnLst>
                              <p:par>
                                <p:cTn id="16" presetID="16" presetClass="entr" presetSubtype="21"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2000"/>
                                        <p:tgtEl>
                                          <p:spTgt spid="3">
                                            <p:txEl>
                                              <p:pRg st="2" end="2"/>
                                            </p:txEl>
                                          </p:spTgt>
                                        </p:tgtEl>
                                      </p:cBhvr>
                                    </p:animEffect>
                                  </p:childTnLst>
                                </p:cTn>
                              </p:par>
                            </p:childTnLst>
                          </p:cTn>
                        </p:par>
                        <p:par>
                          <p:cTn id="19" fill="hold">
                            <p:stCondLst>
                              <p:cond delay="6000"/>
                            </p:stCondLst>
                            <p:childTnLst>
                              <p:par>
                                <p:cTn id="20" presetID="16" presetClass="entr" presetSubtype="21"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2000"/>
                                        <p:tgtEl>
                                          <p:spTgt spid="3">
                                            <p:txEl>
                                              <p:pRg st="3" end="3"/>
                                            </p:txEl>
                                          </p:spTgt>
                                        </p:tgtEl>
                                      </p:cBhvr>
                                    </p:animEffect>
                                  </p:childTnLst>
                                </p:cTn>
                              </p:par>
                            </p:childTnLst>
                          </p:cTn>
                        </p:par>
                        <p:par>
                          <p:cTn id="23" fill="hold">
                            <p:stCondLst>
                              <p:cond delay="8000"/>
                            </p:stCondLst>
                            <p:childTnLst>
                              <p:par>
                                <p:cTn id="24" presetID="16" presetClass="entr" presetSubtype="21" fill="hold" grpId="0"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barn(inVertical)">
                                      <p:cBhvr>
                                        <p:cTn id="26" dur="20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outVertical)">
                                      <p:cBhvr>
                                        <p:cTn id="31" dur="2000"/>
                                        <p:tgtEl>
                                          <p:spTgt spid="4"/>
                                        </p:tgtEl>
                                      </p:cBhvr>
                                    </p:animEffect>
                                  </p:childTnLst>
                                </p:cTn>
                              </p:par>
                              <p:par>
                                <p:cTn id="32" presetID="16" presetClass="entr" presetSubtype="37" fill="hold" nodeType="with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barn(outVertical)">
                                      <p:cBhvr>
                                        <p:cTn id="34" dur="500"/>
                                        <p:tgtEl>
                                          <p:spTgt spid="4">
                                            <p:txEl>
                                              <p:pRg st="0" end="0"/>
                                            </p:txEl>
                                          </p:spTgt>
                                        </p:tgtEl>
                                      </p:cBhvr>
                                    </p:animEffect>
                                  </p:childTnLst>
                                </p:cTn>
                              </p:par>
                            </p:childTnLst>
                          </p:cTn>
                        </p:par>
                        <p:par>
                          <p:cTn id="35" fill="hold">
                            <p:stCondLst>
                              <p:cond delay="2000"/>
                            </p:stCondLst>
                            <p:childTnLst>
                              <p:par>
                                <p:cTn id="36" presetID="16" presetClass="entr" presetSubtype="37" fill="hold" nodeType="afterEffect">
                                  <p:stCondLst>
                                    <p:cond delay="0"/>
                                  </p:stCondLst>
                                  <p:childTnLst>
                                    <p:set>
                                      <p:cBhvr>
                                        <p:cTn id="37" dur="1" fill="hold">
                                          <p:stCondLst>
                                            <p:cond delay="0"/>
                                          </p:stCondLst>
                                        </p:cTn>
                                        <p:tgtEl>
                                          <p:spTgt spid="4">
                                            <p:txEl>
                                              <p:pRg st="1" end="1"/>
                                            </p:txEl>
                                          </p:spTgt>
                                        </p:tgtEl>
                                        <p:attrNameLst>
                                          <p:attrName>style.visibility</p:attrName>
                                        </p:attrNameLst>
                                      </p:cBhvr>
                                      <p:to>
                                        <p:strVal val="visible"/>
                                      </p:to>
                                    </p:set>
                                    <p:animEffect transition="in" filter="barn(outVertical)">
                                      <p:cBhvr>
                                        <p:cTn id="38" dur="2000"/>
                                        <p:tgtEl>
                                          <p:spTgt spid="4">
                                            <p:txEl>
                                              <p:pRg st="1" end="1"/>
                                            </p:txEl>
                                          </p:spTgt>
                                        </p:tgtEl>
                                      </p:cBhvr>
                                    </p:animEffect>
                                  </p:childTnLst>
                                </p:cTn>
                              </p:par>
                            </p:childTnLst>
                          </p:cTn>
                        </p:par>
                        <p:par>
                          <p:cTn id="39" fill="hold">
                            <p:stCondLst>
                              <p:cond delay="4000"/>
                            </p:stCondLst>
                            <p:childTnLst>
                              <p:par>
                                <p:cTn id="40" presetID="16" presetClass="entr" presetSubtype="37" fill="hold" nodeType="after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barn(outVertical)">
                                      <p:cBhvr>
                                        <p:cTn id="42" dur="2000"/>
                                        <p:tgtEl>
                                          <p:spTgt spid="4">
                                            <p:txEl>
                                              <p:pRg st="2" end="2"/>
                                            </p:txEl>
                                          </p:spTgt>
                                        </p:tgtEl>
                                      </p:cBhvr>
                                    </p:animEffect>
                                  </p:childTnLst>
                                </p:cTn>
                              </p:par>
                            </p:childTnLst>
                          </p:cTn>
                        </p:par>
                        <p:par>
                          <p:cTn id="43" fill="hold">
                            <p:stCondLst>
                              <p:cond delay="6000"/>
                            </p:stCondLst>
                            <p:childTnLst>
                              <p:par>
                                <p:cTn id="44" presetID="16" presetClass="entr" presetSubtype="37" fill="hold" nodeType="afterEffect">
                                  <p:stCondLst>
                                    <p:cond delay="0"/>
                                  </p:stCondLst>
                                  <p:childTnLst>
                                    <p:set>
                                      <p:cBhvr>
                                        <p:cTn id="45" dur="1" fill="hold">
                                          <p:stCondLst>
                                            <p:cond delay="0"/>
                                          </p:stCondLst>
                                        </p:cTn>
                                        <p:tgtEl>
                                          <p:spTgt spid="4">
                                            <p:txEl>
                                              <p:pRg st="3" end="3"/>
                                            </p:txEl>
                                          </p:spTgt>
                                        </p:tgtEl>
                                        <p:attrNameLst>
                                          <p:attrName>style.visibility</p:attrName>
                                        </p:attrNameLst>
                                      </p:cBhvr>
                                      <p:to>
                                        <p:strVal val="visible"/>
                                      </p:to>
                                    </p:set>
                                    <p:animEffect transition="in" filter="barn(outVertical)">
                                      <p:cBhvr>
                                        <p:cTn id="46" dur="2000"/>
                                        <p:tgtEl>
                                          <p:spTgt spid="4">
                                            <p:txEl>
                                              <p:pRg st="3" end="3"/>
                                            </p:txEl>
                                          </p:spTgt>
                                        </p:tgtEl>
                                      </p:cBhvr>
                                    </p:animEffect>
                                  </p:childTnLst>
                                </p:cTn>
                              </p:par>
                            </p:childTnLst>
                          </p:cTn>
                        </p:par>
                        <p:par>
                          <p:cTn id="47" fill="hold">
                            <p:stCondLst>
                              <p:cond delay="8000"/>
                            </p:stCondLst>
                            <p:childTnLst>
                              <p:par>
                                <p:cTn id="48" presetID="16" presetClass="entr" presetSubtype="37" fill="hold" nodeType="afterEffect">
                                  <p:stCondLst>
                                    <p:cond delay="0"/>
                                  </p:stCondLst>
                                  <p:childTnLst>
                                    <p:set>
                                      <p:cBhvr>
                                        <p:cTn id="49" dur="1" fill="hold">
                                          <p:stCondLst>
                                            <p:cond delay="0"/>
                                          </p:stCondLst>
                                        </p:cTn>
                                        <p:tgtEl>
                                          <p:spTgt spid="4">
                                            <p:txEl>
                                              <p:pRg st="4" end="4"/>
                                            </p:txEl>
                                          </p:spTgt>
                                        </p:tgtEl>
                                        <p:attrNameLst>
                                          <p:attrName>style.visibility</p:attrName>
                                        </p:attrNameLst>
                                      </p:cBhvr>
                                      <p:to>
                                        <p:strVal val="visible"/>
                                      </p:to>
                                    </p:set>
                                    <p:animEffect transition="in" filter="barn(outVertical)">
                                      <p:cBhvr>
                                        <p:cTn id="50"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97D7B-8518-4BA9-8B1F-045E8FE1DFC7}"/>
              </a:ext>
            </a:extLst>
          </p:cNvPr>
          <p:cNvSpPr>
            <a:spLocks noGrp="1"/>
          </p:cNvSpPr>
          <p:nvPr>
            <p:ph type="title"/>
          </p:nvPr>
        </p:nvSpPr>
        <p:spPr>
          <a:xfrm>
            <a:off x="6024880" y="85725"/>
            <a:ext cx="5801360" cy="963613"/>
          </a:xfrm>
          <a:solidFill>
            <a:schemeClr val="bg1">
              <a:alpha val="80000"/>
            </a:schemeClr>
          </a:solidFill>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rPr>
              <a:t>More Than the Manger</a:t>
            </a:r>
          </a:p>
        </p:txBody>
      </p:sp>
      <p:sp>
        <p:nvSpPr>
          <p:cNvPr id="4" name="Title 1">
            <a:extLst>
              <a:ext uri="{FF2B5EF4-FFF2-40B4-BE49-F238E27FC236}">
                <a16:creationId xmlns:a16="http://schemas.microsoft.com/office/drawing/2014/main" id="{7933B86E-6518-4D24-A87F-D82371BC5110}"/>
              </a:ext>
            </a:extLst>
          </p:cNvPr>
          <p:cNvSpPr>
            <a:spLocks noGrp="1"/>
          </p:cNvSpPr>
          <p:nvPr>
            <p:ph idx="1"/>
          </p:nvPr>
        </p:nvSpPr>
        <p:spPr>
          <a:xfrm>
            <a:off x="81280" y="1371599"/>
            <a:ext cx="11998960" cy="4735287"/>
          </a:xfrm>
          <a:solidFill>
            <a:schemeClr val="bg1">
              <a:alpha val="80000"/>
            </a:schemeClr>
          </a:solidFill>
        </p:spPr>
        <p:txBody>
          <a:bodyPr>
            <a:noAutofit/>
          </a:bodyPr>
          <a:lstStyle/>
          <a:p>
            <a:pPr marL="0" indent="0">
              <a:lnSpc>
                <a:spcPct val="12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When You Think of Christmas…</a:t>
            </a:r>
          </a:p>
          <a:p>
            <a:pPr marL="0" indent="0">
              <a:lnSpc>
                <a:spcPct val="12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         …How Often Do You</a:t>
            </a:r>
          </a:p>
          <a:p>
            <a:pPr marL="0" indent="0">
              <a:lnSpc>
                <a:spcPct val="12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                       …Connect It with Easter?</a:t>
            </a:r>
          </a:p>
          <a:p>
            <a:pPr marL="0" indent="0">
              <a:lnSpc>
                <a:spcPct val="12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It’s a 6 Mile Journey Between the Manger and the Cross. </a:t>
            </a:r>
          </a:p>
          <a:p>
            <a:pPr lvl="1">
              <a:lnSpc>
                <a:spcPct val="120000"/>
              </a:lnSpc>
            </a:pPr>
            <a:r>
              <a:rPr lang="en-US" sz="3200" b="1" dirty="0">
                <a:effectLst>
                  <a:outerShdw blurRad="38100" dist="38100" dir="2700000" algn="tl">
                    <a:srgbClr val="000000">
                      <a:alpha val="43137"/>
                    </a:srgbClr>
                  </a:outerShdw>
                </a:effectLst>
                <a:latin typeface="Arial Rounded MT Bold" panose="020F0704030504030204" pitchFamily="34" charset="0"/>
              </a:rPr>
              <a:t>This Journey, is the Story of Jesus’ Incarnation. </a:t>
            </a:r>
          </a:p>
          <a:p>
            <a:pPr lvl="1">
              <a:lnSpc>
                <a:spcPct val="120000"/>
              </a:lnSpc>
            </a:pPr>
            <a:r>
              <a:rPr lang="en-US" sz="3200" b="1" dirty="0">
                <a:effectLst>
                  <a:outerShdw blurRad="38100" dist="38100" dir="2700000" algn="tl">
                    <a:srgbClr val="000000">
                      <a:alpha val="43137"/>
                    </a:srgbClr>
                  </a:outerShdw>
                </a:effectLst>
                <a:latin typeface="Arial Rounded MT Bold" panose="020F0704030504030204" pitchFamily="34" charset="0"/>
              </a:rPr>
              <a:t>From His Birth, His Life Always Pointed to His Death.  </a:t>
            </a:r>
          </a:p>
          <a:p>
            <a:pPr marL="0" indent="0" algn="ctr">
              <a:lnSpc>
                <a:spcPct val="120000"/>
              </a:lnSpc>
              <a:buNone/>
            </a:pPr>
            <a:r>
              <a:rPr lang="en-US" b="1" dirty="0">
                <a:effectLst>
                  <a:outerShdw blurRad="38100" dist="38100" dir="2700000" algn="tl">
                    <a:srgbClr val="000000">
                      <a:alpha val="43137"/>
                    </a:srgbClr>
                  </a:outerShdw>
                </a:effectLst>
                <a:latin typeface="Arial Rounded MT Bold" panose="020F0704030504030204" pitchFamily="34" charset="0"/>
              </a:rPr>
              <a:t>          </a:t>
            </a:r>
            <a:r>
              <a:rPr lang="en-US" sz="3600" b="1" dirty="0">
                <a:effectLst>
                  <a:outerShdw blurRad="38100" dist="38100" dir="2700000" algn="tl">
                    <a:srgbClr val="000000">
                      <a:alpha val="43137"/>
                    </a:srgbClr>
                  </a:outerShdw>
                </a:effectLst>
                <a:latin typeface="Arial Rounded MT Bold" panose="020F0704030504030204" pitchFamily="34" charset="0"/>
              </a:rPr>
              <a:t>The Manger Was the Set-up For More to Come</a:t>
            </a:r>
            <a:endParaRPr lang="en-US" b="1" dirty="0">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1478691447"/>
      </p:ext>
    </p:extLst>
  </p:cSld>
  <p:clrMapOvr>
    <a:masterClrMapping/>
  </p:clrMapOvr>
  <mc:AlternateContent xmlns:mc="http://schemas.openxmlformats.org/markup-compatibility/2006" xmlns:p14="http://schemas.microsoft.com/office/powerpoint/2010/main">
    <mc:Choice Requires="p14">
      <p:transition spd="slow" p14:dur="375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bg/>
                                          </p:spTgt>
                                        </p:tgtEl>
                                        <p:attrNameLst>
                                          <p:attrName>style.visibility</p:attrName>
                                        </p:attrNameLst>
                                      </p:cBhvr>
                                      <p:to>
                                        <p:strVal val="visible"/>
                                      </p:to>
                                    </p:set>
                                    <p:animEffect transition="in" filter="fade">
                                      <p:cBhvr>
                                        <p:cTn id="13" dur="1000"/>
                                        <p:tgtEl>
                                          <p:spTgt spid="4">
                                            <p:bg/>
                                          </p:spTgt>
                                        </p:tgtEl>
                                      </p:cBhvr>
                                    </p:animEffect>
                                    <p:anim calcmode="lin" valueType="num">
                                      <p:cBhvr>
                                        <p:cTn id="14" dur="1000" fill="hold"/>
                                        <p:tgtEl>
                                          <p:spTgt spid="4">
                                            <p:bg/>
                                          </p:spTgt>
                                        </p:tgtEl>
                                        <p:attrNameLst>
                                          <p:attrName>ppt_x</p:attrName>
                                        </p:attrNameLst>
                                      </p:cBhvr>
                                      <p:tavLst>
                                        <p:tav tm="0">
                                          <p:val>
                                            <p:strVal val="#ppt_x"/>
                                          </p:val>
                                        </p:tav>
                                        <p:tav tm="100000">
                                          <p:val>
                                            <p:strVal val="#ppt_x"/>
                                          </p:val>
                                        </p:tav>
                                      </p:tavLst>
                                    </p:anim>
                                    <p:anim calcmode="lin" valueType="num">
                                      <p:cBhvr>
                                        <p:cTn id="15" dur="1000" fill="hold"/>
                                        <p:tgtEl>
                                          <p:spTgt spid="4">
                                            <p:bg/>
                                          </p:spTgt>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1000"/>
                                        <p:tgtEl>
                                          <p:spTgt spid="4">
                                            <p:txEl>
                                              <p:pRg st="0" end="0"/>
                                            </p:txEl>
                                          </p:spTgt>
                                        </p:tgtEl>
                                      </p:cBhvr>
                                    </p:animEffect>
                                    <p:anim calcmode="lin" valueType="num">
                                      <p:cBhvr>
                                        <p:cTn id="19"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1000"/>
                                        <p:tgtEl>
                                          <p:spTgt spid="4">
                                            <p:txEl>
                                              <p:pRg st="1" end="1"/>
                                            </p:txEl>
                                          </p:spTgt>
                                        </p:tgtEl>
                                      </p:cBhvr>
                                    </p:animEffect>
                                    <p:anim calcmode="lin" valueType="num">
                                      <p:cBhvr>
                                        <p:cTn id="2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grpId="0" nodeType="after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fade">
                                      <p:cBhvr>
                                        <p:cTn id="30" dur="1000"/>
                                        <p:tgtEl>
                                          <p:spTgt spid="4">
                                            <p:txEl>
                                              <p:pRg st="2" end="2"/>
                                            </p:txEl>
                                          </p:spTgt>
                                        </p:tgtEl>
                                      </p:cBhvr>
                                    </p:animEffect>
                                    <p:anim calcmode="lin" valueType="num">
                                      <p:cBhvr>
                                        <p:cTn id="31"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fade">
                                      <p:cBhvr>
                                        <p:cTn id="37" dur="1000"/>
                                        <p:tgtEl>
                                          <p:spTgt spid="4">
                                            <p:txEl>
                                              <p:pRg st="3" end="3"/>
                                            </p:txEl>
                                          </p:spTgt>
                                        </p:tgtEl>
                                      </p:cBhvr>
                                    </p:animEffect>
                                    <p:anim calcmode="lin" valueType="num">
                                      <p:cBhvr>
                                        <p:cTn id="3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42" presetClass="entr" presetSubtype="0" fill="hold" grpId="0" nodeType="after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Effect transition="in" filter="fade">
                                      <p:cBhvr>
                                        <p:cTn id="43" dur="1000"/>
                                        <p:tgtEl>
                                          <p:spTgt spid="4">
                                            <p:txEl>
                                              <p:pRg st="4" end="4"/>
                                            </p:txEl>
                                          </p:spTgt>
                                        </p:tgtEl>
                                      </p:cBhvr>
                                    </p:animEffect>
                                    <p:anim calcmode="lin" valueType="num">
                                      <p:cBhvr>
                                        <p:cTn id="44"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46" fill="hold">
                            <p:stCondLst>
                              <p:cond delay="2000"/>
                            </p:stCondLst>
                            <p:childTnLst>
                              <p:par>
                                <p:cTn id="47" presetID="42" presetClass="entr" presetSubtype="0" fill="hold" grpId="0" nodeType="afterEffect">
                                  <p:stCondLst>
                                    <p:cond delay="0"/>
                                  </p:stCondLst>
                                  <p:childTnLst>
                                    <p:set>
                                      <p:cBhvr>
                                        <p:cTn id="48" dur="1" fill="hold">
                                          <p:stCondLst>
                                            <p:cond delay="0"/>
                                          </p:stCondLst>
                                        </p:cTn>
                                        <p:tgtEl>
                                          <p:spTgt spid="4">
                                            <p:txEl>
                                              <p:pRg st="5" end="5"/>
                                            </p:txEl>
                                          </p:spTgt>
                                        </p:tgtEl>
                                        <p:attrNameLst>
                                          <p:attrName>style.visibility</p:attrName>
                                        </p:attrNameLst>
                                      </p:cBhvr>
                                      <p:to>
                                        <p:strVal val="visible"/>
                                      </p:to>
                                    </p:set>
                                    <p:animEffect transition="in" filter="fade">
                                      <p:cBhvr>
                                        <p:cTn id="49" dur="1000"/>
                                        <p:tgtEl>
                                          <p:spTgt spid="4">
                                            <p:txEl>
                                              <p:pRg st="5" end="5"/>
                                            </p:txEl>
                                          </p:spTgt>
                                        </p:tgtEl>
                                      </p:cBhvr>
                                    </p:animEffect>
                                    <p:anim calcmode="lin" valueType="num">
                                      <p:cBhvr>
                                        <p:cTn id="50"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4">
                                            <p:txEl>
                                              <p:pRg st="6" end="6"/>
                                            </p:txEl>
                                          </p:spTgt>
                                        </p:tgtEl>
                                        <p:attrNameLst>
                                          <p:attrName>style.visibility</p:attrName>
                                        </p:attrNameLst>
                                      </p:cBhvr>
                                      <p:to>
                                        <p:strVal val="visible"/>
                                      </p:to>
                                    </p:set>
                                    <p:animEffect transition="in" filter="fade">
                                      <p:cBhvr>
                                        <p:cTn id="56" dur="1000"/>
                                        <p:tgtEl>
                                          <p:spTgt spid="4">
                                            <p:txEl>
                                              <p:pRg st="6" end="6"/>
                                            </p:txEl>
                                          </p:spTgt>
                                        </p:tgtEl>
                                      </p:cBhvr>
                                    </p:animEffect>
                                    <p:anim calcmode="lin" valueType="num">
                                      <p:cBhvr>
                                        <p:cTn id="57"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340D8E-852E-4229-9E65-4AE6E8C527E9}"/>
              </a:ext>
            </a:extLst>
          </p:cNvPr>
          <p:cNvSpPr>
            <a:spLocks noGrp="1"/>
          </p:cNvSpPr>
          <p:nvPr>
            <p:ph type="body" idx="1"/>
          </p:nvPr>
        </p:nvSpPr>
        <p:spPr>
          <a:xfrm>
            <a:off x="2702560" y="96203"/>
            <a:ext cx="3295015" cy="823912"/>
          </a:xfrm>
        </p:spPr>
        <p:txBody>
          <a:bodyPr>
            <a:normAutofit/>
          </a:bodyPr>
          <a:lstStyle/>
          <a:p>
            <a:pPr algn="ctr"/>
            <a:r>
              <a:rPr lang="en-US" sz="3200" dirty="0">
                <a:solidFill>
                  <a:schemeClr val="bg1"/>
                </a:solidFill>
                <a:effectLst>
                  <a:outerShdw blurRad="38100" dist="38100" dir="2700000" algn="tl">
                    <a:srgbClr val="000000">
                      <a:alpha val="43137"/>
                    </a:srgbClr>
                  </a:outerShdw>
                </a:effectLst>
                <a:latin typeface="Arial Rounded MT Bold" panose="020F0704030504030204" pitchFamily="34" charset="0"/>
              </a:rPr>
              <a:t>Manger</a:t>
            </a:r>
          </a:p>
        </p:txBody>
      </p:sp>
      <p:sp>
        <p:nvSpPr>
          <p:cNvPr id="4" name="Content Placeholder 3">
            <a:extLst>
              <a:ext uri="{FF2B5EF4-FFF2-40B4-BE49-F238E27FC236}">
                <a16:creationId xmlns:a16="http://schemas.microsoft.com/office/drawing/2014/main" id="{B7467C41-8E1C-4280-AD65-721E05C0558E}"/>
              </a:ext>
            </a:extLst>
          </p:cNvPr>
          <p:cNvSpPr>
            <a:spLocks noGrp="1"/>
          </p:cNvSpPr>
          <p:nvPr>
            <p:ph sz="half" idx="2"/>
          </p:nvPr>
        </p:nvSpPr>
        <p:spPr>
          <a:xfrm>
            <a:off x="213361" y="1127760"/>
            <a:ext cx="4572000" cy="2133600"/>
          </a:xfrm>
          <a:solidFill>
            <a:schemeClr val="bg1">
              <a:alpha val="80000"/>
            </a:schemeClr>
          </a:solidFill>
          <a:effectLst>
            <a:softEdge rad="38100"/>
          </a:effectLst>
        </p:spPr>
        <p:txBody>
          <a:bodyPr/>
          <a:lstStyle/>
          <a:p>
            <a:pPr marL="0" indent="0" algn="ctr">
              <a:buNone/>
            </a:pPr>
            <a:r>
              <a:rPr lang="en-US" b="1" dirty="0">
                <a:effectLst>
                  <a:outerShdw blurRad="38100" dist="38100" dir="2700000" algn="tl">
                    <a:srgbClr val="000000">
                      <a:alpha val="43137"/>
                    </a:srgbClr>
                  </a:outerShdw>
                </a:effectLst>
                <a:latin typeface="Arial Rounded MT Bold" panose="020F0704030504030204" pitchFamily="34" charset="0"/>
              </a:rPr>
              <a:t>No Room (3-4)</a:t>
            </a:r>
          </a:p>
          <a:p>
            <a:pPr>
              <a:buFont typeface="Wingdings" panose="05000000000000000000" pitchFamily="2" charset="2"/>
              <a:buChar char="§"/>
            </a:pPr>
            <a:r>
              <a:rPr lang="en-US" b="1" dirty="0">
                <a:effectLst>
                  <a:outerShdw blurRad="38100" dist="38100" dir="2700000" algn="tl">
                    <a:srgbClr val="000000">
                      <a:alpha val="43137"/>
                    </a:srgbClr>
                  </a:outerShdw>
                </a:effectLst>
                <a:latin typeface="Arial Rounded MT Bold" panose="020F0704030504030204" pitchFamily="34" charset="0"/>
              </a:rPr>
              <a:t>Crowd There (Taxed)</a:t>
            </a:r>
          </a:p>
          <a:p>
            <a:pPr>
              <a:buFont typeface="Wingdings" panose="05000000000000000000" pitchFamily="2" charset="2"/>
              <a:buChar char="§"/>
            </a:pPr>
            <a:r>
              <a:rPr lang="en-US" b="1" dirty="0">
                <a:effectLst>
                  <a:outerShdw blurRad="38100" dist="38100" dir="2700000" algn="tl">
                    <a:srgbClr val="000000">
                      <a:alpha val="43137"/>
                    </a:srgbClr>
                  </a:outerShdw>
                </a:effectLst>
                <a:latin typeface="Arial Rounded MT Bold" panose="020F0704030504030204" pitchFamily="34" charset="0"/>
              </a:rPr>
              <a:t>Dreaded</a:t>
            </a:r>
          </a:p>
          <a:p>
            <a:pPr>
              <a:buFont typeface="Wingdings" panose="05000000000000000000" pitchFamily="2" charset="2"/>
              <a:buChar char="§"/>
            </a:pPr>
            <a:r>
              <a:rPr lang="en-US" b="1" dirty="0">
                <a:effectLst>
                  <a:outerShdw blurRad="38100" dist="38100" dir="2700000" algn="tl">
                    <a:srgbClr val="000000">
                      <a:alpha val="43137"/>
                    </a:srgbClr>
                  </a:outerShdw>
                </a:effectLst>
                <a:latin typeface="Arial Rounded MT Bold" panose="020F0704030504030204" pitchFamily="34" charset="0"/>
              </a:rPr>
              <a:t>Still God was in Control</a:t>
            </a:r>
          </a:p>
        </p:txBody>
      </p:sp>
      <p:sp>
        <p:nvSpPr>
          <p:cNvPr id="5" name="Text Placeholder 4">
            <a:extLst>
              <a:ext uri="{FF2B5EF4-FFF2-40B4-BE49-F238E27FC236}">
                <a16:creationId xmlns:a16="http://schemas.microsoft.com/office/drawing/2014/main" id="{DA4958C9-1D33-451D-94A2-637CBFF40A7A}"/>
              </a:ext>
            </a:extLst>
          </p:cNvPr>
          <p:cNvSpPr>
            <a:spLocks noGrp="1"/>
          </p:cNvSpPr>
          <p:nvPr>
            <p:ph type="body" sz="quarter" idx="3"/>
          </p:nvPr>
        </p:nvSpPr>
        <p:spPr>
          <a:xfrm>
            <a:off x="8849360" y="116523"/>
            <a:ext cx="2506028" cy="823912"/>
          </a:xfrm>
        </p:spPr>
        <p:txBody>
          <a:bodyPr>
            <a:normAutofit/>
          </a:bodyPr>
          <a:lstStyle/>
          <a:p>
            <a:pPr algn="ctr"/>
            <a:r>
              <a:rPr lang="en-US" sz="3200" dirty="0">
                <a:solidFill>
                  <a:schemeClr val="bg1"/>
                </a:solidFill>
                <a:effectLst>
                  <a:outerShdw blurRad="38100" dist="38100" dir="2700000" algn="tl">
                    <a:srgbClr val="000000">
                      <a:alpha val="43137"/>
                    </a:srgbClr>
                  </a:outerShdw>
                </a:effectLst>
                <a:latin typeface="Arial Rounded MT Bold" panose="020F0704030504030204" pitchFamily="34" charset="0"/>
              </a:rPr>
              <a:t>Cross</a:t>
            </a:r>
          </a:p>
        </p:txBody>
      </p:sp>
      <p:sp>
        <p:nvSpPr>
          <p:cNvPr id="6" name="Content Placeholder 5">
            <a:extLst>
              <a:ext uri="{FF2B5EF4-FFF2-40B4-BE49-F238E27FC236}">
                <a16:creationId xmlns:a16="http://schemas.microsoft.com/office/drawing/2014/main" id="{90B73B14-D52B-444E-8D04-DDAF28E1C348}"/>
              </a:ext>
            </a:extLst>
          </p:cNvPr>
          <p:cNvSpPr>
            <a:spLocks noGrp="1"/>
          </p:cNvSpPr>
          <p:nvPr>
            <p:ph sz="quarter" idx="4"/>
          </p:nvPr>
        </p:nvSpPr>
        <p:spPr>
          <a:xfrm>
            <a:off x="6172200" y="1127760"/>
            <a:ext cx="4648200" cy="2052320"/>
          </a:xfrm>
          <a:solidFill>
            <a:schemeClr val="bg1">
              <a:alpha val="80000"/>
            </a:schemeClr>
          </a:solidFill>
          <a:effectLst>
            <a:softEdge rad="38100"/>
          </a:effectLst>
        </p:spPr>
        <p:txBody>
          <a:bodyPr/>
          <a:lstStyle/>
          <a:p>
            <a:pPr marL="0" indent="0" algn="ctr">
              <a:buNone/>
            </a:pPr>
            <a:r>
              <a:rPr lang="en-US" b="1" dirty="0">
                <a:effectLst>
                  <a:outerShdw blurRad="38100" dist="38100" dir="2700000" algn="tl">
                    <a:srgbClr val="000000">
                      <a:alpha val="43137"/>
                    </a:srgbClr>
                  </a:outerShdw>
                </a:effectLst>
                <a:latin typeface="Arial Rounded MT Bold" panose="020F0704030504030204" pitchFamily="34" charset="0"/>
              </a:rPr>
              <a:t>No Room (Luke 22)</a:t>
            </a:r>
          </a:p>
          <a:p>
            <a:pPr>
              <a:buFont typeface="Wingdings" panose="05000000000000000000" pitchFamily="2" charset="2"/>
              <a:buChar char="§"/>
            </a:pPr>
            <a:r>
              <a:rPr lang="en-US" b="1" dirty="0">
                <a:effectLst>
                  <a:outerShdw blurRad="38100" dist="38100" dir="2700000" algn="tl">
                    <a:srgbClr val="000000">
                      <a:alpha val="43137"/>
                    </a:srgbClr>
                  </a:outerShdw>
                </a:effectLst>
                <a:latin typeface="Arial Rounded MT Bold" panose="020F0704030504030204" pitchFamily="34" charset="0"/>
              </a:rPr>
              <a:t>Crowd There (Passover)</a:t>
            </a:r>
          </a:p>
          <a:p>
            <a:pPr>
              <a:buFont typeface="Wingdings" panose="05000000000000000000" pitchFamily="2" charset="2"/>
              <a:buChar char="§"/>
            </a:pPr>
            <a:r>
              <a:rPr lang="en-US" b="1" dirty="0">
                <a:effectLst>
                  <a:outerShdw blurRad="38100" dist="38100" dir="2700000" algn="tl">
                    <a:srgbClr val="000000">
                      <a:alpha val="43137"/>
                    </a:srgbClr>
                  </a:outerShdw>
                </a:effectLst>
                <a:latin typeface="Arial Rounded MT Bold" panose="020F0704030504030204" pitchFamily="34" charset="0"/>
              </a:rPr>
              <a:t>Celebration</a:t>
            </a:r>
          </a:p>
          <a:p>
            <a:pPr>
              <a:buFont typeface="Wingdings" panose="05000000000000000000" pitchFamily="2" charset="2"/>
              <a:buChar char="§"/>
            </a:pPr>
            <a:r>
              <a:rPr lang="en-US" b="1" dirty="0">
                <a:effectLst>
                  <a:outerShdw blurRad="38100" dist="38100" dir="2700000" algn="tl">
                    <a:srgbClr val="000000">
                      <a:alpha val="43137"/>
                    </a:srgbClr>
                  </a:outerShdw>
                </a:effectLst>
                <a:latin typeface="Arial Rounded MT Bold" panose="020F0704030504030204" pitchFamily="34" charset="0"/>
              </a:rPr>
              <a:t>Still God was in Control</a:t>
            </a:r>
          </a:p>
          <a:p>
            <a:pPr>
              <a:buFont typeface="Wingdings" panose="05000000000000000000" pitchFamily="2" charset="2"/>
              <a:buChar char="§"/>
            </a:pPr>
            <a:endParaRPr lang="en-US" b="1" dirty="0">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429692081"/>
      </p:ext>
    </p:extLst>
  </p:cSld>
  <p:clrMapOvr>
    <a:masterClrMapping/>
  </p:clrMapOvr>
  <mc:AlternateContent xmlns:mc="http://schemas.openxmlformats.org/markup-compatibility/2006" xmlns:p14="http://schemas.microsoft.com/office/powerpoint/2010/main">
    <mc:Choice Requires="p14">
      <p:transition spd="slow" p14:dur="4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20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12" dur="2000" fill="hold"/>
                                        <p:tgtEl>
                                          <p:spTgt spid="5">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16" presetClass="entr" presetSubtype="21" fill="hold" grpId="0" nodeType="afterEffect">
                                  <p:stCondLst>
                                    <p:cond delay="0"/>
                                  </p:stCondLst>
                                  <p:childTnLst>
                                    <p:set>
                                      <p:cBhvr>
                                        <p:cTn id="15" dur="1" fill="hold">
                                          <p:stCondLst>
                                            <p:cond delay="0"/>
                                          </p:stCondLst>
                                        </p:cTn>
                                        <p:tgtEl>
                                          <p:spTgt spid="4">
                                            <p:bg/>
                                          </p:spTgt>
                                        </p:tgtEl>
                                        <p:attrNameLst>
                                          <p:attrName>style.visibility</p:attrName>
                                        </p:attrNameLst>
                                      </p:cBhvr>
                                      <p:to>
                                        <p:strVal val="visible"/>
                                      </p:to>
                                    </p:set>
                                    <p:animEffect transition="in" filter="barn(inVertical)">
                                      <p:cBhvr>
                                        <p:cTn id="16" dur="2000"/>
                                        <p:tgtEl>
                                          <p:spTgt spid="4">
                                            <p:bg/>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barn(inVertical)">
                                      <p:cBhvr>
                                        <p:cTn id="19" dur="2000"/>
                                        <p:tgtEl>
                                          <p:spTgt spid="4">
                                            <p:txEl>
                                              <p:pRg st="0" end="0"/>
                                            </p:txEl>
                                          </p:spTgt>
                                        </p:tgtEl>
                                      </p:cBhvr>
                                    </p:animEffect>
                                  </p:childTnLst>
                                </p:cTn>
                              </p:par>
                            </p:childTnLst>
                          </p:cTn>
                        </p:par>
                        <p:par>
                          <p:cTn id="20" fill="hold">
                            <p:stCondLst>
                              <p:cond delay="4000"/>
                            </p:stCondLst>
                            <p:childTnLst>
                              <p:par>
                                <p:cTn id="21" presetID="16" presetClass="entr" presetSubtype="21" fill="hold" grpId="0" nodeType="after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barn(inVertical)">
                                      <p:cBhvr>
                                        <p:cTn id="23" dur="2000"/>
                                        <p:tgtEl>
                                          <p:spTgt spid="4">
                                            <p:txEl>
                                              <p:pRg st="1" end="1"/>
                                            </p:txEl>
                                          </p:spTgt>
                                        </p:tgtEl>
                                      </p:cBhvr>
                                    </p:animEffect>
                                  </p:childTnLst>
                                </p:cTn>
                              </p:par>
                            </p:childTnLst>
                          </p:cTn>
                        </p:par>
                        <p:par>
                          <p:cTn id="24" fill="hold">
                            <p:stCondLst>
                              <p:cond delay="6000"/>
                            </p:stCondLst>
                            <p:childTnLst>
                              <p:par>
                                <p:cTn id="25" presetID="16" presetClass="entr" presetSubtype="21" fill="hold" grpId="0" nodeType="after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barn(inVertical)">
                                      <p:cBhvr>
                                        <p:cTn id="27" dur="2000"/>
                                        <p:tgtEl>
                                          <p:spTgt spid="4">
                                            <p:txEl>
                                              <p:pRg st="2" end="2"/>
                                            </p:txEl>
                                          </p:spTgt>
                                        </p:tgtEl>
                                      </p:cBhvr>
                                    </p:animEffect>
                                  </p:childTnLst>
                                </p:cTn>
                              </p:par>
                            </p:childTnLst>
                          </p:cTn>
                        </p:par>
                        <p:par>
                          <p:cTn id="28" fill="hold">
                            <p:stCondLst>
                              <p:cond delay="8000"/>
                            </p:stCondLst>
                            <p:childTnLst>
                              <p:par>
                                <p:cTn id="29" presetID="16" presetClass="entr" presetSubtype="21" fill="hold" grpId="0" nodeType="after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barn(inVertical)">
                                      <p:cBhvr>
                                        <p:cTn id="31" dur="2000"/>
                                        <p:tgtEl>
                                          <p:spTgt spid="4">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grpId="0" nodeType="clickEffect">
                                  <p:stCondLst>
                                    <p:cond delay="0"/>
                                  </p:stCondLst>
                                  <p:childTnLst>
                                    <p:set>
                                      <p:cBhvr>
                                        <p:cTn id="35" dur="1" fill="hold">
                                          <p:stCondLst>
                                            <p:cond delay="0"/>
                                          </p:stCondLst>
                                        </p:cTn>
                                        <p:tgtEl>
                                          <p:spTgt spid="6">
                                            <p:bg/>
                                          </p:spTgt>
                                        </p:tgtEl>
                                        <p:attrNameLst>
                                          <p:attrName>style.visibility</p:attrName>
                                        </p:attrNameLst>
                                      </p:cBhvr>
                                      <p:to>
                                        <p:strVal val="visible"/>
                                      </p:to>
                                    </p:set>
                                    <p:animEffect transition="in" filter="barn(outVertical)">
                                      <p:cBhvr>
                                        <p:cTn id="36" dur="500"/>
                                        <p:tgtEl>
                                          <p:spTgt spid="6">
                                            <p:bg/>
                                          </p:spTgt>
                                        </p:tgtEl>
                                      </p:cBhvr>
                                    </p:animEffect>
                                  </p:childTnLst>
                                </p:cTn>
                              </p:par>
                              <p:par>
                                <p:cTn id="37" presetID="16" presetClass="entr" presetSubtype="37" fill="hold" grpId="0" nodeType="with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animEffect transition="in" filter="barn(outVertical)">
                                      <p:cBhvr>
                                        <p:cTn id="39" dur="500"/>
                                        <p:tgtEl>
                                          <p:spTgt spid="6">
                                            <p:txEl>
                                              <p:pRg st="0" end="0"/>
                                            </p:txEl>
                                          </p:spTgt>
                                        </p:tgtEl>
                                      </p:cBhvr>
                                    </p:animEffect>
                                  </p:childTnLst>
                                </p:cTn>
                              </p:par>
                            </p:childTnLst>
                          </p:cTn>
                        </p:par>
                        <p:par>
                          <p:cTn id="40" fill="hold">
                            <p:stCondLst>
                              <p:cond delay="500"/>
                            </p:stCondLst>
                            <p:childTnLst>
                              <p:par>
                                <p:cTn id="41" presetID="16" presetClass="entr" presetSubtype="37" fill="hold" grpId="0" nodeType="after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animEffect transition="in" filter="barn(outVertical)">
                                      <p:cBhvr>
                                        <p:cTn id="43" dur="500"/>
                                        <p:tgtEl>
                                          <p:spTgt spid="6">
                                            <p:txEl>
                                              <p:pRg st="1" end="1"/>
                                            </p:txEl>
                                          </p:spTgt>
                                        </p:tgtEl>
                                      </p:cBhvr>
                                    </p:animEffect>
                                  </p:childTnLst>
                                </p:cTn>
                              </p:par>
                            </p:childTnLst>
                          </p:cTn>
                        </p:par>
                        <p:par>
                          <p:cTn id="44" fill="hold">
                            <p:stCondLst>
                              <p:cond delay="1000"/>
                            </p:stCondLst>
                            <p:childTnLst>
                              <p:par>
                                <p:cTn id="45" presetID="16" presetClass="entr" presetSubtype="37" fill="hold" grpId="0" nodeType="after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animEffect transition="in" filter="barn(outVertical)">
                                      <p:cBhvr>
                                        <p:cTn id="47" dur="500"/>
                                        <p:tgtEl>
                                          <p:spTgt spid="6">
                                            <p:txEl>
                                              <p:pRg st="2" end="2"/>
                                            </p:txEl>
                                          </p:spTgt>
                                        </p:tgtEl>
                                      </p:cBhvr>
                                    </p:animEffect>
                                  </p:childTnLst>
                                </p:cTn>
                              </p:par>
                            </p:childTnLst>
                          </p:cTn>
                        </p:par>
                        <p:par>
                          <p:cTn id="48" fill="hold">
                            <p:stCondLst>
                              <p:cond delay="1500"/>
                            </p:stCondLst>
                            <p:childTnLst>
                              <p:par>
                                <p:cTn id="49" presetID="16" presetClass="entr" presetSubtype="37" fill="hold" grpId="0" nodeType="afterEffect">
                                  <p:stCondLst>
                                    <p:cond delay="0"/>
                                  </p:stCondLst>
                                  <p:childTnLst>
                                    <p:set>
                                      <p:cBhvr>
                                        <p:cTn id="50" dur="1" fill="hold">
                                          <p:stCondLst>
                                            <p:cond delay="0"/>
                                          </p:stCondLst>
                                        </p:cTn>
                                        <p:tgtEl>
                                          <p:spTgt spid="6">
                                            <p:txEl>
                                              <p:pRg st="3" end="3"/>
                                            </p:txEl>
                                          </p:spTgt>
                                        </p:tgtEl>
                                        <p:attrNameLst>
                                          <p:attrName>style.visibility</p:attrName>
                                        </p:attrNameLst>
                                      </p:cBhvr>
                                      <p:to>
                                        <p:strVal val="visible"/>
                                      </p:to>
                                    </p:set>
                                    <p:animEffect transition="in" filter="barn(outVertical)">
                                      <p:cBhvr>
                                        <p:cTn id="51"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animBg="1"/>
      <p:bldP spid="5" grpId="0" build="p"/>
      <p:bldP spid="6"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5000" b="-45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340D8E-852E-4229-9E65-4AE6E8C527E9}"/>
              </a:ext>
            </a:extLst>
          </p:cNvPr>
          <p:cNvSpPr>
            <a:spLocks noGrp="1"/>
          </p:cNvSpPr>
          <p:nvPr>
            <p:ph type="body" idx="1"/>
          </p:nvPr>
        </p:nvSpPr>
        <p:spPr>
          <a:xfrm>
            <a:off x="3755571" y="96203"/>
            <a:ext cx="2242004" cy="554037"/>
          </a:xfrm>
          <a:solidFill>
            <a:schemeClr val="bg1">
              <a:alpha val="80000"/>
            </a:schemeClr>
          </a:solidFill>
          <a:effectLst>
            <a:softEdge rad="38100"/>
          </a:effectLst>
        </p:spPr>
        <p:txBody>
          <a:bodyPr>
            <a:normAutofit lnSpcReduction="10000"/>
          </a:bodyPr>
          <a:lstStyle/>
          <a:p>
            <a:pPr algn="ctr"/>
            <a:r>
              <a:rPr lang="en-US" sz="3600" dirty="0">
                <a:effectLst>
                  <a:outerShdw blurRad="38100" dist="38100" dir="2700000" algn="tl">
                    <a:srgbClr val="000000">
                      <a:alpha val="43137"/>
                    </a:srgbClr>
                  </a:outerShdw>
                </a:effectLst>
                <a:latin typeface="Arial Rounded MT Bold" panose="020F0704030504030204" pitchFamily="34" charset="0"/>
              </a:rPr>
              <a:t>Manger</a:t>
            </a:r>
            <a:endParaRPr lang="en-US" sz="3200" dirty="0">
              <a:effectLst>
                <a:outerShdw blurRad="38100" dist="38100" dir="2700000" algn="tl">
                  <a:srgbClr val="000000">
                    <a:alpha val="43137"/>
                  </a:srgbClr>
                </a:outerShdw>
              </a:effectLst>
              <a:latin typeface="Arial Rounded MT Bold" panose="020F0704030504030204" pitchFamily="34" charset="0"/>
            </a:endParaRPr>
          </a:p>
        </p:txBody>
      </p:sp>
      <p:sp>
        <p:nvSpPr>
          <p:cNvPr id="4" name="Content Placeholder 3">
            <a:extLst>
              <a:ext uri="{FF2B5EF4-FFF2-40B4-BE49-F238E27FC236}">
                <a16:creationId xmlns:a16="http://schemas.microsoft.com/office/drawing/2014/main" id="{B7467C41-8E1C-4280-AD65-721E05C0558E}"/>
              </a:ext>
            </a:extLst>
          </p:cNvPr>
          <p:cNvSpPr>
            <a:spLocks noGrp="1"/>
          </p:cNvSpPr>
          <p:nvPr>
            <p:ph sz="half" idx="2"/>
          </p:nvPr>
        </p:nvSpPr>
        <p:spPr>
          <a:xfrm>
            <a:off x="213360" y="1127760"/>
            <a:ext cx="5784215" cy="2590800"/>
          </a:xfrm>
          <a:solidFill>
            <a:schemeClr val="bg1">
              <a:alpha val="80000"/>
            </a:schemeClr>
          </a:solidFill>
          <a:effectLst>
            <a:softEdge rad="38100"/>
          </a:effectLst>
        </p:spPr>
        <p:txBody>
          <a:bodyPr/>
          <a:lstStyle/>
          <a:p>
            <a:pPr marL="0" indent="0" algn="ctr">
              <a:buNone/>
            </a:pPr>
            <a:r>
              <a:rPr lang="en-US" b="1" dirty="0">
                <a:effectLst>
                  <a:outerShdw blurRad="38100" dist="38100" dir="2700000" algn="tl">
                    <a:srgbClr val="000000">
                      <a:alpha val="43137"/>
                    </a:srgbClr>
                  </a:outerShdw>
                </a:effectLst>
                <a:latin typeface="Arial Rounded MT Bold" panose="020F0704030504030204" pitchFamily="34" charset="0"/>
              </a:rPr>
              <a:t>Cave (7)</a:t>
            </a:r>
          </a:p>
          <a:p>
            <a:pPr marL="0" indent="0" algn="ctr">
              <a:buNone/>
            </a:pPr>
            <a:r>
              <a:rPr lang="en-US" b="1" dirty="0">
                <a:effectLst>
                  <a:outerShdw blurRad="38100" dist="38100" dir="2700000" algn="tl">
                    <a:srgbClr val="000000">
                      <a:alpha val="43137"/>
                    </a:srgbClr>
                  </a:outerShdw>
                </a:effectLst>
                <a:latin typeface="Arial Rounded MT Bold" panose="020F0704030504030204" pitchFamily="34" charset="0"/>
              </a:rPr>
              <a:t>Borrowed Stable</a:t>
            </a:r>
          </a:p>
          <a:p>
            <a:r>
              <a:rPr lang="en-US" b="1" dirty="0">
                <a:effectLst>
                  <a:outerShdw blurRad="38100" dist="38100" dir="2700000" algn="tl">
                    <a:srgbClr val="000000">
                      <a:alpha val="43137"/>
                    </a:srgbClr>
                  </a:outerShdw>
                </a:effectLst>
                <a:latin typeface="Arial Rounded MT Bold" panose="020F0704030504030204" pitchFamily="34" charset="0"/>
              </a:rPr>
              <a:t>They Had No Way</a:t>
            </a:r>
          </a:p>
          <a:p>
            <a:r>
              <a:rPr lang="en-US" b="1" dirty="0">
                <a:effectLst>
                  <a:outerShdw blurRad="38100" dist="38100" dir="2700000" algn="tl">
                    <a:srgbClr val="000000">
                      <a:alpha val="43137"/>
                    </a:srgbClr>
                  </a:outerShdw>
                </a:effectLst>
                <a:latin typeface="Arial Rounded MT Bold" panose="020F0704030504030204" pitchFamily="34" charset="0"/>
              </a:rPr>
              <a:t>God Made a Way… </a:t>
            </a:r>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    …Where There Was No Way</a:t>
            </a:r>
          </a:p>
        </p:txBody>
      </p:sp>
      <p:sp>
        <p:nvSpPr>
          <p:cNvPr id="5" name="Text Placeholder 4">
            <a:extLst>
              <a:ext uri="{FF2B5EF4-FFF2-40B4-BE49-F238E27FC236}">
                <a16:creationId xmlns:a16="http://schemas.microsoft.com/office/drawing/2014/main" id="{DA4958C9-1D33-451D-94A2-637CBFF40A7A}"/>
              </a:ext>
            </a:extLst>
          </p:cNvPr>
          <p:cNvSpPr>
            <a:spLocks noGrp="1"/>
          </p:cNvSpPr>
          <p:nvPr>
            <p:ph type="body" sz="quarter" idx="3"/>
          </p:nvPr>
        </p:nvSpPr>
        <p:spPr>
          <a:xfrm>
            <a:off x="6172201" y="116523"/>
            <a:ext cx="1915886" cy="554037"/>
          </a:xfrm>
          <a:solidFill>
            <a:schemeClr val="bg1">
              <a:alpha val="80000"/>
            </a:schemeClr>
          </a:solidFill>
          <a:effectLst>
            <a:softEdge rad="38100"/>
          </a:effectLst>
        </p:spPr>
        <p:txBody>
          <a:bodyPr>
            <a:normAutofit lnSpcReduction="10000"/>
          </a:bodyPr>
          <a:lstStyle/>
          <a:p>
            <a:pPr algn="ctr"/>
            <a:r>
              <a:rPr lang="en-US" sz="3600" dirty="0">
                <a:effectLst>
                  <a:outerShdw blurRad="38100" dist="38100" dir="2700000" algn="tl">
                    <a:srgbClr val="000000">
                      <a:alpha val="43137"/>
                    </a:srgbClr>
                  </a:outerShdw>
                </a:effectLst>
                <a:latin typeface="Arial Rounded MT Bold" panose="020F0704030504030204" pitchFamily="34" charset="0"/>
              </a:rPr>
              <a:t>Cross</a:t>
            </a:r>
            <a:endParaRPr lang="en-US" sz="3200" dirty="0">
              <a:effectLst>
                <a:outerShdw blurRad="38100" dist="38100" dir="2700000" algn="tl">
                  <a:srgbClr val="000000">
                    <a:alpha val="43137"/>
                  </a:srgbClr>
                </a:outerShdw>
              </a:effectLst>
              <a:latin typeface="Arial Rounded MT Bold" panose="020F0704030504030204" pitchFamily="34" charset="0"/>
            </a:endParaRPr>
          </a:p>
        </p:txBody>
      </p:sp>
      <p:sp>
        <p:nvSpPr>
          <p:cNvPr id="6" name="Content Placeholder 5">
            <a:extLst>
              <a:ext uri="{FF2B5EF4-FFF2-40B4-BE49-F238E27FC236}">
                <a16:creationId xmlns:a16="http://schemas.microsoft.com/office/drawing/2014/main" id="{90B73B14-D52B-444E-8D04-DDAF28E1C348}"/>
              </a:ext>
            </a:extLst>
          </p:cNvPr>
          <p:cNvSpPr>
            <a:spLocks noGrp="1"/>
          </p:cNvSpPr>
          <p:nvPr>
            <p:ph sz="quarter" idx="4"/>
          </p:nvPr>
        </p:nvSpPr>
        <p:spPr>
          <a:xfrm>
            <a:off x="6172200" y="1127760"/>
            <a:ext cx="5784214" cy="2590800"/>
          </a:xfrm>
          <a:solidFill>
            <a:schemeClr val="bg1">
              <a:alpha val="80000"/>
            </a:schemeClr>
          </a:solidFill>
          <a:effectLst>
            <a:softEdge rad="38100"/>
          </a:effectLst>
        </p:spPr>
        <p:txBody>
          <a:bodyPr/>
          <a:lstStyle/>
          <a:p>
            <a:pPr marL="0" indent="0" algn="ctr">
              <a:buNone/>
            </a:pPr>
            <a:r>
              <a:rPr lang="en-US" b="1" dirty="0">
                <a:effectLst>
                  <a:outerShdw blurRad="38100" dist="38100" dir="2700000" algn="tl">
                    <a:srgbClr val="000000">
                      <a:alpha val="43137"/>
                    </a:srgbClr>
                  </a:outerShdw>
                </a:effectLst>
                <a:latin typeface="Arial Rounded MT Bold" panose="020F0704030504030204" pitchFamily="34" charset="0"/>
              </a:rPr>
              <a:t>Cave (Matt 27:57-60 )</a:t>
            </a:r>
          </a:p>
          <a:p>
            <a:pPr marL="0" indent="0" algn="ctr">
              <a:buNone/>
            </a:pPr>
            <a:r>
              <a:rPr lang="en-US" b="1" dirty="0">
                <a:effectLst>
                  <a:outerShdw blurRad="38100" dist="38100" dir="2700000" algn="tl">
                    <a:srgbClr val="000000">
                      <a:alpha val="43137"/>
                    </a:srgbClr>
                  </a:outerShdw>
                </a:effectLst>
                <a:latin typeface="Arial Rounded MT Bold" panose="020F0704030504030204" pitchFamily="34" charset="0"/>
              </a:rPr>
              <a:t>Borrowed Tomb</a:t>
            </a:r>
          </a:p>
          <a:p>
            <a:r>
              <a:rPr lang="en-US" b="1" dirty="0">
                <a:effectLst>
                  <a:outerShdw blurRad="38100" dist="38100" dir="2700000" algn="tl">
                    <a:srgbClr val="000000">
                      <a:alpha val="43137"/>
                    </a:srgbClr>
                  </a:outerShdw>
                </a:effectLst>
                <a:latin typeface="Arial Rounded MT Bold" panose="020F0704030504030204" pitchFamily="34" charset="0"/>
              </a:rPr>
              <a:t>They Had No Way</a:t>
            </a:r>
          </a:p>
          <a:p>
            <a:r>
              <a:rPr lang="en-US" b="1" dirty="0">
                <a:effectLst>
                  <a:outerShdw blurRad="38100" dist="38100" dir="2700000" algn="tl">
                    <a:srgbClr val="000000">
                      <a:alpha val="43137"/>
                    </a:srgbClr>
                  </a:outerShdw>
                </a:effectLst>
                <a:latin typeface="Arial Rounded MT Bold" panose="020F0704030504030204" pitchFamily="34" charset="0"/>
              </a:rPr>
              <a:t>God Made a Way… </a:t>
            </a:r>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    …Where There Was No Way</a:t>
            </a:r>
          </a:p>
        </p:txBody>
      </p:sp>
    </p:spTree>
    <p:extLst>
      <p:ext uri="{BB962C8B-B14F-4D97-AF65-F5344CB8AC3E}">
        <p14:creationId xmlns:p14="http://schemas.microsoft.com/office/powerpoint/2010/main" val="4097401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2000" fill="hold"/>
                                        <p:tgtEl>
                                          <p:spTgt spid="3">
                                            <p:bg/>
                                          </p:spTgt>
                                        </p:tgtEl>
                                        <p:attrNameLst>
                                          <p:attrName>ppt_x</p:attrName>
                                        </p:attrNameLst>
                                      </p:cBhvr>
                                      <p:tavLst>
                                        <p:tav tm="0">
                                          <p:val>
                                            <p:strVal val="#ppt_x"/>
                                          </p:val>
                                        </p:tav>
                                        <p:tav tm="100000">
                                          <p:val>
                                            <p:strVal val="#ppt_x"/>
                                          </p:val>
                                        </p:tav>
                                      </p:tavLst>
                                    </p:anim>
                                    <p:anim calcmode="lin" valueType="num">
                                      <p:cBhvr additive="base">
                                        <p:cTn id="8" dur="2000" fill="hold"/>
                                        <p:tgtEl>
                                          <p:spTgt spid="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bg/>
                                          </p:spTgt>
                                        </p:tgtEl>
                                        <p:attrNameLst>
                                          <p:attrName>style.visibility</p:attrName>
                                        </p:attrNameLst>
                                      </p:cBhvr>
                                      <p:to>
                                        <p:strVal val="visible"/>
                                      </p:to>
                                    </p:set>
                                    <p:anim calcmode="lin" valueType="num">
                                      <p:cBhvr additive="base">
                                        <p:cTn id="15" dur="2000" fill="hold"/>
                                        <p:tgtEl>
                                          <p:spTgt spid="5">
                                            <p:bg/>
                                          </p:spTgt>
                                        </p:tgtEl>
                                        <p:attrNameLst>
                                          <p:attrName>ppt_x</p:attrName>
                                        </p:attrNameLst>
                                      </p:cBhvr>
                                      <p:tavLst>
                                        <p:tav tm="0">
                                          <p:val>
                                            <p:strVal val="#ppt_x"/>
                                          </p:val>
                                        </p:tav>
                                        <p:tav tm="100000">
                                          <p:val>
                                            <p:strVal val="#ppt_x"/>
                                          </p:val>
                                        </p:tav>
                                      </p:tavLst>
                                    </p:anim>
                                    <p:anim calcmode="lin" valueType="num">
                                      <p:cBhvr additive="base">
                                        <p:cTn id="16" dur="2000" fill="hold"/>
                                        <p:tgtEl>
                                          <p:spTgt spid="5">
                                            <p:bg/>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2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4">
                                            <p:bg/>
                                          </p:spTgt>
                                        </p:tgtEl>
                                        <p:attrNameLst>
                                          <p:attrName>style.visibility</p:attrName>
                                        </p:attrNameLst>
                                      </p:cBhvr>
                                      <p:to>
                                        <p:strVal val="visible"/>
                                      </p:to>
                                    </p:set>
                                    <p:anim calcmode="lin" valueType="num">
                                      <p:cBhvr>
                                        <p:cTn id="24" dur="500" fill="hold"/>
                                        <p:tgtEl>
                                          <p:spTgt spid="4">
                                            <p:bg/>
                                          </p:spTgt>
                                        </p:tgtEl>
                                        <p:attrNameLst>
                                          <p:attrName>ppt_w</p:attrName>
                                        </p:attrNameLst>
                                      </p:cBhvr>
                                      <p:tavLst>
                                        <p:tav tm="0">
                                          <p:val>
                                            <p:fltVal val="0"/>
                                          </p:val>
                                        </p:tav>
                                        <p:tav tm="100000">
                                          <p:val>
                                            <p:strVal val="#ppt_w"/>
                                          </p:val>
                                        </p:tav>
                                      </p:tavLst>
                                    </p:anim>
                                    <p:anim calcmode="lin" valueType="num">
                                      <p:cBhvr>
                                        <p:cTn id="25" dur="500" fill="hold"/>
                                        <p:tgtEl>
                                          <p:spTgt spid="4">
                                            <p:bg/>
                                          </p:spTgt>
                                        </p:tgtEl>
                                        <p:attrNameLst>
                                          <p:attrName>ppt_h</p:attrName>
                                        </p:attrNameLst>
                                      </p:cBhvr>
                                      <p:tavLst>
                                        <p:tav tm="0">
                                          <p:val>
                                            <p:fltVal val="0"/>
                                          </p:val>
                                        </p:tav>
                                        <p:tav tm="100000">
                                          <p:val>
                                            <p:strVal val="#ppt_h"/>
                                          </p:val>
                                        </p:tav>
                                      </p:tavLst>
                                    </p:anim>
                                    <p:animEffect transition="in" filter="fade">
                                      <p:cBhvr>
                                        <p:cTn id="26" dur="500"/>
                                        <p:tgtEl>
                                          <p:spTgt spid="4">
                                            <p:bg/>
                                          </p:spTgt>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 calcmode="lin" valueType="num">
                                      <p:cBhvr>
                                        <p:cTn id="29"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31" dur="500"/>
                                        <p:tgtEl>
                                          <p:spTgt spid="4">
                                            <p:txEl>
                                              <p:pRg st="0" end="0"/>
                                            </p:txEl>
                                          </p:spTgt>
                                        </p:tgtEl>
                                      </p:cBhvr>
                                    </p:animEffect>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 calcmode="lin" valueType="num">
                                      <p:cBhvr>
                                        <p:cTn id="35"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36"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37" dur="500"/>
                                        <p:tgtEl>
                                          <p:spTgt spid="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 calcmode="lin" valueType="num">
                                      <p:cBhvr>
                                        <p:cTn id="42"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43"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44" dur="500"/>
                                        <p:tgtEl>
                                          <p:spTgt spid="4">
                                            <p:txEl>
                                              <p:pRg st="2" end="2"/>
                                            </p:txEl>
                                          </p:spTgt>
                                        </p:tgtEl>
                                      </p:cBhvr>
                                    </p:animEffect>
                                  </p:childTnLst>
                                </p:cTn>
                              </p:par>
                            </p:childTnLst>
                          </p:cTn>
                        </p:par>
                        <p:par>
                          <p:cTn id="45" fill="hold">
                            <p:stCondLst>
                              <p:cond delay="500"/>
                            </p:stCondLst>
                            <p:childTnLst>
                              <p:par>
                                <p:cTn id="46" presetID="53" presetClass="entr" presetSubtype="16" fill="hold" grpId="0" nodeType="afterEffect">
                                  <p:stCondLst>
                                    <p:cond delay="0"/>
                                  </p:stCondLst>
                                  <p:childTnLst>
                                    <p:set>
                                      <p:cBhvr>
                                        <p:cTn id="47" dur="1" fill="hold">
                                          <p:stCondLst>
                                            <p:cond delay="0"/>
                                          </p:stCondLst>
                                        </p:cTn>
                                        <p:tgtEl>
                                          <p:spTgt spid="4">
                                            <p:txEl>
                                              <p:pRg st="3" end="3"/>
                                            </p:txEl>
                                          </p:spTgt>
                                        </p:tgtEl>
                                        <p:attrNameLst>
                                          <p:attrName>style.visibility</p:attrName>
                                        </p:attrNameLst>
                                      </p:cBhvr>
                                      <p:to>
                                        <p:strVal val="visible"/>
                                      </p:to>
                                    </p:set>
                                    <p:anim calcmode="lin" valueType="num">
                                      <p:cBhvr>
                                        <p:cTn id="48"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49"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50" dur="500"/>
                                        <p:tgtEl>
                                          <p:spTgt spid="4">
                                            <p:txEl>
                                              <p:pRg st="3" end="3"/>
                                            </p:txEl>
                                          </p:spTgt>
                                        </p:tgtEl>
                                      </p:cBhvr>
                                    </p:animEffect>
                                  </p:childTnLst>
                                </p:cTn>
                              </p:par>
                            </p:childTnLst>
                          </p:cTn>
                        </p:par>
                        <p:par>
                          <p:cTn id="51" fill="hold">
                            <p:stCondLst>
                              <p:cond delay="1000"/>
                            </p:stCondLst>
                            <p:childTnLst>
                              <p:par>
                                <p:cTn id="52" presetID="53" presetClass="entr" presetSubtype="16" fill="hold" grpId="0" nodeType="afterEffect">
                                  <p:stCondLst>
                                    <p:cond delay="0"/>
                                  </p:stCondLst>
                                  <p:childTnLst>
                                    <p:set>
                                      <p:cBhvr>
                                        <p:cTn id="53" dur="1" fill="hold">
                                          <p:stCondLst>
                                            <p:cond delay="0"/>
                                          </p:stCondLst>
                                        </p:cTn>
                                        <p:tgtEl>
                                          <p:spTgt spid="4">
                                            <p:txEl>
                                              <p:pRg st="4" end="4"/>
                                            </p:txEl>
                                          </p:spTgt>
                                        </p:tgtEl>
                                        <p:attrNameLst>
                                          <p:attrName>style.visibility</p:attrName>
                                        </p:attrNameLst>
                                      </p:cBhvr>
                                      <p:to>
                                        <p:strVal val="visible"/>
                                      </p:to>
                                    </p:set>
                                    <p:anim calcmode="lin" valueType="num">
                                      <p:cBhvr>
                                        <p:cTn id="54"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55"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56" dur="500"/>
                                        <p:tgtEl>
                                          <p:spTgt spid="4">
                                            <p:txEl>
                                              <p:pRg st="4" end="4"/>
                                            </p:txEl>
                                          </p:spTgt>
                                        </p:tgtEl>
                                      </p:cBhvr>
                                    </p:animEffect>
                                  </p:childTnLst>
                                </p:cTn>
                              </p:par>
                            </p:childTnLst>
                          </p:cTn>
                        </p:par>
                        <p:par>
                          <p:cTn id="57" fill="hold">
                            <p:stCondLst>
                              <p:cond delay="1500"/>
                            </p:stCondLst>
                            <p:childTnLst>
                              <p:par>
                                <p:cTn id="58" presetID="53" presetClass="entr" presetSubtype="16" fill="hold" grpId="0" nodeType="afterEffect">
                                  <p:stCondLst>
                                    <p:cond delay="0"/>
                                  </p:stCondLst>
                                  <p:childTnLst>
                                    <p:set>
                                      <p:cBhvr>
                                        <p:cTn id="59" dur="1" fill="hold">
                                          <p:stCondLst>
                                            <p:cond delay="0"/>
                                          </p:stCondLst>
                                        </p:cTn>
                                        <p:tgtEl>
                                          <p:spTgt spid="6">
                                            <p:bg/>
                                          </p:spTgt>
                                        </p:tgtEl>
                                        <p:attrNameLst>
                                          <p:attrName>style.visibility</p:attrName>
                                        </p:attrNameLst>
                                      </p:cBhvr>
                                      <p:to>
                                        <p:strVal val="visible"/>
                                      </p:to>
                                    </p:set>
                                    <p:anim calcmode="lin" valueType="num">
                                      <p:cBhvr>
                                        <p:cTn id="60" dur="500" fill="hold"/>
                                        <p:tgtEl>
                                          <p:spTgt spid="6">
                                            <p:bg/>
                                          </p:spTgt>
                                        </p:tgtEl>
                                        <p:attrNameLst>
                                          <p:attrName>ppt_w</p:attrName>
                                        </p:attrNameLst>
                                      </p:cBhvr>
                                      <p:tavLst>
                                        <p:tav tm="0">
                                          <p:val>
                                            <p:fltVal val="0"/>
                                          </p:val>
                                        </p:tav>
                                        <p:tav tm="100000">
                                          <p:val>
                                            <p:strVal val="#ppt_w"/>
                                          </p:val>
                                        </p:tav>
                                      </p:tavLst>
                                    </p:anim>
                                    <p:anim calcmode="lin" valueType="num">
                                      <p:cBhvr>
                                        <p:cTn id="61" dur="500" fill="hold"/>
                                        <p:tgtEl>
                                          <p:spTgt spid="6">
                                            <p:bg/>
                                          </p:spTgt>
                                        </p:tgtEl>
                                        <p:attrNameLst>
                                          <p:attrName>ppt_h</p:attrName>
                                        </p:attrNameLst>
                                      </p:cBhvr>
                                      <p:tavLst>
                                        <p:tav tm="0">
                                          <p:val>
                                            <p:fltVal val="0"/>
                                          </p:val>
                                        </p:tav>
                                        <p:tav tm="100000">
                                          <p:val>
                                            <p:strVal val="#ppt_h"/>
                                          </p:val>
                                        </p:tav>
                                      </p:tavLst>
                                    </p:anim>
                                    <p:animEffect transition="in" filter="fade">
                                      <p:cBhvr>
                                        <p:cTn id="62" dur="500"/>
                                        <p:tgtEl>
                                          <p:spTgt spid="6">
                                            <p:bg/>
                                          </p:spTgt>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6">
                                            <p:txEl>
                                              <p:pRg st="0" end="0"/>
                                            </p:txEl>
                                          </p:spTgt>
                                        </p:tgtEl>
                                        <p:attrNameLst>
                                          <p:attrName>style.visibility</p:attrName>
                                        </p:attrNameLst>
                                      </p:cBhvr>
                                      <p:to>
                                        <p:strVal val="visible"/>
                                      </p:to>
                                    </p:set>
                                    <p:anim calcmode="lin" valueType="num">
                                      <p:cBhvr>
                                        <p:cTn id="65"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66"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67" dur="500"/>
                                        <p:tgtEl>
                                          <p:spTgt spid="6">
                                            <p:txEl>
                                              <p:pRg st="0" end="0"/>
                                            </p:txEl>
                                          </p:spTgt>
                                        </p:tgtEl>
                                      </p:cBhvr>
                                    </p:animEffect>
                                  </p:childTnLst>
                                </p:cTn>
                              </p:par>
                            </p:childTnLst>
                          </p:cTn>
                        </p:par>
                        <p:par>
                          <p:cTn id="68" fill="hold">
                            <p:stCondLst>
                              <p:cond delay="2000"/>
                            </p:stCondLst>
                            <p:childTnLst>
                              <p:par>
                                <p:cTn id="69" presetID="53" presetClass="entr" presetSubtype="16" fill="hold" grpId="0" nodeType="afterEffect">
                                  <p:stCondLst>
                                    <p:cond delay="0"/>
                                  </p:stCondLst>
                                  <p:childTnLst>
                                    <p:set>
                                      <p:cBhvr>
                                        <p:cTn id="70" dur="1" fill="hold">
                                          <p:stCondLst>
                                            <p:cond delay="0"/>
                                          </p:stCondLst>
                                        </p:cTn>
                                        <p:tgtEl>
                                          <p:spTgt spid="6">
                                            <p:txEl>
                                              <p:pRg st="1" end="1"/>
                                            </p:txEl>
                                          </p:spTgt>
                                        </p:tgtEl>
                                        <p:attrNameLst>
                                          <p:attrName>style.visibility</p:attrName>
                                        </p:attrNameLst>
                                      </p:cBhvr>
                                      <p:to>
                                        <p:strVal val="visible"/>
                                      </p:to>
                                    </p:set>
                                    <p:anim calcmode="lin" valueType="num">
                                      <p:cBhvr>
                                        <p:cTn id="71"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72"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73" dur="500"/>
                                        <p:tgtEl>
                                          <p:spTgt spid="6">
                                            <p:txEl>
                                              <p:pRg st="1" end="1"/>
                                            </p:txEl>
                                          </p:spTgt>
                                        </p:tgtEl>
                                      </p:cBhvr>
                                    </p:animEffect>
                                  </p:childTnLst>
                                </p:cTn>
                              </p:par>
                            </p:childTnLst>
                          </p:cTn>
                        </p:par>
                        <p:par>
                          <p:cTn id="74" fill="hold">
                            <p:stCondLst>
                              <p:cond delay="2500"/>
                            </p:stCondLst>
                            <p:childTnLst>
                              <p:par>
                                <p:cTn id="75" presetID="53" presetClass="entr" presetSubtype="16" fill="hold" grpId="0" nodeType="afterEffect">
                                  <p:stCondLst>
                                    <p:cond delay="0"/>
                                  </p:stCondLst>
                                  <p:childTnLst>
                                    <p:set>
                                      <p:cBhvr>
                                        <p:cTn id="76" dur="1" fill="hold">
                                          <p:stCondLst>
                                            <p:cond delay="0"/>
                                          </p:stCondLst>
                                        </p:cTn>
                                        <p:tgtEl>
                                          <p:spTgt spid="6">
                                            <p:txEl>
                                              <p:pRg st="2" end="2"/>
                                            </p:txEl>
                                          </p:spTgt>
                                        </p:tgtEl>
                                        <p:attrNameLst>
                                          <p:attrName>style.visibility</p:attrName>
                                        </p:attrNameLst>
                                      </p:cBhvr>
                                      <p:to>
                                        <p:strVal val="visible"/>
                                      </p:to>
                                    </p:set>
                                    <p:anim calcmode="lin" valueType="num">
                                      <p:cBhvr>
                                        <p:cTn id="77"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78"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79" dur="500"/>
                                        <p:tgtEl>
                                          <p:spTgt spid="6">
                                            <p:txEl>
                                              <p:pRg st="2" end="2"/>
                                            </p:txEl>
                                          </p:spTgt>
                                        </p:tgtEl>
                                      </p:cBhvr>
                                    </p:animEffect>
                                  </p:childTnLst>
                                </p:cTn>
                              </p:par>
                            </p:childTnLst>
                          </p:cTn>
                        </p:par>
                        <p:par>
                          <p:cTn id="80" fill="hold">
                            <p:stCondLst>
                              <p:cond delay="3000"/>
                            </p:stCondLst>
                            <p:childTnLst>
                              <p:par>
                                <p:cTn id="81" presetID="53" presetClass="entr" presetSubtype="16" fill="hold" grpId="0" nodeType="afterEffect">
                                  <p:stCondLst>
                                    <p:cond delay="0"/>
                                  </p:stCondLst>
                                  <p:childTnLst>
                                    <p:set>
                                      <p:cBhvr>
                                        <p:cTn id="82" dur="1" fill="hold">
                                          <p:stCondLst>
                                            <p:cond delay="0"/>
                                          </p:stCondLst>
                                        </p:cTn>
                                        <p:tgtEl>
                                          <p:spTgt spid="6">
                                            <p:txEl>
                                              <p:pRg st="3" end="3"/>
                                            </p:txEl>
                                          </p:spTgt>
                                        </p:tgtEl>
                                        <p:attrNameLst>
                                          <p:attrName>style.visibility</p:attrName>
                                        </p:attrNameLst>
                                      </p:cBhvr>
                                      <p:to>
                                        <p:strVal val="visible"/>
                                      </p:to>
                                    </p:set>
                                    <p:anim calcmode="lin" valueType="num">
                                      <p:cBhvr>
                                        <p:cTn id="83"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84"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85" dur="500"/>
                                        <p:tgtEl>
                                          <p:spTgt spid="6">
                                            <p:txEl>
                                              <p:pRg st="3" end="3"/>
                                            </p:txEl>
                                          </p:spTgt>
                                        </p:tgtEl>
                                      </p:cBhvr>
                                    </p:animEffect>
                                  </p:childTnLst>
                                </p:cTn>
                              </p:par>
                            </p:childTnLst>
                          </p:cTn>
                        </p:par>
                        <p:par>
                          <p:cTn id="86" fill="hold">
                            <p:stCondLst>
                              <p:cond delay="3500"/>
                            </p:stCondLst>
                            <p:childTnLst>
                              <p:par>
                                <p:cTn id="87" presetID="53" presetClass="entr" presetSubtype="16" fill="hold" grpId="0" nodeType="afterEffect">
                                  <p:stCondLst>
                                    <p:cond delay="0"/>
                                  </p:stCondLst>
                                  <p:childTnLst>
                                    <p:set>
                                      <p:cBhvr>
                                        <p:cTn id="88" dur="1" fill="hold">
                                          <p:stCondLst>
                                            <p:cond delay="0"/>
                                          </p:stCondLst>
                                        </p:cTn>
                                        <p:tgtEl>
                                          <p:spTgt spid="6">
                                            <p:txEl>
                                              <p:pRg st="4" end="4"/>
                                            </p:txEl>
                                          </p:spTgt>
                                        </p:tgtEl>
                                        <p:attrNameLst>
                                          <p:attrName>style.visibility</p:attrName>
                                        </p:attrNameLst>
                                      </p:cBhvr>
                                      <p:to>
                                        <p:strVal val="visible"/>
                                      </p:to>
                                    </p:set>
                                    <p:anim calcmode="lin" valueType="num">
                                      <p:cBhvr>
                                        <p:cTn id="89"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90"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91"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uiExpand="1" build="p" animBg="1"/>
      <p:bldP spid="5" grpId="0" uiExpand="1" build="p" animBg="1"/>
      <p:bldP spid="6" grpId="0" uiExpand="1"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alphaModFix amt="68000"/>
          </a:blip>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340D8E-852E-4229-9E65-4AE6E8C527E9}"/>
              </a:ext>
            </a:extLst>
          </p:cNvPr>
          <p:cNvSpPr>
            <a:spLocks noGrp="1"/>
          </p:cNvSpPr>
          <p:nvPr>
            <p:ph type="body" idx="1"/>
          </p:nvPr>
        </p:nvSpPr>
        <p:spPr>
          <a:xfrm>
            <a:off x="839789" y="96203"/>
            <a:ext cx="3092132" cy="554037"/>
          </a:xfrm>
          <a:solidFill>
            <a:schemeClr val="bg1">
              <a:alpha val="80000"/>
            </a:schemeClr>
          </a:solidFill>
          <a:effectLst>
            <a:softEdge rad="38100"/>
          </a:effectLst>
        </p:spPr>
        <p:txBody>
          <a:bodyPr>
            <a:normAutofit/>
          </a:bodyPr>
          <a:lstStyle/>
          <a:p>
            <a:pPr algn="ctr"/>
            <a:r>
              <a:rPr lang="en-US" sz="3200" dirty="0">
                <a:effectLst>
                  <a:outerShdw blurRad="38100" dist="38100" dir="2700000" algn="tl">
                    <a:srgbClr val="000000">
                      <a:alpha val="43137"/>
                    </a:srgbClr>
                  </a:outerShdw>
                </a:effectLst>
                <a:latin typeface="Arial Rounded MT Bold" panose="020F0704030504030204" pitchFamily="34" charset="0"/>
              </a:rPr>
              <a:t>Manger</a:t>
            </a:r>
          </a:p>
        </p:txBody>
      </p:sp>
      <p:sp>
        <p:nvSpPr>
          <p:cNvPr id="4" name="Content Placeholder 3">
            <a:extLst>
              <a:ext uri="{FF2B5EF4-FFF2-40B4-BE49-F238E27FC236}">
                <a16:creationId xmlns:a16="http://schemas.microsoft.com/office/drawing/2014/main" id="{B7467C41-8E1C-4280-AD65-721E05C0558E}"/>
              </a:ext>
            </a:extLst>
          </p:cNvPr>
          <p:cNvSpPr>
            <a:spLocks noGrp="1"/>
          </p:cNvSpPr>
          <p:nvPr>
            <p:ph sz="half" idx="2"/>
          </p:nvPr>
        </p:nvSpPr>
        <p:spPr>
          <a:xfrm>
            <a:off x="213360" y="1127760"/>
            <a:ext cx="4734561" cy="4206240"/>
          </a:xfrm>
          <a:solidFill>
            <a:schemeClr val="bg1">
              <a:alpha val="80000"/>
            </a:schemeClr>
          </a:solidFill>
          <a:effectLst>
            <a:softEdge rad="38100"/>
          </a:effectLst>
        </p:spPr>
        <p:txBody>
          <a:bodyPr/>
          <a:lstStyle/>
          <a:p>
            <a:pPr marL="0" indent="0" algn="ctr">
              <a:buNone/>
            </a:pPr>
            <a:r>
              <a:rPr lang="en-US" b="1" dirty="0">
                <a:effectLst>
                  <a:outerShdw blurRad="38100" dist="38100" dir="2700000" algn="tl">
                    <a:srgbClr val="000000">
                      <a:alpha val="43137"/>
                    </a:srgbClr>
                  </a:outerShdw>
                </a:effectLst>
                <a:latin typeface="Arial Rounded MT Bold" panose="020F0704030504030204" pitchFamily="34" charset="0"/>
              </a:rPr>
              <a:t>Manger (7)</a:t>
            </a:r>
          </a:p>
          <a:p>
            <a:pPr>
              <a:buFont typeface="Wingdings" panose="05000000000000000000" pitchFamily="2" charset="2"/>
              <a:buChar char="§"/>
            </a:pPr>
            <a:r>
              <a:rPr lang="en-US" b="1" dirty="0">
                <a:effectLst>
                  <a:outerShdw blurRad="38100" dist="38100" dir="2700000" algn="tl">
                    <a:srgbClr val="000000">
                      <a:alpha val="43137"/>
                    </a:srgbClr>
                  </a:outerShdw>
                </a:effectLst>
                <a:latin typeface="Arial Rounded MT Bold" panose="020F0704030504030204" pitchFamily="34" charset="0"/>
              </a:rPr>
              <a:t>Broken Wood</a:t>
            </a:r>
          </a:p>
          <a:p>
            <a:pPr>
              <a:buFont typeface="Wingdings" panose="05000000000000000000" pitchFamily="2" charset="2"/>
              <a:buChar char="§"/>
            </a:pPr>
            <a:r>
              <a:rPr lang="en-US" b="1" dirty="0">
                <a:effectLst>
                  <a:outerShdw blurRad="38100" dist="38100" dir="2700000" algn="tl">
                    <a:srgbClr val="000000">
                      <a:alpha val="43137"/>
                    </a:srgbClr>
                  </a:outerShdw>
                </a:effectLst>
                <a:latin typeface="Arial Rounded MT Bold" panose="020F0704030504030204" pitchFamily="34" charset="0"/>
              </a:rPr>
              <a:t>Carry Out Common Task</a:t>
            </a:r>
          </a:p>
          <a:p>
            <a:pPr>
              <a:buFont typeface="Wingdings" panose="05000000000000000000" pitchFamily="2" charset="2"/>
              <a:buChar char="§"/>
            </a:pPr>
            <a:r>
              <a:rPr lang="en-US" b="1" dirty="0">
                <a:effectLst>
                  <a:outerShdw blurRad="38100" dist="38100" dir="2700000" algn="tl">
                    <a:srgbClr val="000000">
                      <a:alpha val="43137"/>
                    </a:srgbClr>
                  </a:outerShdw>
                </a:effectLst>
                <a:latin typeface="Arial Rounded MT Bold" panose="020F0704030504030204" pitchFamily="34" charset="0"/>
              </a:rPr>
              <a:t>Dispense Broken Food</a:t>
            </a:r>
          </a:p>
          <a:p>
            <a:pPr>
              <a:buFont typeface="Wingdings" panose="05000000000000000000" pitchFamily="2" charset="2"/>
              <a:buChar char="§"/>
            </a:pPr>
            <a:r>
              <a:rPr lang="en-US" b="1" dirty="0">
                <a:effectLst>
                  <a:outerShdw blurRad="38100" dist="38100" dir="2700000" algn="tl">
                    <a:srgbClr val="000000">
                      <a:alpha val="43137"/>
                    </a:srgbClr>
                  </a:outerShdw>
                </a:effectLst>
                <a:latin typeface="Arial Rounded MT Bold" panose="020F0704030504030204" pitchFamily="34" charset="0"/>
              </a:rPr>
              <a:t>Helpless</a:t>
            </a:r>
          </a:p>
          <a:p>
            <a:pPr>
              <a:buFont typeface="Wingdings" panose="05000000000000000000" pitchFamily="2" charset="2"/>
              <a:buChar char="§"/>
            </a:pPr>
            <a:r>
              <a:rPr lang="en-US" b="1" dirty="0">
                <a:effectLst>
                  <a:outerShdw blurRad="38100" dist="38100" dir="2700000" algn="tl">
                    <a:srgbClr val="000000">
                      <a:alpha val="43137"/>
                    </a:srgbClr>
                  </a:outerShdw>
                </a:effectLst>
                <a:latin typeface="Arial Rounded MT Bold" panose="020F0704030504030204" pitchFamily="34" charset="0"/>
              </a:rPr>
              <a:t>In Hands of Others</a:t>
            </a:r>
          </a:p>
          <a:p>
            <a:pPr>
              <a:buFont typeface="Wingdings" panose="05000000000000000000" pitchFamily="2" charset="2"/>
              <a:buChar char="§"/>
            </a:pPr>
            <a:r>
              <a:rPr lang="en-US" b="1" dirty="0">
                <a:effectLst>
                  <a:outerShdw blurRad="38100" dist="38100" dir="2700000" algn="tl">
                    <a:srgbClr val="000000">
                      <a:alpha val="43137"/>
                    </a:srgbClr>
                  </a:outerShdw>
                </a:effectLst>
                <a:latin typeface="Arial Rounded MT Bold" panose="020F0704030504030204" pitchFamily="34" charset="0"/>
              </a:rPr>
              <a:t>Back Upon the Wood</a:t>
            </a:r>
          </a:p>
          <a:p>
            <a:pPr>
              <a:buFont typeface="Wingdings" panose="05000000000000000000" pitchFamily="2" charset="2"/>
              <a:buChar char="§"/>
            </a:pPr>
            <a:r>
              <a:rPr lang="en-US" b="1" dirty="0">
                <a:effectLst>
                  <a:outerShdw blurRad="38100" dist="38100" dir="2700000" algn="tl">
                    <a:srgbClr val="000000">
                      <a:alpha val="43137"/>
                    </a:srgbClr>
                  </a:outerShdw>
                </a:effectLst>
                <a:latin typeface="Arial Rounded MT Bold" panose="020F0704030504030204" pitchFamily="34" charset="0"/>
              </a:rPr>
              <a:t>Precious Gift</a:t>
            </a:r>
          </a:p>
        </p:txBody>
      </p:sp>
      <p:sp>
        <p:nvSpPr>
          <p:cNvPr id="5" name="Text Placeholder 4">
            <a:extLst>
              <a:ext uri="{FF2B5EF4-FFF2-40B4-BE49-F238E27FC236}">
                <a16:creationId xmlns:a16="http://schemas.microsoft.com/office/drawing/2014/main" id="{DA4958C9-1D33-451D-94A2-637CBFF40A7A}"/>
              </a:ext>
            </a:extLst>
          </p:cNvPr>
          <p:cNvSpPr>
            <a:spLocks noGrp="1"/>
          </p:cNvSpPr>
          <p:nvPr>
            <p:ph type="body" sz="quarter" idx="3"/>
          </p:nvPr>
        </p:nvSpPr>
        <p:spPr>
          <a:xfrm>
            <a:off x="8260080" y="116523"/>
            <a:ext cx="3095308" cy="554037"/>
          </a:xfrm>
          <a:solidFill>
            <a:schemeClr val="bg1">
              <a:alpha val="80000"/>
            </a:schemeClr>
          </a:solidFill>
          <a:effectLst>
            <a:softEdge rad="38100"/>
          </a:effectLst>
        </p:spPr>
        <p:txBody>
          <a:bodyPr>
            <a:normAutofit/>
          </a:bodyPr>
          <a:lstStyle/>
          <a:p>
            <a:pPr algn="ctr"/>
            <a:r>
              <a:rPr lang="en-US" sz="3200" dirty="0">
                <a:effectLst>
                  <a:outerShdw blurRad="38100" dist="38100" dir="2700000" algn="tl">
                    <a:srgbClr val="000000">
                      <a:alpha val="43137"/>
                    </a:srgbClr>
                  </a:outerShdw>
                </a:effectLst>
                <a:latin typeface="Arial Rounded MT Bold" panose="020F0704030504030204" pitchFamily="34" charset="0"/>
              </a:rPr>
              <a:t>Cross</a:t>
            </a:r>
          </a:p>
        </p:txBody>
      </p:sp>
      <p:sp>
        <p:nvSpPr>
          <p:cNvPr id="6" name="Content Placeholder 5">
            <a:extLst>
              <a:ext uri="{FF2B5EF4-FFF2-40B4-BE49-F238E27FC236}">
                <a16:creationId xmlns:a16="http://schemas.microsoft.com/office/drawing/2014/main" id="{90B73B14-D52B-444E-8D04-DDAF28E1C348}"/>
              </a:ext>
            </a:extLst>
          </p:cNvPr>
          <p:cNvSpPr>
            <a:spLocks noGrp="1"/>
          </p:cNvSpPr>
          <p:nvPr>
            <p:ph sz="quarter" idx="4"/>
          </p:nvPr>
        </p:nvSpPr>
        <p:spPr>
          <a:xfrm>
            <a:off x="7244080" y="1127760"/>
            <a:ext cx="4712334" cy="4206240"/>
          </a:xfrm>
          <a:solidFill>
            <a:schemeClr val="bg1">
              <a:alpha val="80000"/>
            </a:schemeClr>
          </a:solidFill>
          <a:effectLst>
            <a:softEdge rad="38100"/>
          </a:effectLst>
        </p:spPr>
        <p:txBody>
          <a:bodyPr/>
          <a:lstStyle/>
          <a:p>
            <a:pPr marL="0" indent="0" algn="ctr">
              <a:buNone/>
            </a:pPr>
            <a:r>
              <a:rPr lang="en-US" b="1" dirty="0">
                <a:effectLst>
                  <a:outerShdw blurRad="38100" dist="38100" dir="2700000" algn="tl">
                    <a:srgbClr val="000000">
                      <a:alpha val="43137"/>
                    </a:srgbClr>
                  </a:outerShdw>
                </a:effectLst>
                <a:latin typeface="Arial Rounded MT Bold" panose="020F0704030504030204" pitchFamily="34" charset="0"/>
              </a:rPr>
              <a:t>Cross (John 19:17)</a:t>
            </a:r>
          </a:p>
          <a:p>
            <a:pPr>
              <a:buFont typeface="Wingdings" panose="05000000000000000000" pitchFamily="2" charset="2"/>
              <a:buChar char="§"/>
            </a:pPr>
            <a:r>
              <a:rPr lang="en-US" b="1" dirty="0">
                <a:effectLst>
                  <a:outerShdw blurRad="38100" dist="38100" dir="2700000" algn="tl">
                    <a:srgbClr val="000000">
                      <a:alpha val="43137"/>
                    </a:srgbClr>
                  </a:outerShdw>
                </a:effectLst>
                <a:latin typeface="Arial Rounded MT Bold" panose="020F0704030504030204" pitchFamily="34" charset="0"/>
              </a:rPr>
              <a:t>Broken Wood</a:t>
            </a:r>
          </a:p>
          <a:p>
            <a:pPr>
              <a:buFont typeface="Wingdings" panose="05000000000000000000" pitchFamily="2" charset="2"/>
              <a:buChar char="§"/>
            </a:pPr>
            <a:r>
              <a:rPr lang="en-US" b="1" dirty="0">
                <a:effectLst>
                  <a:outerShdw blurRad="38100" dist="38100" dir="2700000" algn="tl">
                    <a:srgbClr val="000000">
                      <a:alpha val="43137"/>
                    </a:srgbClr>
                  </a:outerShdw>
                </a:effectLst>
                <a:latin typeface="Arial Rounded MT Bold" panose="020F0704030504030204" pitchFamily="34" charset="0"/>
              </a:rPr>
              <a:t>Carry Out Common Task</a:t>
            </a:r>
          </a:p>
          <a:p>
            <a:pPr>
              <a:buFont typeface="Wingdings" panose="05000000000000000000" pitchFamily="2" charset="2"/>
              <a:buChar char="§"/>
            </a:pPr>
            <a:r>
              <a:rPr lang="en-US" b="1" dirty="0">
                <a:effectLst>
                  <a:outerShdw blurRad="38100" dist="38100" dir="2700000" algn="tl">
                    <a:srgbClr val="000000">
                      <a:alpha val="43137"/>
                    </a:srgbClr>
                  </a:outerShdw>
                </a:effectLst>
                <a:latin typeface="Arial Rounded MT Bold" panose="020F0704030504030204" pitchFamily="34" charset="0"/>
              </a:rPr>
              <a:t>Dispense Broken Body</a:t>
            </a:r>
          </a:p>
          <a:p>
            <a:pPr>
              <a:buFont typeface="Wingdings" panose="05000000000000000000" pitchFamily="2" charset="2"/>
              <a:buChar char="§"/>
            </a:pPr>
            <a:r>
              <a:rPr lang="en-US" b="1" dirty="0">
                <a:effectLst>
                  <a:outerShdw blurRad="38100" dist="38100" dir="2700000" algn="tl">
                    <a:srgbClr val="000000">
                      <a:alpha val="43137"/>
                    </a:srgbClr>
                  </a:outerShdw>
                </a:effectLst>
                <a:latin typeface="Arial Rounded MT Bold" panose="020F0704030504030204" pitchFamily="34" charset="0"/>
              </a:rPr>
              <a:t>Helpless</a:t>
            </a:r>
          </a:p>
          <a:p>
            <a:pPr>
              <a:buFont typeface="Wingdings" panose="05000000000000000000" pitchFamily="2" charset="2"/>
              <a:buChar char="§"/>
            </a:pPr>
            <a:r>
              <a:rPr lang="en-US" b="1" dirty="0">
                <a:effectLst>
                  <a:outerShdw blurRad="38100" dist="38100" dir="2700000" algn="tl">
                    <a:srgbClr val="000000">
                      <a:alpha val="43137"/>
                    </a:srgbClr>
                  </a:outerShdw>
                </a:effectLst>
                <a:latin typeface="Arial Rounded MT Bold" panose="020F0704030504030204" pitchFamily="34" charset="0"/>
              </a:rPr>
              <a:t>In Hands of Others</a:t>
            </a:r>
          </a:p>
          <a:p>
            <a:pPr>
              <a:buFont typeface="Wingdings" panose="05000000000000000000" pitchFamily="2" charset="2"/>
              <a:buChar char="§"/>
            </a:pPr>
            <a:r>
              <a:rPr lang="en-US" b="1" dirty="0">
                <a:effectLst>
                  <a:outerShdw blurRad="38100" dist="38100" dir="2700000" algn="tl">
                    <a:srgbClr val="000000">
                      <a:alpha val="43137"/>
                    </a:srgbClr>
                  </a:outerShdw>
                </a:effectLst>
                <a:latin typeface="Arial Rounded MT Bold" panose="020F0704030504030204" pitchFamily="34" charset="0"/>
              </a:rPr>
              <a:t>Back Upon the Wood</a:t>
            </a:r>
          </a:p>
          <a:p>
            <a:pPr>
              <a:buFont typeface="Wingdings" panose="05000000000000000000" pitchFamily="2" charset="2"/>
              <a:buChar char="§"/>
            </a:pPr>
            <a:r>
              <a:rPr lang="en-US" b="1" dirty="0">
                <a:effectLst>
                  <a:outerShdw blurRad="38100" dist="38100" dir="2700000" algn="tl">
                    <a:srgbClr val="000000">
                      <a:alpha val="43137"/>
                    </a:srgbClr>
                  </a:outerShdw>
                </a:effectLst>
                <a:latin typeface="Arial Rounded MT Bold" panose="020F0704030504030204" pitchFamily="34" charset="0"/>
              </a:rPr>
              <a:t>Precious Gift</a:t>
            </a:r>
          </a:p>
        </p:txBody>
      </p:sp>
    </p:spTree>
    <p:extLst>
      <p:ext uri="{BB962C8B-B14F-4D97-AF65-F5344CB8AC3E}">
        <p14:creationId xmlns:p14="http://schemas.microsoft.com/office/powerpoint/2010/main" val="94030719"/>
      </p:ext>
    </p:extLst>
  </p:cSld>
  <p:clrMapOvr>
    <a:masterClrMapping/>
  </p:clrMapOvr>
  <mc:AlternateContent xmlns:mc="http://schemas.openxmlformats.org/markup-compatibility/2006" xmlns:p14="http://schemas.microsoft.com/office/powerpoint/2010/main">
    <mc:Choice Requires="p14">
      <p:transition spd="slow" p14:dur="375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20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2000"/>
                                        <p:tgtEl>
                                          <p:spTgt spid="3">
                                            <p:txEl>
                                              <p:pRg st="0" end="0"/>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bg/>
                                          </p:spTgt>
                                        </p:tgtEl>
                                        <p:attrNameLst>
                                          <p:attrName>style.visibility</p:attrName>
                                        </p:attrNameLst>
                                      </p:cBhvr>
                                      <p:to>
                                        <p:strVal val="visible"/>
                                      </p:to>
                                    </p:set>
                                    <p:animEffect transition="in" filter="barn(inVertical)">
                                      <p:cBhvr>
                                        <p:cTn id="13" dur="2000"/>
                                        <p:tgtEl>
                                          <p:spTgt spid="5">
                                            <p:bg/>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barn(inVertical)">
                                      <p:cBhvr>
                                        <p:cTn id="16" dur="2000"/>
                                        <p:tgtEl>
                                          <p:spTgt spid="5">
                                            <p:txEl>
                                              <p:pRg st="0" end="0"/>
                                            </p:txEl>
                                          </p:spTgt>
                                        </p:tgtEl>
                                      </p:cBhvr>
                                    </p:animEffect>
                                  </p:childTnLst>
                                </p:cTn>
                              </p:par>
                            </p:childTnLst>
                          </p:cTn>
                        </p:par>
                        <p:par>
                          <p:cTn id="17" fill="hold">
                            <p:stCondLst>
                              <p:cond delay="2000"/>
                            </p:stCondLst>
                            <p:childTnLst>
                              <p:par>
                                <p:cTn id="18" presetID="31" presetClass="entr" presetSubtype="0" fill="hold" grpId="0" nodeType="afterEffect">
                                  <p:stCondLst>
                                    <p:cond delay="0"/>
                                  </p:stCondLst>
                                  <p:childTnLst>
                                    <p:set>
                                      <p:cBhvr>
                                        <p:cTn id="19" dur="1" fill="hold">
                                          <p:stCondLst>
                                            <p:cond delay="0"/>
                                          </p:stCondLst>
                                        </p:cTn>
                                        <p:tgtEl>
                                          <p:spTgt spid="4">
                                            <p:bg/>
                                          </p:spTgt>
                                        </p:tgtEl>
                                        <p:attrNameLst>
                                          <p:attrName>style.visibility</p:attrName>
                                        </p:attrNameLst>
                                      </p:cBhvr>
                                      <p:to>
                                        <p:strVal val="visible"/>
                                      </p:to>
                                    </p:set>
                                    <p:anim calcmode="lin" valueType="num">
                                      <p:cBhvr>
                                        <p:cTn id="20" dur="2000" fill="hold"/>
                                        <p:tgtEl>
                                          <p:spTgt spid="4">
                                            <p:bg/>
                                          </p:spTgt>
                                        </p:tgtEl>
                                        <p:attrNameLst>
                                          <p:attrName>ppt_w</p:attrName>
                                        </p:attrNameLst>
                                      </p:cBhvr>
                                      <p:tavLst>
                                        <p:tav tm="0">
                                          <p:val>
                                            <p:fltVal val="0"/>
                                          </p:val>
                                        </p:tav>
                                        <p:tav tm="100000">
                                          <p:val>
                                            <p:strVal val="#ppt_w"/>
                                          </p:val>
                                        </p:tav>
                                      </p:tavLst>
                                    </p:anim>
                                    <p:anim calcmode="lin" valueType="num">
                                      <p:cBhvr>
                                        <p:cTn id="21" dur="2000" fill="hold"/>
                                        <p:tgtEl>
                                          <p:spTgt spid="4">
                                            <p:bg/>
                                          </p:spTgt>
                                        </p:tgtEl>
                                        <p:attrNameLst>
                                          <p:attrName>ppt_h</p:attrName>
                                        </p:attrNameLst>
                                      </p:cBhvr>
                                      <p:tavLst>
                                        <p:tav tm="0">
                                          <p:val>
                                            <p:fltVal val="0"/>
                                          </p:val>
                                        </p:tav>
                                        <p:tav tm="100000">
                                          <p:val>
                                            <p:strVal val="#ppt_h"/>
                                          </p:val>
                                        </p:tav>
                                      </p:tavLst>
                                    </p:anim>
                                    <p:anim calcmode="lin" valueType="num">
                                      <p:cBhvr>
                                        <p:cTn id="22" dur="2000" fill="hold"/>
                                        <p:tgtEl>
                                          <p:spTgt spid="4">
                                            <p:bg/>
                                          </p:spTgt>
                                        </p:tgtEl>
                                        <p:attrNameLst>
                                          <p:attrName>style.rotation</p:attrName>
                                        </p:attrNameLst>
                                      </p:cBhvr>
                                      <p:tavLst>
                                        <p:tav tm="0">
                                          <p:val>
                                            <p:fltVal val="90"/>
                                          </p:val>
                                        </p:tav>
                                        <p:tav tm="100000">
                                          <p:val>
                                            <p:fltVal val="0"/>
                                          </p:val>
                                        </p:tav>
                                      </p:tavLst>
                                    </p:anim>
                                    <p:animEffect transition="in" filter="fade">
                                      <p:cBhvr>
                                        <p:cTn id="23" dur="2000"/>
                                        <p:tgtEl>
                                          <p:spTgt spid="4">
                                            <p:bg/>
                                          </p:spTgt>
                                        </p:tgtEl>
                                      </p:cBhvr>
                                    </p:animEffect>
                                  </p:childTnLst>
                                </p:cTn>
                              </p:par>
                              <p:par>
                                <p:cTn id="24" presetID="31" presetClass="entr" presetSubtype="0" fill="hold" grpId="0" nodeType="with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 calcmode="lin" valueType="num">
                                      <p:cBhvr>
                                        <p:cTn id="26" dur="2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7" dur="2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28" dur="2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29" dur="20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 calcmode="lin" valueType="num">
                                      <p:cBhvr>
                                        <p:cTn id="34" dur="2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35" dur="2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36" dur="2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37" dur="2000"/>
                                        <p:tgtEl>
                                          <p:spTgt spid="4">
                                            <p:txEl>
                                              <p:pRg st="1" end="1"/>
                                            </p:txEl>
                                          </p:spTgt>
                                        </p:tgtEl>
                                      </p:cBhvr>
                                    </p:animEffect>
                                  </p:childTnLst>
                                </p:cTn>
                              </p:par>
                            </p:childTnLst>
                          </p:cTn>
                        </p:par>
                        <p:par>
                          <p:cTn id="38" fill="hold">
                            <p:stCondLst>
                              <p:cond delay="2000"/>
                            </p:stCondLst>
                            <p:childTnLst>
                              <p:par>
                                <p:cTn id="39" presetID="31" presetClass="entr" presetSubtype="0" fill="hold" grpId="0" nodeType="after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anim calcmode="lin" valueType="num">
                                      <p:cBhvr>
                                        <p:cTn id="41" dur="2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42" dur="2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43" dur="2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44" dur="2000"/>
                                        <p:tgtEl>
                                          <p:spTgt spid="4">
                                            <p:txEl>
                                              <p:pRg st="2" end="2"/>
                                            </p:txEl>
                                          </p:spTgt>
                                        </p:tgtEl>
                                      </p:cBhvr>
                                    </p:animEffect>
                                  </p:childTnLst>
                                </p:cTn>
                              </p:par>
                            </p:childTnLst>
                          </p:cTn>
                        </p:par>
                        <p:par>
                          <p:cTn id="45" fill="hold">
                            <p:stCondLst>
                              <p:cond delay="4000"/>
                            </p:stCondLst>
                            <p:childTnLst>
                              <p:par>
                                <p:cTn id="46" presetID="31" presetClass="entr" presetSubtype="0" fill="hold" grpId="0" nodeType="afterEffect">
                                  <p:stCondLst>
                                    <p:cond delay="0"/>
                                  </p:stCondLst>
                                  <p:childTnLst>
                                    <p:set>
                                      <p:cBhvr>
                                        <p:cTn id="47" dur="1" fill="hold">
                                          <p:stCondLst>
                                            <p:cond delay="0"/>
                                          </p:stCondLst>
                                        </p:cTn>
                                        <p:tgtEl>
                                          <p:spTgt spid="4">
                                            <p:txEl>
                                              <p:pRg st="3" end="3"/>
                                            </p:txEl>
                                          </p:spTgt>
                                        </p:tgtEl>
                                        <p:attrNameLst>
                                          <p:attrName>style.visibility</p:attrName>
                                        </p:attrNameLst>
                                      </p:cBhvr>
                                      <p:to>
                                        <p:strVal val="visible"/>
                                      </p:to>
                                    </p:set>
                                    <p:anim calcmode="lin" valueType="num">
                                      <p:cBhvr>
                                        <p:cTn id="48" dur="2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49" dur="2000" fill="hold"/>
                                        <p:tgtEl>
                                          <p:spTgt spid="4">
                                            <p:txEl>
                                              <p:pRg st="3" end="3"/>
                                            </p:txEl>
                                          </p:spTgt>
                                        </p:tgtEl>
                                        <p:attrNameLst>
                                          <p:attrName>ppt_h</p:attrName>
                                        </p:attrNameLst>
                                      </p:cBhvr>
                                      <p:tavLst>
                                        <p:tav tm="0">
                                          <p:val>
                                            <p:fltVal val="0"/>
                                          </p:val>
                                        </p:tav>
                                        <p:tav tm="100000">
                                          <p:val>
                                            <p:strVal val="#ppt_h"/>
                                          </p:val>
                                        </p:tav>
                                      </p:tavLst>
                                    </p:anim>
                                    <p:anim calcmode="lin" valueType="num">
                                      <p:cBhvr>
                                        <p:cTn id="50" dur="2000" fill="hold"/>
                                        <p:tgtEl>
                                          <p:spTgt spid="4">
                                            <p:txEl>
                                              <p:pRg st="3" end="3"/>
                                            </p:txEl>
                                          </p:spTgt>
                                        </p:tgtEl>
                                        <p:attrNameLst>
                                          <p:attrName>style.rotation</p:attrName>
                                        </p:attrNameLst>
                                      </p:cBhvr>
                                      <p:tavLst>
                                        <p:tav tm="0">
                                          <p:val>
                                            <p:fltVal val="90"/>
                                          </p:val>
                                        </p:tav>
                                        <p:tav tm="100000">
                                          <p:val>
                                            <p:fltVal val="0"/>
                                          </p:val>
                                        </p:tav>
                                      </p:tavLst>
                                    </p:anim>
                                    <p:animEffect transition="in" filter="fade">
                                      <p:cBhvr>
                                        <p:cTn id="51" dur="2000"/>
                                        <p:tgtEl>
                                          <p:spTgt spid="4">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4">
                                            <p:txEl>
                                              <p:pRg st="4" end="4"/>
                                            </p:txEl>
                                          </p:spTgt>
                                        </p:tgtEl>
                                        <p:attrNameLst>
                                          <p:attrName>style.visibility</p:attrName>
                                        </p:attrNameLst>
                                      </p:cBhvr>
                                      <p:to>
                                        <p:strVal val="visible"/>
                                      </p:to>
                                    </p:set>
                                    <p:anim calcmode="lin" valueType="num">
                                      <p:cBhvr>
                                        <p:cTn id="56" dur="2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57" dur="2000" fill="hold"/>
                                        <p:tgtEl>
                                          <p:spTgt spid="4">
                                            <p:txEl>
                                              <p:pRg st="4" end="4"/>
                                            </p:txEl>
                                          </p:spTgt>
                                        </p:tgtEl>
                                        <p:attrNameLst>
                                          <p:attrName>ppt_h</p:attrName>
                                        </p:attrNameLst>
                                      </p:cBhvr>
                                      <p:tavLst>
                                        <p:tav tm="0">
                                          <p:val>
                                            <p:fltVal val="0"/>
                                          </p:val>
                                        </p:tav>
                                        <p:tav tm="100000">
                                          <p:val>
                                            <p:strVal val="#ppt_h"/>
                                          </p:val>
                                        </p:tav>
                                      </p:tavLst>
                                    </p:anim>
                                    <p:anim calcmode="lin" valueType="num">
                                      <p:cBhvr>
                                        <p:cTn id="58" dur="2000" fill="hold"/>
                                        <p:tgtEl>
                                          <p:spTgt spid="4">
                                            <p:txEl>
                                              <p:pRg st="4" end="4"/>
                                            </p:txEl>
                                          </p:spTgt>
                                        </p:tgtEl>
                                        <p:attrNameLst>
                                          <p:attrName>style.rotation</p:attrName>
                                        </p:attrNameLst>
                                      </p:cBhvr>
                                      <p:tavLst>
                                        <p:tav tm="0">
                                          <p:val>
                                            <p:fltVal val="90"/>
                                          </p:val>
                                        </p:tav>
                                        <p:tav tm="100000">
                                          <p:val>
                                            <p:fltVal val="0"/>
                                          </p:val>
                                        </p:tav>
                                      </p:tavLst>
                                    </p:anim>
                                    <p:animEffect transition="in" filter="fade">
                                      <p:cBhvr>
                                        <p:cTn id="59" dur="2000"/>
                                        <p:tgtEl>
                                          <p:spTgt spid="4">
                                            <p:txEl>
                                              <p:pRg st="4" end="4"/>
                                            </p:txEl>
                                          </p:spTgt>
                                        </p:tgtEl>
                                      </p:cBhvr>
                                    </p:animEffect>
                                  </p:childTnLst>
                                </p:cTn>
                              </p:par>
                            </p:childTnLst>
                          </p:cTn>
                        </p:par>
                        <p:par>
                          <p:cTn id="60" fill="hold">
                            <p:stCondLst>
                              <p:cond delay="2000"/>
                            </p:stCondLst>
                            <p:childTnLst>
                              <p:par>
                                <p:cTn id="61" presetID="31" presetClass="entr" presetSubtype="0" fill="hold" grpId="0" nodeType="afterEffect">
                                  <p:stCondLst>
                                    <p:cond delay="0"/>
                                  </p:stCondLst>
                                  <p:childTnLst>
                                    <p:set>
                                      <p:cBhvr>
                                        <p:cTn id="62" dur="1" fill="hold">
                                          <p:stCondLst>
                                            <p:cond delay="0"/>
                                          </p:stCondLst>
                                        </p:cTn>
                                        <p:tgtEl>
                                          <p:spTgt spid="4">
                                            <p:txEl>
                                              <p:pRg st="5" end="5"/>
                                            </p:txEl>
                                          </p:spTgt>
                                        </p:tgtEl>
                                        <p:attrNameLst>
                                          <p:attrName>style.visibility</p:attrName>
                                        </p:attrNameLst>
                                      </p:cBhvr>
                                      <p:to>
                                        <p:strVal val="visible"/>
                                      </p:to>
                                    </p:set>
                                    <p:anim calcmode="lin" valueType="num">
                                      <p:cBhvr>
                                        <p:cTn id="63" dur="2000" fill="hold"/>
                                        <p:tgtEl>
                                          <p:spTgt spid="4">
                                            <p:txEl>
                                              <p:pRg st="5" end="5"/>
                                            </p:txEl>
                                          </p:spTgt>
                                        </p:tgtEl>
                                        <p:attrNameLst>
                                          <p:attrName>ppt_w</p:attrName>
                                        </p:attrNameLst>
                                      </p:cBhvr>
                                      <p:tavLst>
                                        <p:tav tm="0">
                                          <p:val>
                                            <p:fltVal val="0"/>
                                          </p:val>
                                        </p:tav>
                                        <p:tav tm="100000">
                                          <p:val>
                                            <p:strVal val="#ppt_w"/>
                                          </p:val>
                                        </p:tav>
                                      </p:tavLst>
                                    </p:anim>
                                    <p:anim calcmode="lin" valueType="num">
                                      <p:cBhvr>
                                        <p:cTn id="64" dur="2000" fill="hold"/>
                                        <p:tgtEl>
                                          <p:spTgt spid="4">
                                            <p:txEl>
                                              <p:pRg st="5" end="5"/>
                                            </p:txEl>
                                          </p:spTgt>
                                        </p:tgtEl>
                                        <p:attrNameLst>
                                          <p:attrName>ppt_h</p:attrName>
                                        </p:attrNameLst>
                                      </p:cBhvr>
                                      <p:tavLst>
                                        <p:tav tm="0">
                                          <p:val>
                                            <p:fltVal val="0"/>
                                          </p:val>
                                        </p:tav>
                                        <p:tav tm="100000">
                                          <p:val>
                                            <p:strVal val="#ppt_h"/>
                                          </p:val>
                                        </p:tav>
                                      </p:tavLst>
                                    </p:anim>
                                    <p:anim calcmode="lin" valueType="num">
                                      <p:cBhvr>
                                        <p:cTn id="65" dur="2000" fill="hold"/>
                                        <p:tgtEl>
                                          <p:spTgt spid="4">
                                            <p:txEl>
                                              <p:pRg st="5" end="5"/>
                                            </p:txEl>
                                          </p:spTgt>
                                        </p:tgtEl>
                                        <p:attrNameLst>
                                          <p:attrName>style.rotation</p:attrName>
                                        </p:attrNameLst>
                                      </p:cBhvr>
                                      <p:tavLst>
                                        <p:tav tm="0">
                                          <p:val>
                                            <p:fltVal val="90"/>
                                          </p:val>
                                        </p:tav>
                                        <p:tav tm="100000">
                                          <p:val>
                                            <p:fltVal val="0"/>
                                          </p:val>
                                        </p:tav>
                                      </p:tavLst>
                                    </p:anim>
                                    <p:animEffect transition="in" filter="fade">
                                      <p:cBhvr>
                                        <p:cTn id="66" dur="2000"/>
                                        <p:tgtEl>
                                          <p:spTgt spid="4">
                                            <p:txEl>
                                              <p:pRg st="5" end="5"/>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grpId="0" nodeType="clickEffect">
                                  <p:stCondLst>
                                    <p:cond delay="0"/>
                                  </p:stCondLst>
                                  <p:childTnLst>
                                    <p:set>
                                      <p:cBhvr>
                                        <p:cTn id="70" dur="1" fill="hold">
                                          <p:stCondLst>
                                            <p:cond delay="0"/>
                                          </p:stCondLst>
                                        </p:cTn>
                                        <p:tgtEl>
                                          <p:spTgt spid="4">
                                            <p:txEl>
                                              <p:pRg st="6" end="6"/>
                                            </p:txEl>
                                          </p:spTgt>
                                        </p:tgtEl>
                                        <p:attrNameLst>
                                          <p:attrName>style.visibility</p:attrName>
                                        </p:attrNameLst>
                                      </p:cBhvr>
                                      <p:to>
                                        <p:strVal val="visible"/>
                                      </p:to>
                                    </p:set>
                                    <p:anim calcmode="lin" valueType="num">
                                      <p:cBhvr>
                                        <p:cTn id="71" dur="2000" fill="hold"/>
                                        <p:tgtEl>
                                          <p:spTgt spid="4">
                                            <p:txEl>
                                              <p:pRg st="6" end="6"/>
                                            </p:txEl>
                                          </p:spTgt>
                                        </p:tgtEl>
                                        <p:attrNameLst>
                                          <p:attrName>ppt_w</p:attrName>
                                        </p:attrNameLst>
                                      </p:cBhvr>
                                      <p:tavLst>
                                        <p:tav tm="0">
                                          <p:val>
                                            <p:fltVal val="0"/>
                                          </p:val>
                                        </p:tav>
                                        <p:tav tm="100000">
                                          <p:val>
                                            <p:strVal val="#ppt_w"/>
                                          </p:val>
                                        </p:tav>
                                      </p:tavLst>
                                    </p:anim>
                                    <p:anim calcmode="lin" valueType="num">
                                      <p:cBhvr>
                                        <p:cTn id="72" dur="2000" fill="hold"/>
                                        <p:tgtEl>
                                          <p:spTgt spid="4">
                                            <p:txEl>
                                              <p:pRg st="6" end="6"/>
                                            </p:txEl>
                                          </p:spTgt>
                                        </p:tgtEl>
                                        <p:attrNameLst>
                                          <p:attrName>ppt_h</p:attrName>
                                        </p:attrNameLst>
                                      </p:cBhvr>
                                      <p:tavLst>
                                        <p:tav tm="0">
                                          <p:val>
                                            <p:fltVal val="0"/>
                                          </p:val>
                                        </p:tav>
                                        <p:tav tm="100000">
                                          <p:val>
                                            <p:strVal val="#ppt_h"/>
                                          </p:val>
                                        </p:tav>
                                      </p:tavLst>
                                    </p:anim>
                                    <p:anim calcmode="lin" valueType="num">
                                      <p:cBhvr>
                                        <p:cTn id="73" dur="2000" fill="hold"/>
                                        <p:tgtEl>
                                          <p:spTgt spid="4">
                                            <p:txEl>
                                              <p:pRg st="6" end="6"/>
                                            </p:txEl>
                                          </p:spTgt>
                                        </p:tgtEl>
                                        <p:attrNameLst>
                                          <p:attrName>style.rotation</p:attrName>
                                        </p:attrNameLst>
                                      </p:cBhvr>
                                      <p:tavLst>
                                        <p:tav tm="0">
                                          <p:val>
                                            <p:fltVal val="90"/>
                                          </p:val>
                                        </p:tav>
                                        <p:tav tm="100000">
                                          <p:val>
                                            <p:fltVal val="0"/>
                                          </p:val>
                                        </p:tav>
                                      </p:tavLst>
                                    </p:anim>
                                    <p:animEffect transition="in" filter="fade">
                                      <p:cBhvr>
                                        <p:cTn id="74" dur="2000"/>
                                        <p:tgtEl>
                                          <p:spTgt spid="4">
                                            <p:txEl>
                                              <p:pRg st="6" end="6"/>
                                            </p:txEl>
                                          </p:spTgt>
                                        </p:tgtEl>
                                      </p:cBhvr>
                                    </p:animEffect>
                                  </p:childTnLst>
                                </p:cTn>
                              </p:par>
                            </p:childTnLst>
                          </p:cTn>
                        </p:par>
                        <p:par>
                          <p:cTn id="75" fill="hold">
                            <p:stCondLst>
                              <p:cond delay="2000"/>
                            </p:stCondLst>
                            <p:childTnLst>
                              <p:par>
                                <p:cTn id="76" presetID="31" presetClass="entr" presetSubtype="0" fill="hold" grpId="0" nodeType="afterEffect">
                                  <p:stCondLst>
                                    <p:cond delay="0"/>
                                  </p:stCondLst>
                                  <p:childTnLst>
                                    <p:set>
                                      <p:cBhvr>
                                        <p:cTn id="77" dur="1" fill="hold">
                                          <p:stCondLst>
                                            <p:cond delay="0"/>
                                          </p:stCondLst>
                                        </p:cTn>
                                        <p:tgtEl>
                                          <p:spTgt spid="4">
                                            <p:txEl>
                                              <p:pRg st="7" end="7"/>
                                            </p:txEl>
                                          </p:spTgt>
                                        </p:tgtEl>
                                        <p:attrNameLst>
                                          <p:attrName>style.visibility</p:attrName>
                                        </p:attrNameLst>
                                      </p:cBhvr>
                                      <p:to>
                                        <p:strVal val="visible"/>
                                      </p:to>
                                    </p:set>
                                    <p:anim calcmode="lin" valueType="num">
                                      <p:cBhvr>
                                        <p:cTn id="78" dur="2000" fill="hold"/>
                                        <p:tgtEl>
                                          <p:spTgt spid="4">
                                            <p:txEl>
                                              <p:pRg st="7" end="7"/>
                                            </p:txEl>
                                          </p:spTgt>
                                        </p:tgtEl>
                                        <p:attrNameLst>
                                          <p:attrName>ppt_w</p:attrName>
                                        </p:attrNameLst>
                                      </p:cBhvr>
                                      <p:tavLst>
                                        <p:tav tm="0">
                                          <p:val>
                                            <p:fltVal val="0"/>
                                          </p:val>
                                        </p:tav>
                                        <p:tav tm="100000">
                                          <p:val>
                                            <p:strVal val="#ppt_w"/>
                                          </p:val>
                                        </p:tav>
                                      </p:tavLst>
                                    </p:anim>
                                    <p:anim calcmode="lin" valueType="num">
                                      <p:cBhvr>
                                        <p:cTn id="79" dur="2000" fill="hold"/>
                                        <p:tgtEl>
                                          <p:spTgt spid="4">
                                            <p:txEl>
                                              <p:pRg st="7" end="7"/>
                                            </p:txEl>
                                          </p:spTgt>
                                        </p:tgtEl>
                                        <p:attrNameLst>
                                          <p:attrName>ppt_h</p:attrName>
                                        </p:attrNameLst>
                                      </p:cBhvr>
                                      <p:tavLst>
                                        <p:tav tm="0">
                                          <p:val>
                                            <p:fltVal val="0"/>
                                          </p:val>
                                        </p:tav>
                                        <p:tav tm="100000">
                                          <p:val>
                                            <p:strVal val="#ppt_h"/>
                                          </p:val>
                                        </p:tav>
                                      </p:tavLst>
                                    </p:anim>
                                    <p:anim calcmode="lin" valueType="num">
                                      <p:cBhvr>
                                        <p:cTn id="80" dur="2000" fill="hold"/>
                                        <p:tgtEl>
                                          <p:spTgt spid="4">
                                            <p:txEl>
                                              <p:pRg st="7" end="7"/>
                                            </p:txEl>
                                          </p:spTgt>
                                        </p:tgtEl>
                                        <p:attrNameLst>
                                          <p:attrName>style.rotation</p:attrName>
                                        </p:attrNameLst>
                                      </p:cBhvr>
                                      <p:tavLst>
                                        <p:tav tm="0">
                                          <p:val>
                                            <p:fltVal val="90"/>
                                          </p:val>
                                        </p:tav>
                                        <p:tav tm="100000">
                                          <p:val>
                                            <p:fltVal val="0"/>
                                          </p:val>
                                        </p:tav>
                                      </p:tavLst>
                                    </p:anim>
                                    <p:animEffect transition="in" filter="fade">
                                      <p:cBhvr>
                                        <p:cTn id="81" dur="2000"/>
                                        <p:tgtEl>
                                          <p:spTgt spid="4">
                                            <p:txEl>
                                              <p:pRg st="7" end="7"/>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31" presetClass="entr" presetSubtype="0" fill="hold" grpId="0" nodeType="clickEffect">
                                  <p:stCondLst>
                                    <p:cond delay="0"/>
                                  </p:stCondLst>
                                  <p:childTnLst>
                                    <p:set>
                                      <p:cBhvr>
                                        <p:cTn id="85" dur="1" fill="hold">
                                          <p:stCondLst>
                                            <p:cond delay="0"/>
                                          </p:stCondLst>
                                        </p:cTn>
                                        <p:tgtEl>
                                          <p:spTgt spid="6">
                                            <p:bg/>
                                          </p:spTgt>
                                        </p:tgtEl>
                                        <p:attrNameLst>
                                          <p:attrName>style.visibility</p:attrName>
                                        </p:attrNameLst>
                                      </p:cBhvr>
                                      <p:to>
                                        <p:strVal val="visible"/>
                                      </p:to>
                                    </p:set>
                                    <p:anim calcmode="lin" valueType="num">
                                      <p:cBhvr>
                                        <p:cTn id="86" dur="2000" fill="hold"/>
                                        <p:tgtEl>
                                          <p:spTgt spid="6">
                                            <p:bg/>
                                          </p:spTgt>
                                        </p:tgtEl>
                                        <p:attrNameLst>
                                          <p:attrName>ppt_w</p:attrName>
                                        </p:attrNameLst>
                                      </p:cBhvr>
                                      <p:tavLst>
                                        <p:tav tm="0">
                                          <p:val>
                                            <p:fltVal val="0"/>
                                          </p:val>
                                        </p:tav>
                                        <p:tav tm="100000">
                                          <p:val>
                                            <p:strVal val="#ppt_w"/>
                                          </p:val>
                                        </p:tav>
                                      </p:tavLst>
                                    </p:anim>
                                    <p:anim calcmode="lin" valueType="num">
                                      <p:cBhvr>
                                        <p:cTn id="87" dur="2000" fill="hold"/>
                                        <p:tgtEl>
                                          <p:spTgt spid="6">
                                            <p:bg/>
                                          </p:spTgt>
                                        </p:tgtEl>
                                        <p:attrNameLst>
                                          <p:attrName>ppt_h</p:attrName>
                                        </p:attrNameLst>
                                      </p:cBhvr>
                                      <p:tavLst>
                                        <p:tav tm="0">
                                          <p:val>
                                            <p:fltVal val="0"/>
                                          </p:val>
                                        </p:tav>
                                        <p:tav tm="100000">
                                          <p:val>
                                            <p:strVal val="#ppt_h"/>
                                          </p:val>
                                        </p:tav>
                                      </p:tavLst>
                                    </p:anim>
                                    <p:anim calcmode="lin" valueType="num">
                                      <p:cBhvr>
                                        <p:cTn id="88" dur="2000" fill="hold"/>
                                        <p:tgtEl>
                                          <p:spTgt spid="6">
                                            <p:bg/>
                                          </p:spTgt>
                                        </p:tgtEl>
                                        <p:attrNameLst>
                                          <p:attrName>style.rotation</p:attrName>
                                        </p:attrNameLst>
                                      </p:cBhvr>
                                      <p:tavLst>
                                        <p:tav tm="0">
                                          <p:val>
                                            <p:fltVal val="90"/>
                                          </p:val>
                                        </p:tav>
                                        <p:tav tm="100000">
                                          <p:val>
                                            <p:fltVal val="0"/>
                                          </p:val>
                                        </p:tav>
                                      </p:tavLst>
                                    </p:anim>
                                    <p:animEffect transition="in" filter="fade">
                                      <p:cBhvr>
                                        <p:cTn id="89" dur="2000"/>
                                        <p:tgtEl>
                                          <p:spTgt spid="6">
                                            <p:bg/>
                                          </p:spTgt>
                                        </p:tgtEl>
                                      </p:cBhvr>
                                    </p:animEffect>
                                  </p:childTnLst>
                                </p:cTn>
                              </p:par>
                              <p:par>
                                <p:cTn id="90" presetID="31" presetClass="entr" presetSubtype="0" fill="hold" grpId="0" nodeType="withEffect">
                                  <p:stCondLst>
                                    <p:cond delay="0"/>
                                  </p:stCondLst>
                                  <p:childTnLst>
                                    <p:set>
                                      <p:cBhvr>
                                        <p:cTn id="91" dur="1" fill="hold">
                                          <p:stCondLst>
                                            <p:cond delay="0"/>
                                          </p:stCondLst>
                                        </p:cTn>
                                        <p:tgtEl>
                                          <p:spTgt spid="6">
                                            <p:txEl>
                                              <p:pRg st="0" end="0"/>
                                            </p:txEl>
                                          </p:spTgt>
                                        </p:tgtEl>
                                        <p:attrNameLst>
                                          <p:attrName>style.visibility</p:attrName>
                                        </p:attrNameLst>
                                      </p:cBhvr>
                                      <p:to>
                                        <p:strVal val="visible"/>
                                      </p:to>
                                    </p:set>
                                    <p:anim calcmode="lin" valueType="num">
                                      <p:cBhvr>
                                        <p:cTn id="92" dur="2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93" dur="2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94" dur="2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95" dur="2000"/>
                                        <p:tgtEl>
                                          <p:spTgt spid="6">
                                            <p:txEl>
                                              <p:pRg st="0" end="0"/>
                                            </p:txEl>
                                          </p:spTgt>
                                        </p:tgtEl>
                                      </p:cBhvr>
                                    </p:animEffect>
                                  </p:childTnLst>
                                </p:cTn>
                              </p:par>
                            </p:childTnLst>
                          </p:cTn>
                        </p:par>
                        <p:par>
                          <p:cTn id="96" fill="hold">
                            <p:stCondLst>
                              <p:cond delay="2000"/>
                            </p:stCondLst>
                            <p:childTnLst>
                              <p:par>
                                <p:cTn id="97" presetID="31" presetClass="entr" presetSubtype="0" fill="hold" grpId="0" nodeType="afterEffect">
                                  <p:stCondLst>
                                    <p:cond delay="0"/>
                                  </p:stCondLst>
                                  <p:childTnLst>
                                    <p:set>
                                      <p:cBhvr>
                                        <p:cTn id="98" dur="1" fill="hold">
                                          <p:stCondLst>
                                            <p:cond delay="0"/>
                                          </p:stCondLst>
                                        </p:cTn>
                                        <p:tgtEl>
                                          <p:spTgt spid="6">
                                            <p:txEl>
                                              <p:pRg st="1" end="1"/>
                                            </p:txEl>
                                          </p:spTgt>
                                        </p:tgtEl>
                                        <p:attrNameLst>
                                          <p:attrName>style.visibility</p:attrName>
                                        </p:attrNameLst>
                                      </p:cBhvr>
                                      <p:to>
                                        <p:strVal val="visible"/>
                                      </p:to>
                                    </p:set>
                                    <p:anim calcmode="lin" valueType="num">
                                      <p:cBhvr>
                                        <p:cTn id="99" dur="2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00" dur="2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101" dur="2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102" dur="2000"/>
                                        <p:tgtEl>
                                          <p:spTgt spid="6">
                                            <p:txEl>
                                              <p:pRg st="1" end="1"/>
                                            </p:txEl>
                                          </p:spTgt>
                                        </p:tgtEl>
                                      </p:cBhvr>
                                    </p:animEffect>
                                  </p:childTnLst>
                                </p:cTn>
                              </p:par>
                            </p:childTnLst>
                          </p:cTn>
                        </p:par>
                        <p:par>
                          <p:cTn id="103" fill="hold">
                            <p:stCondLst>
                              <p:cond delay="4000"/>
                            </p:stCondLst>
                            <p:childTnLst>
                              <p:par>
                                <p:cTn id="104" presetID="31" presetClass="entr" presetSubtype="0" fill="hold" grpId="0" nodeType="afterEffect">
                                  <p:stCondLst>
                                    <p:cond delay="0"/>
                                  </p:stCondLst>
                                  <p:childTnLst>
                                    <p:set>
                                      <p:cBhvr>
                                        <p:cTn id="105" dur="1" fill="hold">
                                          <p:stCondLst>
                                            <p:cond delay="0"/>
                                          </p:stCondLst>
                                        </p:cTn>
                                        <p:tgtEl>
                                          <p:spTgt spid="6">
                                            <p:txEl>
                                              <p:pRg st="2" end="2"/>
                                            </p:txEl>
                                          </p:spTgt>
                                        </p:tgtEl>
                                        <p:attrNameLst>
                                          <p:attrName>style.visibility</p:attrName>
                                        </p:attrNameLst>
                                      </p:cBhvr>
                                      <p:to>
                                        <p:strVal val="visible"/>
                                      </p:to>
                                    </p:set>
                                    <p:anim calcmode="lin" valueType="num">
                                      <p:cBhvr>
                                        <p:cTn id="106" dur="2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07" dur="2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108" dur="2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109" dur="2000"/>
                                        <p:tgtEl>
                                          <p:spTgt spid="6">
                                            <p:txEl>
                                              <p:pRg st="2" end="2"/>
                                            </p:txEl>
                                          </p:spTgt>
                                        </p:tgtEl>
                                      </p:cBhvr>
                                    </p:animEffect>
                                  </p:childTnLst>
                                </p:cTn>
                              </p:par>
                            </p:childTnLst>
                          </p:cTn>
                        </p:par>
                        <p:par>
                          <p:cTn id="110" fill="hold">
                            <p:stCondLst>
                              <p:cond delay="6000"/>
                            </p:stCondLst>
                            <p:childTnLst>
                              <p:par>
                                <p:cTn id="111" presetID="31" presetClass="entr" presetSubtype="0" fill="hold" grpId="0" nodeType="afterEffect">
                                  <p:stCondLst>
                                    <p:cond delay="0"/>
                                  </p:stCondLst>
                                  <p:childTnLst>
                                    <p:set>
                                      <p:cBhvr>
                                        <p:cTn id="112" dur="1" fill="hold">
                                          <p:stCondLst>
                                            <p:cond delay="0"/>
                                          </p:stCondLst>
                                        </p:cTn>
                                        <p:tgtEl>
                                          <p:spTgt spid="6">
                                            <p:txEl>
                                              <p:pRg st="3" end="3"/>
                                            </p:txEl>
                                          </p:spTgt>
                                        </p:tgtEl>
                                        <p:attrNameLst>
                                          <p:attrName>style.visibility</p:attrName>
                                        </p:attrNameLst>
                                      </p:cBhvr>
                                      <p:to>
                                        <p:strVal val="visible"/>
                                      </p:to>
                                    </p:set>
                                    <p:anim calcmode="lin" valueType="num">
                                      <p:cBhvr>
                                        <p:cTn id="113" dur="2000" fill="hold"/>
                                        <p:tgtEl>
                                          <p:spTgt spid="6">
                                            <p:txEl>
                                              <p:pRg st="3" end="3"/>
                                            </p:txEl>
                                          </p:spTgt>
                                        </p:tgtEl>
                                        <p:attrNameLst>
                                          <p:attrName>ppt_w</p:attrName>
                                        </p:attrNameLst>
                                      </p:cBhvr>
                                      <p:tavLst>
                                        <p:tav tm="0">
                                          <p:val>
                                            <p:fltVal val="0"/>
                                          </p:val>
                                        </p:tav>
                                        <p:tav tm="100000">
                                          <p:val>
                                            <p:strVal val="#ppt_w"/>
                                          </p:val>
                                        </p:tav>
                                      </p:tavLst>
                                    </p:anim>
                                    <p:anim calcmode="lin" valueType="num">
                                      <p:cBhvr>
                                        <p:cTn id="114" dur="2000" fill="hold"/>
                                        <p:tgtEl>
                                          <p:spTgt spid="6">
                                            <p:txEl>
                                              <p:pRg st="3" end="3"/>
                                            </p:txEl>
                                          </p:spTgt>
                                        </p:tgtEl>
                                        <p:attrNameLst>
                                          <p:attrName>ppt_h</p:attrName>
                                        </p:attrNameLst>
                                      </p:cBhvr>
                                      <p:tavLst>
                                        <p:tav tm="0">
                                          <p:val>
                                            <p:fltVal val="0"/>
                                          </p:val>
                                        </p:tav>
                                        <p:tav tm="100000">
                                          <p:val>
                                            <p:strVal val="#ppt_h"/>
                                          </p:val>
                                        </p:tav>
                                      </p:tavLst>
                                    </p:anim>
                                    <p:anim calcmode="lin" valueType="num">
                                      <p:cBhvr>
                                        <p:cTn id="115" dur="2000" fill="hold"/>
                                        <p:tgtEl>
                                          <p:spTgt spid="6">
                                            <p:txEl>
                                              <p:pRg st="3" end="3"/>
                                            </p:txEl>
                                          </p:spTgt>
                                        </p:tgtEl>
                                        <p:attrNameLst>
                                          <p:attrName>style.rotation</p:attrName>
                                        </p:attrNameLst>
                                      </p:cBhvr>
                                      <p:tavLst>
                                        <p:tav tm="0">
                                          <p:val>
                                            <p:fltVal val="90"/>
                                          </p:val>
                                        </p:tav>
                                        <p:tav tm="100000">
                                          <p:val>
                                            <p:fltVal val="0"/>
                                          </p:val>
                                        </p:tav>
                                      </p:tavLst>
                                    </p:anim>
                                    <p:animEffect transition="in" filter="fade">
                                      <p:cBhvr>
                                        <p:cTn id="116" dur="2000"/>
                                        <p:tgtEl>
                                          <p:spTgt spid="6">
                                            <p:txEl>
                                              <p:pRg st="3" end="3"/>
                                            </p:txEl>
                                          </p:spTgt>
                                        </p:tgtEl>
                                      </p:cBhvr>
                                    </p:animEffect>
                                  </p:childTnLst>
                                </p:cTn>
                              </p:par>
                            </p:childTnLst>
                          </p:cTn>
                        </p:par>
                      </p:childTnLst>
                    </p:cTn>
                  </p:par>
                  <p:par>
                    <p:cTn id="117" fill="hold">
                      <p:stCondLst>
                        <p:cond delay="indefinite"/>
                      </p:stCondLst>
                      <p:childTnLst>
                        <p:par>
                          <p:cTn id="118" fill="hold">
                            <p:stCondLst>
                              <p:cond delay="0"/>
                            </p:stCondLst>
                            <p:childTnLst>
                              <p:par>
                                <p:cTn id="119" presetID="31" presetClass="entr" presetSubtype="0" fill="hold" grpId="0" nodeType="clickEffect">
                                  <p:stCondLst>
                                    <p:cond delay="0"/>
                                  </p:stCondLst>
                                  <p:childTnLst>
                                    <p:set>
                                      <p:cBhvr>
                                        <p:cTn id="120" dur="1" fill="hold">
                                          <p:stCondLst>
                                            <p:cond delay="0"/>
                                          </p:stCondLst>
                                        </p:cTn>
                                        <p:tgtEl>
                                          <p:spTgt spid="6">
                                            <p:txEl>
                                              <p:pRg st="4" end="4"/>
                                            </p:txEl>
                                          </p:spTgt>
                                        </p:tgtEl>
                                        <p:attrNameLst>
                                          <p:attrName>style.visibility</p:attrName>
                                        </p:attrNameLst>
                                      </p:cBhvr>
                                      <p:to>
                                        <p:strVal val="visible"/>
                                      </p:to>
                                    </p:set>
                                    <p:anim calcmode="lin" valueType="num">
                                      <p:cBhvr>
                                        <p:cTn id="121" dur="2000" fill="hold"/>
                                        <p:tgtEl>
                                          <p:spTgt spid="6">
                                            <p:txEl>
                                              <p:pRg st="4" end="4"/>
                                            </p:txEl>
                                          </p:spTgt>
                                        </p:tgtEl>
                                        <p:attrNameLst>
                                          <p:attrName>ppt_w</p:attrName>
                                        </p:attrNameLst>
                                      </p:cBhvr>
                                      <p:tavLst>
                                        <p:tav tm="0">
                                          <p:val>
                                            <p:fltVal val="0"/>
                                          </p:val>
                                        </p:tav>
                                        <p:tav tm="100000">
                                          <p:val>
                                            <p:strVal val="#ppt_w"/>
                                          </p:val>
                                        </p:tav>
                                      </p:tavLst>
                                    </p:anim>
                                    <p:anim calcmode="lin" valueType="num">
                                      <p:cBhvr>
                                        <p:cTn id="122" dur="2000" fill="hold"/>
                                        <p:tgtEl>
                                          <p:spTgt spid="6">
                                            <p:txEl>
                                              <p:pRg st="4" end="4"/>
                                            </p:txEl>
                                          </p:spTgt>
                                        </p:tgtEl>
                                        <p:attrNameLst>
                                          <p:attrName>ppt_h</p:attrName>
                                        </p:attrNameLst>
                                      </p:cBhvr>
                                      <p:tavLst>
                                        <p:tav tm="0">
                                          <p:val>
                                            <p:fltVal val="0"/>
                                          </p:val>
                                        </p:tav>
                                        <p:tav tm="100000">
                                          <p:val>
                                            <p:strVal val="#ppt_h"/>
                                          </p:val>
                                        </p:tav>
                                      </p:tavLst>
                                    </p:anim>
                                    <p:anim calcmode="lin" valueType="num">
                                      <p:cBhvr>
                                        <p:cTn id="123" dur="2000" fill="hold"/>
                                        <p:tgtEl>
                                          <p:spTgt spid="6">
                                            <p:txEl>
                                              <p:pRg st="4" end="4"/>
                                            </p:txEl>
                                          </p:spTgt>
                                        </p:tgtEl>
                                        <p:attrNameLst>
                                          <p:attrName>style.rotation</p:attrName>
                                        </p:attrNameLst>
                                      </p:cBhvr>
                                      <p:tavLst>
                                        <p:tav tm="0">
                                          <p:val>
                                            <p:fltVal val="90"/>
                                          </p:val>
                                        </p:tav>
                                        <p:tav tm="100000">
                                          <p:val>
                                            <p:fltVal val="0"/>
                                          </p:val>
                                        </p:tav>
                                      </p:tavLst>
                                    </p:anim>
                                    <p:animEffect transition="in" filter="fade">
                                      <p:cBhvr>
                                        <p:cTn id="124" dur="2000"/>
                                        <p:tgtEl>
                                          <p:spTgt spid="6">
                                            <p:txEl>
                                              <p:pRg st="4" end="4"/>
                                            </p:txEl>
                                          </p:spTgt>
                                        </p:tgtEl>
                                      </p:cBhvr>
                                    </p:animEffect>
                                  </p:childTnLst>
                                </p:cTn>
                              </p:par>
                            </p:childTnLst>
                          </p:cTn>
                        </p:par>
                        <p:par>
                          <p:cTn id="125" fill="hold">
                            <p:stCondLst>
                              <p:cond delay="2000"/>
                            </p:stCondLst>
                            <p:childTnLst>
                              <p:par>
                                <p:cTn id="126" presetID="31" presetClass="entr" presetSubtype="0" fill="hold" grpId="0" nodeType="afterEffect">
                                  <p:stCondLst>
                                    <p:cond delay="0"/>
                                  </p:stCondLst>
                                  <p:childTnLst>
                                    <p:set>
                                      <p:cBhvr>
                                        <p:cTn id="127" dur="1" fill="hold">
                                          <p:stCondLst>
                                            <p:cond delay="0"/>
                                          </p:stCondLst>
                                        </p:cTn>
                                        <p:tgtEl>
                                          <p:spTgt spid="6">
                                            <p:txEl>
                                              <p:pRg st="5" end="5"/>
                                            </p:txEl>
                                          </p:spTgt>
                                        </p:tgtEl>
                                        <p:attrNameLst>
                                          <p:attrName>style.visibility</p:attrName>
                                        </p:attrNameLst>
                                      </p:cBhvr>
                                      <p:to>
                                        <p:strVal val="visible"/>
                                      </p:to>
                                    </p:set>
                                    <p:anim calcmode="lin" valueType="num">
                                      <p:cBhvr>
                                        <p:cTn id="128" dur="2000" fill="hold"/>
                                        <p:tgtEl>
                                          <p:spTgt spid="6">
                                            <p:txEl>
                                              <p:pRg st="5" end="5"/>
                                            </p:txEl>
                                          </p:spTgt>
                                        </p:tgtEl>
                                        <p:attrNameLst>
                                          <p:attrName>ppt_w</p:attrName>
                                        </p:attrNameLst>
                                      </p:cBhvr>
                                      <p:tavLst>
                                        <p:tav tm="0">
                                          <p:val>
                                            <p:fltVal val="0"/>
                                          </p:val>
                                        </p:tav>
                                        <p:tav tm="100000">
                                          <p:val>
                                            <p:strVal val="#ppt_w"/>
                                          </p:val>
                                        </p:tav>
                                      </p:tavLst>
                                    </p:anim>
                                    <p:anim calcmode="lin" valueType="num">
                                      <p:cBhvr>
                                        <p:cTn id="129" dur="2000" fill="hold"/>
                                        <p:tgtEl>
                                          <p:spTgt spid="6">
                                            <p:txEl>
                                              <p:pRg st="5" end="5"/>
                                            </p:txEl>
                                          </p:spTgt>
                                        </p:tgtEl>
                                        <p:attrNameLst>
                                          <p:attrName>ppt_h</p:attrName>
                                        </p:attrNameLst>
                                      </p:cBhvr>
                                      <p:tavLst>
                                        <p:tav tm="0">
                                          <p:val>
                                            <p:fltVal val="0"/>
                                          </p:val>
                                        </p:tav>
                                        <p:tav tm="100000">
                                          <p:val>
                                            <p:strVal val="#ppt_h"/>
                                          </p:val>
                                        </p:tav>
                                      </p:tavLst>
                                    </p:anim>
                                    <p:anim calcmode="lin" valueType="num">
                                      <p:cBhvr>
                                        <p:cTn id="130" dur="2000" fill="hold"/>
                                        <p:tgtEl>
                                          <p:spTgt spid="6">
                                            <p:txEl>
                                              <p:pRg st="5" end="5"/>
                                            </p:txEl>
                                          </p:spTgt>
                                        </p:tgtEl>
                                        <p:attrNameLst>
                                          <p:attrName>style.rotation</p:attrName>
                                        </p:attrNameLst>
                                      </p:cBhvr>
                                      <p:tavLst>
                                        <p:tav tm="0">
                                          <p:val>
                                            <p:fltVal val="90"/>
                                          </p:val>
                                        </p:tav>
                                        <p:tav tm="100000">
                                          <p:val>
                                            <p:fltVal val="0"/>
                                          </p:val>
                                        </p:tav>
                                      </p:tavLst>
                                    </p:anim>
                                    <p:animEffect transition="in" filter="fade">
                                      <p:cBhvr>
                                        <p:cTn id="131" dur="2000"/>
                                        <p:tgtEl>
                                          <p:spTgt spid="6">
                                            <p:txEl>
                                              <p:pRg st="5" end="5"/>
                                            </p:txEl>
                                          </p:spTgt>
                                        </p:tgtEl>
                                      </p:cBhvr>
                                    </p:animEffect>
                                  </p:childTnLst>
                                </p:cTn>
                              </p:par>
                            </p:childTnLst>
                          </p:cTn>
                        </p:par>
                        <p:par>
                          <p:cTn id="132" fill="hold">
                            <p:stCondLst>
                              <p:cond delay="4000"/>
                            </p:stCondLst>
                            <p:childTnLst>
                              <p:par>
                                <p:cTn id="133" presetID="31" presetClass="entr" presetSubtype="0" fill="hold" grpId="0" nodeType="afterEffect">
                                  <p:stCondLst>
                                    <p:cond delay="0"/>
                                  </p:stCondLst>
                                  <p:childTnLst>
                                    <p:set>
                                      <p:cBhvr>
                                        <p:cTn id="134" dur="1" fill="hold">
                                          <p:stCondLst>
                                            <p:cond delay="0"/>
                                          </p:stCondLst>
                                        </p:cTn>
                                        <p:tgtEl>
                                          <p:spTgt spid="6">
                                            <p:txEl>
                                              <p:pRg st="6" end="6"/>
                                            </p:txEl>
                                          </p:spTgt>
                                        </p:tgtEl>
                                        <p:attrNameLst>
                                          <p:attrName>style.visibility</p:attrName>
                                        </p:attrNameLst>
                                      </p:cBhvr>
                                      <p:to>
                                        <p:strVal val="visible"/>
                                      </p:to>
                                    </p:set>
                                    <p:anim calcmode="lin" valueType="num">
                                      <p:cBhvr>
                                        <p:cTn id="135" dur="2000" fill="hold"/>
                                        <p:tgtEl>
                                          <p:spTgt spid="6">
                                            <p:txEl>
                                              <p:pRg st="6" end="6"/>
                                            </p:txEl>
                                          </p:spTgt>
                                        </p:tgtEl>
                                        <p:attrNameLst>
                                          <p:attrName>ppt_w</p:attrName>
                                        </p:attrNameLst>
                                      </p:cBhvr>
                                      <p:tavLst>
                                        <p:tav tm="0">
                                          <p:val>
                                            <p:fltVal val="0"/>
                                          </p:val>
                                        </p:tav>
                                        <p:tav tm="100000">
                                          <p:val>
                                            <p:strVal val="#ppt_w"/>
                                          </p:val>
                                        </p:tav>
                                      </p:tavLst>
                                    </p:anim>
                                    <p:anim calcmode="lin" valueType="num">
                                      <p:cBhvr>
                                        <p:cTn id="136" dur="2000" fill="hold"/>
                                        <p:tgtEl>
                                          <p:spTgt spid="6">
                                            <p:txEl>
                                              <p:pRg st="6" end="6"/>
                                            </p:txEl>
                                          </p:spTgt>
                                        </p:tgtEl>
                                        <p:attrNameLst>
                                          <p:attrName>ppt_h</p:attrName>
                                        </p:attrNameLst>
                                      </p:cBhvr>
                                      <p:tavLst>
                                        <p:tav tm="0">
                                          <p:val>
                                            <p:fltVal val="0"/>
                                          </p:val>
                                        </p:tav>
                                        <p:tav tm="100000">
                                          <p:val>
                                            <p:strVal val="#ppt_h"/>
                                          </p:val>
                                        </p:tav>
                                      </p:tavLst>
                                    </p:anim>
                                    <p:anim calcmode="lin" valueType="num">
                                      <p:cBhvr>
                                        <p:cTn id="137" dur="2000" fill="hold"/>
                                        <p:tgtEl>
                                          <p:spTgt spid="6">
                                            <p:txEl>
                                              <p:pRg st="6" end="6"/>
                                            </p:txEl>
                                          </p:spTgt>
                                        </p:tgtEl>
                                        <p:attrNameLst>
                                          <p:attrName>style.rotation</p:attrName>
                                        </p:attrNameLst>
                                      </p:cBhvr>
                                      <p:tavLst>
                                        <p:tav tm="0">
                                          <p:val>
                                            <p:fltVal val="90"/>
                                          </p:val>
                                        </p:tav>
                                        <p:tav tm="100000">
                                          <p:val>
                                            <p:fltVal val="0"/>
                                          </p:val>
                                        </p:tav>
                                      </p:tavLst>
                                    </p:anim>
                                    <p:animEffect transition="in" filter="fade">
                                      <p:cBhvr>
                                        <p:cTn id="138" dur="2000"/>
                                        <p:tgtEl>
                                          <p:spTgt spid="6">
                                            <p:txEl>
                                              <p:pRg st="6" end="6"/>
                                            </p:txEl>
                                          </p:spTgt>
                                        </p:tgtEl>
                                      </p:cBhvr>
                                    </p:animEffect>
                                  </p:childTnLst>
                                </p:cTn>
                              </p:par>
                            </p:childTnLst>
                          </p:cTn>
                        </p:par>
                        <p:par>
                          <p:cTn id="139" fill="hold">
                            <p:stCondLst>
                              <p:cond delay="6000"/>
                            </p:stCondLst>
                            <p:childTnLst>
                              <p:par>
                                <p:cTn id="140" presetID="31" presetClass="entr" presetSubtype="0" fill="hold" grpId="0" nodeType="afterEffect">
                                  <p:stCondLst>
                                    <p:cond delay="0"/>
                                  </p:stCondLst>
                                  <p:childTnLst>
                                    <p:set>
                                      <p:cBhvr>
                                        <p:cTn id="141" dur="1" fill="hold">
                                          <p:stCondLst>
                                            <p:cond delay="0"/>
                                          </p:stCondLst>
                                        </p:cTn>
                                        <p:tgtEl>
                                          <p:spTgt spid="6">
                                            <p:txEl>
                                              <p:pRg st="7" end="7"/>
                                            </p:txEl>
                                          </p:spTgt>
                                        </p:tgtEl>
                                        <p:attrNameLst>
                                          <p:attrName>style.visibility</p:attrName>
                                        </p:attrNameLst>
                                      </p:cBhvr>
                                      <p:to>
                                        <p:strVal val="visible"/>
                                      </p:to>
                                    </p:set>
                                    <p:anim calcmode="lin" valueType="num">
                                      <p:cBhvr>
                                        <p:cTn id="142" dur="2000" fill="hold"/>
                                        <p:tgtEl>
                                          <p:spTgt spid="6">
                                            <p:txEl>
                                              <p:pRg st="7" end="7"/>
                                            </p:txEl>
                                          </p:spTgt>
                                        </p:tgtEl>
                                        <p:attrNameLst>
                                          <p:attrName>ppt_w</p:attrName>
                                        </p:attrNameLst>
                                      </p:cBhvr>
                                      <p:tavLst>
                                        <p:tav tm="0">
                                          <p:val>
                                            <p:fltVal val="0"/>
                                          </p:val>
                                        </p:tav>
                                        <p:tav tm="100000">
                                          <p:val>
                                            <p:strVal val="#ppt_w"/>
                                          </p:val>
                                        </p:tav>
                                      </p:tavLst>
                                    </p:anim>
                                    <p:anim calcmode="lin" valueType="num">
                                      <p:cBhvr>
                                        <p:cTn id="143" dur="2000" fill="hold"/>
                                        <p:tgtEl>
                                          <p:spTgt spid="6">
                                            <p:txEl>
                                              <p:pRg st="7" end="7"/>
                                            </p:txEl>
                                          </p:spTgt>
                                        </p:tgtEl>
                                        <p:attrNameLst>
                                          <p:attrName>ppt_h</p:attrName>
                                        </p:attrNameLst>
                                      </p:cBhvr>
                                      <p:tavLst>
                                        <p:tav tm="0">
                                          <p:val>
                                            <p:fltVal val="0"/>
                                          </p:val>
                                        </p:tav>
                                        <p:tav tm="100000">
                                          <p:val>
                                            <p:strVal val="#ppt_h"/>
                                          </p:val>
                                        </p:tav>
                                      </p:tavLst>
                                    </p:anim>
                                    <p:anim calcmode="lin" valueType="num">
                                      <p:cBhvr>
                                        <p:cTn id="144" dur="2000" fill="hold"/>
                                        <p:tgtEl>
                                          <p:spTgt spid="6">
                                            <p:txEl>
                                              <p:pRg st="7" end="7"/>
                                            </p:txEl>
                                          </p:spTgt>
                                        </p:tgtEl>
                                        <p:attrNameLst>
                                          <p:attrName>style.rotation</p:attrName>
                                        </p:attrNameLst>
                                      </p:cBhvr>
                                      <p:tavLst>
                                        <p:tav tm="0">
                                          <p:val>
                                            <p:fltVal val="90"/>
                                          </p:val>
                                        </p:tav>
                                        <p:tav tm="100000">
                                          <p:val>
                                            <p:fltVal val="0"/>
                                          </p:val>
                                        </p:tav>
                                      </p:tavLst>
                                    </p:anim>
                                    <p:animEffect transition="in" filter="fade">
                                      <p:cBhvr>
                                        <p:cTn id="145" dur="20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uiExpand="1" build="p" animBg="1"/>
      <p:bldP spid="5" grpId="0" uiExpand="1" build="p" animBg="1"/>
      <p:bldP spid="6" grpId="0" uiExpand="1"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t="-20000" b="-20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340D8E-852E-4229-9E65-4AE6E8C527E9}"/>
              </a:ext>
            </a:extLst>
          </p:cNvPr>
          <p:cNvSpPr>
            <a:spLocks noGrp="1"/>
          </p:cNvSpPr>
          <p:nvPr>
            <p:ph type="body" idx="1"/>
          </p:nvPr>
        </p:nvSpPr>
        <p:spPr>
          <a:xfrm>
            <a:off x="839789" y="96203"/>
            <a:ext cx="2370772" cy="823912"/>
          </a:xfrm>
        </p:spPr>
        <p:txBody>
          <a:bodyPr>
            <a:normAutofit/>
          </a:bodyPr>
          <a:lstStyle/>
          <a:p>
            <a:pPr algn="ctr"/>
            <a:r>
              <a:rPr lang="en-US" sz="3200" dirty="0">
                <a:effectLst>
                  <a:outerShdw blurRad="38100" dist="38100" dir="2700000" algn="tl">
                    <a:srgbClr val="000000">
                      <a:alpha val="43137"/>
                    </a:srgbClr>
                  </a:outerShdw>
                </a:effectLst>
                <a:latin typeface="Arial Rounded MT Bold" panose="020F0704030504030204" pitchFamily="34" charset="0"/>
              </a:rPr>
              <a:t>Manger</a:t>
            </a:r>
          </a:p>
        </p:txBody>
      </p:sp>
      <p:sp>
        <p:nvSpPr>
          <p:cNvPr id="4" name="Content Placeholder 3">
            <a:extLst>
              <a:ext uri="{FF2B5EF4-FFF2-40B4-BE49-F238E27FC236}">
                <a16:creationId xmlns:a16="http://schemas.microsoft.com/office/drawing/2014/main" id="{B7467C41-8E1C-4280-AD65-721E05C0558E}"/>
              </a:ext>
            </a:extLst>
          </p:cNvPr>
          <p:cNvSpPr>
            <a:spLocks noGrp="1"/>
          </p:cNvSpPr>
          <p:nvPr>
            <p:ph sz="half" idx="2"/>
          </p:nvPr>
        </p:nvSpPr>
        <p:spPr>
          <a:xfrm>
            <a:off x="213361" y="1127760"/>
            <a:ext cx="3495039" cy="3052354"/>
          </a:xfrm>
          <a:solidFill>
            <a:schemeClr val="bg1">
              <a:alpha val="60000"/>
            </a:schemeClr>
          </a:solidFill>
          <a:effectLst>
            <a:softEdge rad="38100"/>
          </a:effectLst>
        </p:spPr>
        <p:txBody>
          <a:bodyPr>
            <a:normAutofit/>
          </a:bodyPr>
          <a:lstStyle/>
          <a:p>
            <a:pPr marL="0" indent="0" algn="ctr">
              <a:buNone/>
            </a:pPr>
            <a:r>
              <a:rPr lang="en-US" b="1" dirty="0">
                <a:effectLst>
                  <a:outerShdw blurRad="38100" dist="38100" dir="2700000" algn="tl">
                    <a:srgbClr val="000000">
                      <a:alpha val="43137"/>
                    </a:srgbClr>
                  </a:outerShdw>
                </a:effectLst>
                <a:latin typeface="Arial Rounded MT Bold" panose="020F0704030504030204" pitchFamily="34" charset="0"/>
              </a:rPr>
              <a:t>Swaddling Clothes </a:t>
            </a:r>
          </a:p>
          <a:p>
            <a:r>
              <a:rPr lang="en-US" b="1" dirty="0">
                <a:effectLst>
                  <a:outerShdw blurRad="38100" dist="38100" dir="2700000" algn="tl">
                    <a:srgbClr val="000000">
                      <a:alpha val="43137"/>
                    </a:srgbClr>
                  </a:outerShdw>
                </a:effectLst>
                <a:latin typeface="Arial Rounded MT Bold" panose="020F0704030504030204" pitchFamily="34" charset="0"/>
              </a:rPr>
              <a:t>Linen Strips</a:t>
            </a:r>
          </a:p>
          <a:p>
            <a:r>
              <a:rPr lang="en-US" b="1" dirty="0">
                <a:effectLst>
                  <a:outerShdw blurRad="38100" dist="38100" dir="2700000" algn="tl">
                    <a:srgbClr val="000000">
                      <a:alpha val="43137"/>
                    </a:srgbClr>
                  </a:outerShdw>
                </a:effectLst>
                <a:latin typeface="Arial Rounded MT Bold" panose="020F0704030504030204" pitchFamily="34" charset="0"/>
              </a:rPr>
              <a:t>Brought Comfort</a:t>
            </a:r>
          </a:p>
          <a:p>
            <a:r>
              <a:rPr lang="en-US" b="1" dirty="0">
                <a:effectLst>
                  <a:outerShdw blurRad="38100" dist="38100" dir="2700000" algn="tl">
                    <a:srgbClr val="000000">
                      <a:alpha val="43137"/>
                    </a:srgbClr>
                  </a:outerShdw>
                </a:effectLst>
                <a:latin typeface="Arial Rounded MT Bold" panose="020F0704030504030204" pitchFamily="34" charset="0"/>
              </a:rPr>
              <a:t>Temporary</a:t>
            </a:r>
          </a:p>
          <a:p>
            <a:r>
              <a:rPr lang="en-US" b="1" dirty="0">
                <a:effectLst>
                  <a:outerShdw blurRad="38100" dist="38100" dir="2700000" algn="tl">
                    <a:srgbClr val="000000">
                      <a:alpha val="43137"/>
                    </a:srgbClr>
                  </a:outerShdw>
                </a:effectLst>
                <a:latin typeface="Arial Rounded MT Bold" panose="020F0704030504030204" pitchFamily="34" charset="0"/>
              </a:rPr>
              <a:t>One-Time Use</a:t>
            </a:r>
          </a:p>
          <a:p>
            <a:r>
              <a:rPr lang="en-US" b="1" dirty="0">
                <a:effectLst>
                  <a:outerShdw blurRad="38100" dist="38100" dir="2700000" algn="tl">
                    <a:srgbClr val="000000">
                      <a:alpha val="43137"/>
                    </a:srgbClr>
                  </a:outerShdw>
                </a:effectLst>
                <a:latin typeface="Arial Rounded MT Bold" panose="020F0704030504030204" pitchFamily="34" charset="0"/>
              </a:rPr>
              <a:t>Soon Empty</a:t>
            </a:r>
          </a:p>
        </p:txBody>
      </p:sp>
      <p:sp>
        <p:nvSpPr>
          <p:cNvPr id="5" name="Text Placeholder 4">
            <a:extLst>
              <a:ext uri="{FF2B5EF4-FFF2-40B4-BE49-F238E27FC236}">
                <a16:creationId xmlns:a16="http://schemas.microsoft.com/office/drawing/2014/main" id="{DA4958C9-1D33-451D-94A2-637CBFF40A7A}"/>
              </a:ext>
            </a:extLst>
          </p:cNvPr>
          <p:cNvSpPr>
            <a:spLocks noGrp="1"/>
          </p:cNvSpPr>
          <p:nvPr>
            <p:ph type="body" sz="quarter" idx="3"/>
          </p:nvPr>
        </p:nvSpPr>
        <p:spPr>
          <a:xfrm>
            <a:off x="6172200" y="116523"/>
            <a:ext cx="2280920" cy="823912"/>
          </a:xfrm>
        </p:spPr>
        <p:txBody>
          <a:bodyPr>
            <a:normAutofit/>
          </a:bodyPr>
          <a:lstStyle/>
          <a:p>
            <a:pPr algn="ctr"/>
            <a:r>
              <a:rPr lang="en-US" sz="3200" dirty="0">
                <a:effectLst>
                  <a:outerShdw blurRad="38100" dist="38100" dir="2700000" algn="tl">
                    <a:srgbClr val="000000">
                      <a:alpha val="43137"/>
                    </a:srgbClr>
                  </a:outerShdw>
                </a:effectLst>
                <a:latin typeface="Arial Rounded MT Bold" panose="020F0704030504030204" pitchFamily="34" charset="0"/>
              </a:rPr>
              <a:t>Cross</a:t>
            </a:r>
          </a:p>
        </p:txBody>
      </p:sp>
      <p:sp>
        <p:nvSpPr>
          <p:cNvPr id="6" name="Content Placeholder 5">
            <a:extLst>
              <a:ext uri="{FF2B5EF4-FFF2-40B4-BE49-F238E27FC236}">
                <a16:creationId xmlns:a16="http://schemas.microsoft.com/office/drawing/2014/main" id="{90B73B14-D52B-444E-8D04-DDAF28E1C348}"/>
              </a:ext>
            </a:extLst>
          </p:cNvPr>
          <p:cNvSpPr>
            <a:spLocks noGrp="1"/>
          </p:cNvSpPr>
          <p:nvPr>
            <p:ph sz="quarter" idx="4"/>
          </p:nvPr>
        </p:nvSpPr>
        <p:spPr>
          <a:xfrm>
            <a:off x="6172200" y="1127760"/>
            <a:ext cx="3327400" cy="3052354"/>
          </a:xfrm>
          <a:solidFill>
            <a:schemeClr val="bg1">
              <a:alpha val="60000"/>
            </a:schemeClr>
          </a:solidFill>
          <a:effectLst>
            <a:softEdge rad="38100"/>
          </a:effectLst>
        </p:spPr>
        <p:txBody>
          <a:bodyPr>
            <a:normAutofit/>
          </a:bodyPr>
          <a:lstStyle/>
          <a:p>
            <a:pPr marL="0" indent="0" algn="ctr">
              <a:buNone/>
            </a:pPr>
            <a:r>
              <a:rPr lang="en-US" b="1" dirty="0">
                <a:effectLst>
                  <a:outerShdw blurRad="38100" dist="38100" dir="2700000" algn="tl">
                    <a:srgbClr val="000000">
                      <a:alpha val="43137"/>
                    </a:srgbClr>
                  </a:outerShdw>
                </a:effectLst>
                <a:latin typeface="Arial Rounded MT Bold" panose="020F0704030504030204" pitchFamily="34" charset="0"/>
              </a:rPr>
              <a:t>Grave Clothes (  )</a:t>
            </a:r>
          </a:p>
          <a:p>
            <a:r>
              <a:rPr lang="en-US" b="1" dirty="0">
                <a:effectLst>
                  <a:outerShdw blurRad="38100" dist="38100" dir="2700000" algn="tl">
                    <a:srgbClr val="000000">
                      <a:alpha val="43137"/>
                    </a:srgbClr>
                  </a:outerShdw>
                </a:effectLst>
                <a:latin typeface="Arial Rounded MT Bold" panose="020F0704030504030204" pitchFamily="34" charset="0"/>
              </a:rPr>
              <a:t>Linen Strips</a:t>
            </a:r>
          </a:p>
          <a:p>
            <a:r>
              <a:rPr lang="en-US" b="1" dirty="0">
                <a:effectLst>
                  <a:outerShdw blurRad="38100" dist="38100" dir="2700000" algn="tl">
                    <a:srgbClr val="000000">
                      <a:alpha val="43137"/>
                    </a:srgbClr>
                  </a:outerShdw>
                </a:effectLst>
                <a:latin typeface="Arial Rounded MT Bold" panose="020F0704030504030204" pitchFamily="34" charset="0"/>
              </a:rPr>
              <a:t>Brought Comfort</a:t>
            </a:r>
          </a:p>
          <a:p>
            <a:r>
              <a:rPr lang="en-US" b="1" dirty="0">
                <a:effectLst>
                  <a:outerShdw blurRad="38100" dist="38100" dir="2700000" algn="tl">
                    <a:srgbClr val="000000">
                      <a:alpha val="43137"/>
                    </a:srgbClr>
                  </a:outerShdw>
                </a:effectLst>
                <a:latin typeface="Arial Rounded MT Bold" panose="020F0704030504030204" pitchFamily="34" charset="0"/>
              </a:rPr>
              <a:t>Temporary</a:t>
            </a:r>
          </a:p>
          <a:p>
            <a:r>
              <a:rPr lang="en-US" b="1" dirty="0">
                <a:effectLst>
                  <a:outerShdw blurRad="38100" dist="38100" dir="2700000" algn="tl">
                    <a:srgbClr val="000000">
                      <a:alpha val="43137"/>
                    </a:srgbClr>
                  </a:outerShdw>
                </a:effectLst>
                <a:latin typeface="Arial Rounded MT Bold" panose="020F0704030504030204" pitchFamily="34" charset="0"/>
              </a:rPr>
              <a:t>One-Time Use</a:t>
            </a:r>
          </a:p>
          <a:p>
            <a:r>
              <a:rPr lang="en-US" b="1" dirty="0">
                <a:effectLst>
                  <a:outerShdw blurRad="38100" dist="38100" dir="2700000" algn="tl">
                    <a:srgbClr val="000000">
                      <a:alpha val="43137"/>
                    </a:srgbClr>
                  </a:outerShdw>
                </a:effectLst>
                <a:latin typeface="Arial Rounded MT Bold" panose="020F0704030504030204" pitchFamily="34" charset="0"/>
              </a:rPr>
              <a:t>Soon Empty</a:t>
            </a:r>
          </a:p>
          <a:p>
            <a:pPr marL="0" indent="0">
              <a:buNone/>
            </a:pPr>
            <a:endParaRPr lang="en-US" b="1" dirty="0">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1306785621"/>
      </p:ext>
    </p:extLst>
  </p:cSld>
  <p:clrMapOvr>
    <a:masterClrMapping/>
  </p:clrMapOvr>
  <mc:AlternateContent xmlns:mc="http://schemas.openxmlformats.org/markup-compatibility/2006" xmlns:p14="http://schemas.microsoft.com/office/powerpoint/2010/main">
    <mc:Choice Requires="p14">
      <p:transition spd="slow" p14:dur="30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20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anim calcmode="lin" valueType="num">
                                      <p:cBhvr additive="base">
                                        <p:cTn id="15" dur="2000" fill="hold"/>
                                        <p:tgtEl>
                                          <p:spTgt spid="4">
                                            <p:bg/>
                                          </p:spTgt>
                                        </p:tgtEl>
                                        <p:attrNameLst>
                                          <p:attrName>ppt_x</p:attrName>
                                        </p:attrNameLst>
                                      </p:cBhvr>
                                      <p:tavLst>
                                        <p:tav tm="0">
                                          <p:val>
                                            <p:strVal val="#ppt_x"/>
                                          </p:val>
                                        </p:tav>
                                        <p:tav tm="100000">
                                          <p:val>
                                            <p:strVal val="#ppt_x"/>
                                          </p:val>
                                        </p:tav>
                                      </p:tavLst>
                                    </p:anim>
                                    <p:anim calcmode="lin" valueType="num">
                                      <p:cBhvr additive="base">
                                        <p:cTn id="16" dur="2000" fill="hold"/>
                                        <p:tgtEl>
                                          <p:spTgt spid="4">
                                            <p:bg/>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4">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6">
                                            <p:bg/>
                                          </p:spTgt>
                                        </p:tgtEl>
                                        <p:attrNameLst>
                                          <p:attrName>style.visibility</p:attrName>
                                        </p:attrNameLst>
                                      </p:cBhvr>
                                      <p:to>
                                        <p:strVal val="visible"/>
                                      </p:to>
                                    </p:set>
                                    <p:anim calcmode="lin" valueType="num">
                                      <p:cBhvr additive="base">
                                        <p:cTn id="23" dur="2000" fill="hold"/>
                                        <p:tgtEl>
                                          <p:spTgt spid="6">
                                            <p:bg/>
                                          </p:spTgt>
                                        </p:tgtEl>
                                        <p:attrNameLst>
                                          <p:attrName>ppt_x</p:attrName>
                                        </p:attrNameLst>
                                      </p:cBhvr>
                                      <p:tavLst>
                                        <p:tav tm="0">
                                          <p:val>
                                            <p:strVal val="#ppt_x"/>
                                          </p:val>
                                        </p:tav>
                                        <p:tav tm="100000">
                                          <p:val>
                                            <p:strVal val="#ppt_x"/>
                                          </p:val>
                                        </p:tav>
                                      </p:tavLst>
                                    </p:anim>
                                    <p:anim calcmode="lin" valueType="num">
                                      <p:cBhvr additive="base">
                                        <p:cTn id="24" dur="2000" fill="hold"/>
                                        <p:tgtEl>
                                          <p:spTgt spid="6">
                                            <p:bg/>
                                          </p:spTgt>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 calcmode="lin" valueType="num">
                                      <p:cBhvr additive="base">
                                        <p:cTn id="27" dur="2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 calcmode="lin" valueType="num">
                                      <p:cBhvr additive="base">
                                        <p:cTn id="33" dur="20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4" dur="20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35" fill="hold">
                            <p:stCondLst>
                              <p:cond delay="2000"/>
                            </p:stCondLst>
                            <p:childTnLst>
                              <p:par>
                                <p:cTn id="36" presetID="2" presetClass="entr" presetSubtype="1" fill="hold" grpId="0" nodeType="afterEffect">
                                  <p:stCondLst>
                                    <p:cond delay="0"/>
                                  </p:stCondLst>
                                  <p:childTnLst>
                                    <p:set>
                                      <p:cBhvr>
                                        <p:cTn id="37" dur="1" fill="hold">
                                          <p:stCondLst>
                                            <p:cond delay="0"/>
                                          </p:stCondLst>
                                        </p:cTn>
                                        <p:tgtEl>
                                          <p:spTgt spid="6">
                                            <p:txEl>
                                              <p:pRg st="1" end="1"/>
                                            </p:txEl>
                                          </p:spTgt>
                                        </p:tgtEl>
                                        <p:attrNameLst>
                                          <p:attrName>style.visibility</p:attrName>
                                        </p:attrNameLst>
                                      </p:cBhvr>
                                      <p:to>
                                        <p:strVal val="visible"/>
                                      </p:to>
                                    </p:set>
                                    <p:anim calcmode="lin" valueType="num">
                                      <p:cBhvr additive="base">
                                        <p:cTn id="38" dur="20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9" dur="2000" fill="hold"/>
                                        <p:tgtEl>
                                          <p:spTgt spid="6">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4">
                                            <p:txEl>
                                              <p:pRg st="2" end="2"/>
                                            </p:txEl>
                                          </p:spTgt>
                                        </p:tgtEl>
                                        <p:attrNameLst>
                                          <p:attrName>style.visibility</p:attrName>
                                        </p:attrNameLst>
                                      </p:cBhvr>
                                      <p:to>
                                        <p:strVal val="visible"/>
                                      </p:to>
                                    </p:set>
                                    <p:anim calcmode="lin" valueType="num">
                                      <p:cBhvr additive="base">
                                        <p:cTn id="44"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5" dur="20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46" fill="hold">
                            <p:stCondLst>
                              <p:cond delay="2000"/>
                            </p:stCondLst>
                            <p:childTnLst>
                              <p:par>
                                <p:cTn id="47" presetID="2" presetClass="entr" presetSubtype="1" fill="hold" grpId="0" nodeType="afterEffect">
                                  <p:stCondLst>
                                    <p:cond delay="0"/>
                                  </p:stCondLst>
                                  <p:childTnLst>
                                    <p:set>
                                      <p:cBhvr>
                                        <p:cTn id="48" dur="1" fill="hold">
                                          <p:stCondLst>
                                            <p:cond delay="0"/>
                                          </p:stCondLst>
                                        </p:cTn>
                                        <p:tgtEl>
                                          <p:spTgt spid="6">
                                            <p:txEl>
                                              <p:pRg st="2" end="2"/>
                                            </p:txEl>
                                          </p:spTgt>
                                        </p:tgtEl>
                                        <p:attrNameLst>
                                          <p:attrName>style.visibility</p:attrName>
                                        </p:attrNameLst>
                                      </p:cBhvr>
                                      <p:to>
                                        <p:strVal val="visible"/>
                                      </p:to>
                                    </p:set>
                                    <p:anim calcmode="lin" valueType="num">
                                      <p:cBhvr additive="base">
                                        <p:cTn id="49" dur="20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50" dur="2000" fill="hold"/>
                                        <p:tgtEl>
                                          <p:spTgt spid="6">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3" end="3"/>
                                            </p:txEl>
                                          </p:spTgt>
                                        </p:tgtEl>
                                        <p:attrNameLst>
                                          <p:attrName>style.visibility</p:attrName>
                                        </p:attrNameLst>
                                      </p:cBhvr>
                                      <p:to>
                                        <p:strVal val="visible"/>
                                      </p:to>
                                    </p:set>
                                    <p:anim calcmode="lin" valueType="num">
                                      <p:cBhvr additive="base">
                                        <p:cTn id="55" dur="20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56" dur="20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57" fill="hold">
                            <p:stCondLst>
                              <p:cond delay="2000"/>
                            </p:stCondLst>
                            <p:childTnLst>
                              <p:par>
                                <p:cTn id="58" presetID="2" presetClass="entr" presetSubtype="4" fill="hold" grpId="0" nodeType="afterEffect">
                                  <p:stCondLst>
                                    <p:cond delay="0"/>
                                  </p:stCondLst>
                                  <p:childTnLst>
                                    <p:set>
                                      <p:cBhvr>
                                        <p:cTn id="59" dur="1" fill="hold">
                                          <p:stCondLst>
                                            <p:cond delay="0"/>
                                          </p:stCondLst>
                                        </p:cTn>
                                        <p:tgtEl>
                                          <p:spTgt spid="4">
                                            <p:txEl>
                                              <p:pRg st="4" end="4"/>
                                            </p:txEl>
                                          </p:spTgt>
                                        </p:tgtEl>
                                        <p:attrNameLst>
                                          <p:attrName>style.visibility</p:attrName>
                                        </p:attrNameLst>
                                      </p:cBhvr>
                                      <p:to>
                                        <p:strVal val="visible"/>
                                      </p:to>
                                    </p:set>
                                    <p:anim calcmode="lin" valueType="num">
                                      <p:cBhvr additive="base">
                                        <p:cTn id="60" dur="20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61" dur="20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par>
                          <p:cTn id="62" fill="hold">
                            <p:stCondLst>
                              <p:cond delay="4000"/>
                            </p:stCondLst>
                            <p:childTnLst>
                              <p:par>
                                <p:cTn id="63" presetID="2" presetClass="entr" presetSubtype="4" fill="hold" grpId="0" nodeType="afterEffect">
                                  <p:stCondLst>
                                    <p:cond delay="0"/>
                                  </p:stCondLst>
                                  <p:childTnLst>
                                    <p:set>
                                      <p:cBhvr>
                                        <p:cTn id="64" dur="1" fill="hold">
                                          <p:stCondLst>
                                            <p:cond delay="0"/>
                                          </p:stCondLst>
                                        </p:cTn>
                                        <p:tgtEl>
                                          <p:spTgt spid="4">
                                            <p:txEl>
                                              <p:pRg st="5" end="5"/>
                                            </p:txEl>
                                          </p:spTgt>
                                        </p:tgtEl>
                                        <p:attrNameLst>
                                          <p:attrName>style.visibility</p:attrName>
                                        </p:attrNameLst>
                                      </p:cBhvr>
                                      <p:to>
                                        <p:strVal val="visible"/>
                                      </p:to>
                                    </p:set>
                                    <p:anim calcmode="lin" valueType="num">
                                      <p:cBhvr additive="base">
                                        <p:cTn id="65" dur="20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66" dur="20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par>
                          <p:cTn id="67" fill="hold">
                            <p:stCondLst>
                              <p:cond delay="6000"/>
                            </p:stCondLst>
                            <p:childTnLst>
                              <p:par>
                                <p:cTn id="68" presetID="2" presetClass="entr" presetSubtype="1" fill="hold" grpId="0" nodeType="afterEffect">
                                  <p:stCondLst>
                                    <p:cond delay="0"/>
                                  </p:stCondLst>
                                  <p:childTnLst>
                                    <p:set>
                                      <p:cBhvr>
                                        <p:cTn id="69" dur="1" fill="hold">
                                          <p:stCondLst>
                                            <p:cond delay="0"/>
                                          </p:stCondLst>
                                        </p:cTn>
                                        <p:tgtEl>
                                          <p:spTgt spid="6">
                                            <p:txEl>
                                              <p:pRg st="3" end="3"/>
                                            </p:txEl>
                                          </p:spTgt>
                                        </p:tgtEl>
                                        <p:attrNameLst>
                                          <p:attrName>style.visibility</p:attrName>
                                        </p:attrNameLst>
                                      </p:cBhvr>
                                      <p:to>
                                        <p:strVal val="visible"/>
                                      </p:to>
                                    </p:set>
                                    <p:anim calcmode="lin" valueType="num">
                                      <p:cBhvr additive="base">
                                        <p:cTn id="70" dur="20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71" dur="2000" fill="hold"/>
                                        <p:tgtEl>
                                          <p:spTgt spid="6">
                                            <p:txEl>
                                              <p:pRg st="3" end="3"/>
                                            </p:txEl>
                                          </p:spTgt>
                                        </p:tgtEl>
                                        <p:attrNameLst>
                                          <p:attrName>ppt_y</p:attrName>
                                        </p:attrNameLst>
                                      </p:cBhvr>
                                      <p:tavLst>
                                        <p:tav tm="0">
                                          <p:val>
                                            <p:strVal val="0-#ppt_h/2"/>
                                          </p:val>
                                        </p:tav>
                                        <p:tav tm="100000">
                                          <p:val>
                                            <p:strVal val="#ppt_y"/>
                                          </p:val>
                                        </p:tav>
                                      </p:tavLst>
                                    </p:anim>
                                  </p:childTnLst>
                                </p:cTn>
                              </p:par>
                            </p:childTnLst>
                          </p:cTn>
                        </p:par>
                        <p:par>
                          <p:cTn id="72" fill="hold">
                            <p:stCondLst>
                              <p:cond delay="8000"/>
                            </p:stCondLst>
                            <p:childTnLst>
                              <p:par>
                                <p:cTn id="73" presetID="2" presetClass="entr" presetSubtype="1" fill="hold" grpId="0" nodeType="afterEffect">
                                  <p:stCondLst>
                                    <p:cond delay="0"/>
                                  </p:stCondLst>
                                  <p:childTnLst>
                                    <p:set>
                                      <p:cBhvr>
                                        <p:cTn id="74" dur="1" fill="hold">
                                          <p:stCondLst>
                                            <p:cond delay="0"/>
                                          </p:stCondLst>
                                        </p:cTn>
                                        <p:tgtEl>
                                          <p:spTgt spid="6">
                                            <p:txEl>
                                              <p:pRg st="4" end="4"/>
                                            </p:txEl>
                                          </p:spTgt>
                                        </p:tgtEl>
                                        <p:attrNameLst>
                                          <p:attrName>style.visibility</p:attrName>
                                        </p:attrNameLst>
                                      </p:cBhvr>
                                      <p:to>
                                        <p:strVal val="visible"/>
                                      </p:to>
                                    </p:set>
                                    <p:anim calcmode="lin" valueType="num">
                                      <p:cBhvr additive="base">
                                        <p:cTn id="75" dur="20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76" dur="2000" fill="hold"/>
                                        <p:tgtEl>
                                          <p:spTgt spid="6">
                                            <p:txEl>
                                              <p:pRg st="4" end="4"/>
                                            </p:txEl>
                                          </p:spTgt>
                                        </p:tgtEl>
                                        <p:attrNameLst>
                                          <p:attrName>ppt_y</p:attrName>
                                        </p:attrNameLst>
                                      </p:cBhvr>
                                      <p:tavLst>
                                        <p:tav tm="0">
                                          <p:val>
                                            <p:strVal val="0-#ppt_h/2"/>
                                          </p:val>
                                        </p:tav>
                                        <p:tav tm="100000">
                                          <p:val>
                                            <p:strVal val="#ppt_y"/>
                                          </p:val>
                                        </p:tav>
                                      </p:tavLst>
                                    </p:anim>
                                  </p:childTnLst>
                                </p:cTn>
                              </p:par>
                            </p:childTnLst>
                          </p:cTn>
                        </p:par>
                        <p:par>
                          <p:cTn id="77" fill="hold">
                            <p:stCondLst>
                              <p:cond delay="10000"/>
                            </p:stCondLst>
                            <p:childTnLst>
                              <p:par>
                                <p:cTn id="78" presetID="2" presetClass="entr" presetSubtype="1" fill="hold" grpId="0" nodeType="afterEffect">
                                  <p:stCondLst>
                                    <p:cond delay="0"/>
                                  </p:stCondLst>
                                  <p:childTnLst>
                                    <p:set>
                                      <p:cBhvr>
                                        <p:cTn id="79" dur="1" fill="hold">
                                          <p:stCondLst>
                                            <p:cond delay="0"/>
                                          </p:stCondLst>
                                        </p:cTn>
                                        <p:tgtEl>
                                          <p:spTgt spid="6">
                                            <p:txEl>
                                              <p:pRg st="5" end="5"/>
                                            </p:txEl>
                                          </p:spTgt>
                                        </p:tgtEl>
                                        <p:attrNameLst>
                                          <p:attrName>style.visibility</p:attrName>
                                        </p:attrNameLst>
                                      </p:cBhvr>
                                      <p:to>
                                        <p:strVal val="visible"/>
                                      </p:to>
                                    </p:set>
                                    <p:anim calcmode="lin" valueType="num">
                                      <p:cBhvr additive="base">
                                        <p:cTn id="80" dur="20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81" dur="2000" fill="hold"/>
                                        <p:tgtEl>
                                          <p:spTgt spid="6">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animBg="1"/>
      <p:bldP spid="5" grpId="0" build="p"/>
      <p:bldP spid="6" grpId="0" uiExpand="1"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27B9E-0915-4B37-B592-ABE125D1329C}"/>
              </a:ext>
            </a:extLst>
          </p:cNvPr>
          <p:cNvSpPr>
            <a:spLocks noGrp="1"/>
          </p:cNvSpPr>
          <p:nvPr>
            <p:ph type="title"/>
          </p:nvPr>
        </p:nvSpPr>
        <p:spPr>
          <a:xfrm>
            <a:off x="1643741" y="365125"/>
            <a:ext cx="9710058" cy="1325563"/>
          </a:xfrm>
        </p:spPr>
        <p:txBody>
          <a:bodyPr>
            <a:normAutofit/>
          </a:bodyPr>
          <a:lstStyle/>
          <a:p>
            <a:r>
              <a:rPr lang="en-US" sz="8000" dirty="0">
                <a:effectLst>
                  <a:outerShdw blurRad="38100" dist="38100" dir="2700000" algn="tl">
                    <a:srgbClr val="000000">
                      <a:alpha val="43137"/>
                    </a:srgbClr>
                  </a:outerShdw>
                </a:effectLst>
                <a:latin typeface="Amasis MT Pro Black" panose="02040A04050005020304" pitchFamily="18" charset="0"/>
              </a:rPr>
              <a:t>Announcements</a:t>
            </a:r>
            <a:endParaRPr lang="en-US" sz="8000" dirty="0"/>
          </a:p>
        </p:txBody>
      </p:sp>
      <p:sp>
        <p:nvSpPr>
          <p:cNvPr id="3" name="Content Placeholder 2">
            <a:extLst>
              <a:ext uri="{FF2B5EF4-FFF2-40B4-BE49-F238E27FC236}">
                <a16:creationId xmlns:a16="http://schemas.microsoft.com/office/drawing/2014/main" id="{92696328-29C9-47F4-B448-0040B4813A39}"/>
              </a:ext>
            </a:extLst>
          </p:cNvPr>
          <p:cNvSpPr>
            <a:spLocks noGrp="1"/>
          </p:cNvSpPr>
          <p:nvPr>
            <p:ph idx="1"/>
          </p:nvPr>
        </p:nvSpPr>
        <p:spPr>
          <a:xfrm>
            <a:off x="1643741" y="1814740"/>
            <a:ext cx="9459685" cy="4351338"/>
          </a:xfrm>
        </p:spPr>
        <p:txBody>
          <a:bodyPr>
            <a:normAutofit/>
          </a:bodyPr>
          <a:lstStyle/>
          <a:p>
            <a:pPr marL="0" indent="0">
              <a:buNone/>
            </a:pPr>
            <a:endParaRPr lang="en-US" sz="7200" dirty="0">
              <a:effectLst>
                <a:outerShdw blurRad="38100" dist="38100" dir="2700000" algn="tl">
                  <a:srgbClr val="000000">
                    <a:alpha val="43137"/>
                  </a:srgbClr>
                </a:outerShdw>
              </a:effectLst>
              <a:latin typeface="Amasis MT Pro Black" panose="02040A04050005020304" pitchFamily="18" charset="0"/>
            </a:endParaRPr>
          </a:p>
          <a:p>
            <a:pPr marL="0" indent="0">
              <a:buNone/>
            </a:pPr>
            <a:r>
              <a:rPr lang="en-US" sz="7200" dirty="0">
                <a:effectLst>
                  <a:outerShdw blurRad="38100" dist="38100" dir="2700000" algn="tl">
                    <a:srgbClr val="000000">
                      <a:alpha val="43137"/>
                    </a:srgbClr>
                  </a:outerShdw>
                </a:effectLst>
                <a:latin typeface="Amasis MT Pro Black" panose="02040A04050005020304" pitchFamily="18" charset="0"/>
              </a:rPr>
              <a:t>Please Prayer for the Storm Victims</a:t>
            </a:r>
          </a:p>
        </p:txBody>
      </p:sp>
    </p:spTree>
    <p:extLst>
      <p:ext uri="{BB962C8B-B14F-4D97-AF65-F5344CB8AC3E}">
        <p14:creationId xmlns:p14="http://schemas.microsoft.com/office/powerpoint/2010/main" val="4048518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t="-3000" b="-3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340D8E-852E-4229-9E65-4AE6E8C527E9}"/>
              </a:ext>
            </a:extLst>
          </p:cNvPr>
          <p:cNvSpPr>
            <a:spLocks noGrp="1"/>
          </p:cNvSpPr>
          <p:nvPr>
            <p:ph type="body" idx="1"/>
          </p:nvPr>
        </p:nvSpPr>
        <p:spPr>
          <a:xfrm>
            <a:off x="839789" y="96203"/>
            <a:ext cx="2788920" cy="823912"/>
          </a:xfrm>
        </p:spPr>
        <p:txBody>
          <a:bodyPr>
            <a:normAutofit/>
          </a:bodyPr>
          <a:lstStyle/>
          <a:p>
            <a:pPr algn="ctr"/>
            <a:r>
              <a:rPr lang="en-US" sz="3200" dirty="0">
                <a:effectLst>
                  <a:outerShdw blurRad="38100" dist="38100" dir="2700000" algn="tl">
                    <a:srgbClr val="000000">
                      <a:alpha val="43137"/>
                    </a:srgbClr>
                  </a:outerShdw>
                </a:effectLst>
                <a:latin typeface="Arial Rounded MT Bold" panose="020F0704030504030204" pitchFamily="34" charset="0"/>
              </a:rPr>
              <a:t>Manger</a:t>
            </a:r>
          </a:p>
        </p:txBody>
      </p:sp>
      <p:sp>
        <p:nvSpPr>
          <p:cNvPr id="4" name="Content Placeholder 3">
            <a:extLst>
              <a:ext uri="{FF2B5EF4-FFF2-40B4-BE49-F238E27FC236}">
                <a16:creationId xmlns:a16="http://schemas.microsoft.com/office/drawing/2014/main" id="{B7467C41-8E1C-4280-AD65-721E05C0558E}"/>
              </a:ext>
            </a:extLst>
          </p:cNvPr>
          <p:cNvSpPr>
            <a:spLocks noGrp="1"/>
          </p:cNvSpPr>
          <p:nvPr>
            <p:ph sz="half" idx="2"/>
          </p:nvPr>
        </p:nvSpPr>
        <p:spPr>
          <a:xfrm>
            <a:off x="213360" y="1127760"/>
            <a:ext cx="5784215" cy="3779520"/>
          </a:xfrm>
        </p:spPr>
        <p:txBody>
          <a:bodyPr/>
          <a:lstStyle/>
          <a:p>
            <a:pPr marL="0" indent="0" algn="ctr">
              <a:buNone/>
            </a:pPr>
            <a:r>
              <a:rPr lang="en-US" b="1" dirty="0">
                <a:effectLst>
                  <a:outerShdw blurRad="38100" dist="38100" dir="2700000" algn="tl">
                    <a:srgbClr val="000000">
                      <a:alpha val="43137"/>
                    </a:srgbClr>
                  </a:outerShdw>
                </a:effectLst>
                <a:latin typeface="Arial Rounded MT Bold" panose="020F0704030504030204" pitchFamily="34" charset="0"/>
              </a:rPr>
              <a:t>Dependable Guide </a:t>
            </a:r>
          </a:p>
          <a:p>
            <a:pPr marL="0" indent="0" algn="ctr">
              <a:buNone/>
            </a:pPr>
            <a:r>
              <a:rPr lang="en-US" b="1" dirty="0">
                <a:effectLst>
                  <a:outerShdw blurRad="38100" dist="38100" dir="2700000" algn="tl">
                    <a:srgbClr val="000000">
                      <a:alpha val="43137"/>
                    </a:srgbClr>
                  </a:outerShdw>
                </a:effectLst>
                <a:latin typeface="Arial Rounded MT Bold" panose="020F0704030504030204" pitchFamily="34" charset="0"/>
              </a:rPr>
              <a:t>“Star”</a:t>
            </a:r>
          </a:p>
          <a:p>
            <a:pPr>
              <a:buFont typeface="Wingdings" panose="05000000000000000000" pitchFamily="2" charset="2"/>
              <a:buChar char="§"/>
            </a:pPr>
            <a:r>
              <a:rPr lang="en-US" b="1" dirty="0">
                <a:effectLst>
                  <a:outerShdw blurRad="38100" dist="38100" dir="2700000" algn="tl">
                    <a:srgbClr val="000000">
                      <a:alpha val="43137"/>
                    </a:srgbClr>
                  </a:outerShdw>
                </a:effectLst>
                <a:latin typeface="Arial Rounded MT Bold" panose="020F0704030504030204" pitchFamily="34" charset="0"/>
              </a:rPr>
              <a:t>High / Lifted Up</a:t>
            </a:r>
          </a:p>
          <a:p>
            <a:pPr>
              <a:buFont typeface="Wingdings" panose="05000000000000000000" pitchFamily="2" charset="2"/>
              <a:buChar char="§"/>
            </a:pPr>
            <a:r>
              <a:rPr lang="en-US" b="1" dirty="0">
                <a:effectLst>
                  <a:outerShdw blurRad="38100" dist="38100" dir="2700000" algn="tl">
                    <a:srgbClr val="000000">
                      <a:alpha val="43137"/>
                    </a:srgbClr>
                  </a:outerShdw>
                </a:effectLst>
                <a:latin typeface="Arial Rounded MT Bold" panose="020F0704030504030204" pitchFamily="34" charset="0"/>
              </a:rPr>
              <a:t>Pointed to God</a:t>
            </a:r>
          </a:p>
          <a:p>
            <a:pPr>
              <a:buFont typeface="Wingdings" panose="05000000000000000000" pitchFamily="2" charset="2"/>
              <a:buChar char="§"/>
            </a:pPr>
            <a:r>
              <a:rPr lang="en-US" b="1" dirty="0">
                <a:effectLst>
                  <a:outerShdw blurRad="38100" dist="38100" dir="2700000" algn="tl">
                    <a:srgbClr val="000000">
                      <a:alpha val="43137"/>
                    </a:srgbClr>
                  </a:outerShdw>
                </a:effectLst>
                <a:latin typeface="Arial Rounded MT Bold" panose="020F0704030504030204" pitchFamily="34" charset="0"/>
              </a:rPr>
              <a:t>Darkness Could Not Hide It</a:t>
            </a:r>
          </a:p>
          <a:p>
            <a:pPr>
              <a:buFont typeface="Wingdings" panose="05000000000000000000" pitchFamily="2" charset="2"/>
              <a:buChar char="§"/>
            </a:pPr>
            <a:r>
              <a:rPr lang="en-US" b="1" dirty="0">
                <a:effectLst>
                  <a:outerShdw blurRad="38100" dist="38100" dir="2700000" algn="tl">
                    <a:srgbClr val="000000">
                      <a:alpha val="43137"/>
                    </a:srgbClr>
                  </a:outerShdw>
                </a:effectLst>
                <a:latin typeface="Arial Rounded MT Bold" panose="020F0704030504030204" pitchFamily="34" charset="0"/>
              </a:rPr>
              <a:t>Only Made It Brighter</a:t>
            </a:r>
          </a:p>
          <a:p>
            <a:pPr>
              <a:buFont typeface="Wingdings" panose="05000000000000000000" pitchFamily="2" charset="2"/>
              <a:buChar char="§"/>
            </a:pPr>
            <a:r>
              <a:rPr lang="en-US" b="1" dirty="0">
                <a:effectLst>
                  <a:outerShdw blurRad="38100" dist="38100" dir="2700000" algn="tl">
                    <a:srgbClr val="000000">
                      <a:alpha val="43137"/>
                    </a:srgbClr>
                  </a:outerShdw>
                </a:effectLst>
                <a:latin typeface="Arial Rounded MT Bold" panose="020F0704030504030204" pitchFamily="34" charset="0"/>
              </a:rPr>
              <a:t>Gave Hope</a:t>
            </a:r>
          </a:p>
        </p:txBody>
      </p:sp>
      <p:sp>
        <p:nvSpPr>
          <p:cNvPr id="5" name="Text Placeholder 4">
            <a:extLst>
              <a:ext uri="{FF2B5EF4-FFF2-40B4-BE49-F238E27FC236}">
                <a16:creationId xmlns:a16="http://schemas.microsoft.com/office/drawing/2014/main" id="{DA4958C9-1D33-451D-94A2-637CBFF40A7A}"/>
              </a:ext>
            </a:extLst>
          </p:cNvPr>
          <p:cNvSpPr>
            <a:spLocks noGrp="1"/>
          </p:cNvSpPr>
          <p:nvPr>
            <p:ph type="body" sz="quarter" idx="3"/>
          </p:nvPr>
        </p:nvSpPr>
        <p:spPr>
          <a:xfrm>
            <a:off x="6172200" y="116523"/>
            <a:ext cx="2788920" cy="823912"/>
          </a:xfrm>
        </p:spPr>
        <p:txBody>
          <a:bodyPr>
            <a:normAutofit/>
          </a:bodyPr>
          <a:lstStyle/>
          <a:p>
            <a:pPr algn="ctr"/>
            <a:r>
              <a:rPr lang="en-US" sz="3200" dirty="0">
                <a:effectLst>
                  <a:outerShdw blurRad="38100" dist="38100" dir="2700000" algn="tl">
                    <a:srgbClr val="000000">
                      <a:alpha val="43137"/>
                    </a:srgbClr>
                  </a:outerShdw>
                </a:effectLst>
                <a:latin typeface="Arial Rounded MT Bold" panose="020F0704030504030204" pitchFamily="34" charset="0"/>
              </a:rPr>
              <a:t>Cross</a:t>
            </a:r>
          </a:p>
        </p:txBody>
      </p:sp>
      <p:sp>
        <p:nvSpPr>
          <p:cNvPr id="6" name="Content Placeholder 5">
            <a:extLst>
              <a:ext uri="{FF2B5EF4-FFF2-40B4-BE49-F238E27FC236}">
                <a16:creationId xmlns:a16="http://schemas.microsoft.com/office/drawing/2014/main" id="{90B73B14-D52B-444E-8D04-DDAF28E1C348}"/>
              </a:ext>
            </a:extLst>
          </p:cNvPr>
          <p:cNvSpPr>
            <a:spLocks noGrp="1"/>
          </p:cNvSpPr>
          <p:nvPr>
            <p:ph sz="quarter" idx="4"/>
          </p:nvPr>
        </p:nvSpPr>
        <p:spPr>
          <a:xfrm>
            <a:off x="6172200" y="1127760"/>
            <a:ext cx="5784214" cy="3779520"/>
          </a:xfrm>
        </p:spPr>
        <p:txBody>
          <a:bodyPr/>
          <a:lstStyle/>
          <a:p>
            <a:pPr marL="0" indent="0" algn="ctr">
              <a:buNone/>
            </a:pPr>
            <a:r>
              <a:rPr lang="en-US" b="1" dirty="0">
                <a:effectLst>
                  <a:outerShdw blurRad="38100" dist="38100" dir="2700000" algn="tl">
                    <a:srgbClr val="000000">
                      <a:alpha val="43137"/>
                    </a:srgbClr>
                  </a:outerShdw>
                </a:effectLst>
                <a:latin typeface="Arial Rounded MT Bold" panose="020F0704030504030204" pitchFamily="34" charset="0"/>
              </a:rPr>
              <a:t>Dependable Guide </a:t>
            </a:r>
          </a:p>
          <a:p>
            <a:pPr marL="0" indent="0" algn="ctr">
              <a:buNone/>
            </a:pPr>
            <a:r>
              <a:rPr lang="en-US" b="1" dirty="0">
                <a:effectLst>
                  <a:outerShdw blurRad="38100" dist="38100" dir="2700000" algn="tl">
                    <a:srgbClr val="000000">
                      <a:alpha val="43137"/>
                    </a:srgbClr>
                  </a:outerShdw>
                </a:effectLst>
                <a:latin typeface="Arial Rounded MT Bold" panose="020F0704030504030204" pitchFamily="34" charset="0"/>
              </a:rPr>
              <a:t>“Cross”</a:t>
            </a:r>
          </a:p>
          <a:p>
            <a:r>
              <a:rPr lang="en-US" b="1" dirty="0">
                <a:effectLst>
                  <a:outerShdw blurRad="38100" dist="38100" dir="2700000" algn="tl">
                    <a:srgbClr val="000000">
                      <a:alpha val="43137"/>
                    </a:srgbClr>
                  </a:outerShdw>
                </a:effectLst>
                <a:latin typeface="Arial Rounded MT Bold" panose="020F0704030504030204" pitchFamily="34" charset="0"/>
              </a:rPr>
              <a:t>High / Lifted Up</a:t>
            </a:r>
          </a:p>
          <a:p>
            <a:r>
              <a:rPr lang="en-US" b="1" dirty="0">
                <a:effectLst>
                  <a:outerShdw blurRad="38100" dist="38100" dir="2700000" algn="tl">
                    <a:srgbClr val="000000">
                      <a:alpha val="43137"/>
                    </a:srgbClr>
                  </a:outerShdw>
                </a:effectLst>
                <a:latin typeface="Arial Rounded MT Bold" panose="020F0704030504030204" pitchFamily="34" charset="0"/>
              </a:rPr>
              <a:t>Pointed to God</a:t>
            </a:r>
          </a:p>
          <a:p>
            <a:r>
              <a:rPr lang="en-US" b="1" dirty="0">
                <a:effectLst>
                  <a:outerShdw blurRad="38100" dist="38100" dir="2700000" algn="tl">
                    <a:srgbClr val="000000">
                      <a:alpha val="43137"/>
                    </a:srgbClr>
                  </a:outerShdw>
                </a:effectLst>
                <a:latin typeface="Arial Rounded MT Bold" panose="020F0704030504030204" pitchFamily="34" charset="0"/>
              </a:rPr>
              <a:t>Darkness Could Not Hide It</a:t>
            </a:r>
          </a:p>
          <a:p>
            <a:r>
              <a:rPr lang="en-US" b="1" dirty="0">
                <a:effectLst>
                  <a:outerShdw blurRad="38100" dist="38100" dir="2700000" algn="tl">
                    <a:srgbClr val="000000">
                      <a:alpha val="43137"/>
                    </a:srgbClr>
                  </a:outerShdw>
                </a:effectLst>
                <a:latin typeface="Arial Rounded MT Bold" panose="020F0704030504030204" pitchFamily="34" charset="0"/>
              </a:rPr>
              <a:t>Only Made It Brighter</a:t>
            </a:r>
          </a:p>
          <a:p>
            <a:r>
              <a:rPr lang="en-US" b="1" dirty="0">
                <a:effectLst>
                  <a:outerShdw blurRad="38100" dist="38100" dir="2700000" algn="tl">
                    <a:srgbClr val="000000">
                      <a:alpha val="43137"/>
                    </a:srgbClr>
                  </a:outerShdw>
                </a:effectLst>
                <a:latin typeface="Arial Rounded MT Bold" panose="020F0704030504030204" pitchFamily="34" charset="0"/>
              </a:rPr>
              <a:t>Gave Hope</a:t>
            </a:r>
          </a:p>
          <a:p>
            <a:pPr marL="0" indent="0">
              <a:buNone/>
            </a:pPr>
            <a:endParaRPr lang="en-US" dirty="0"/>
          </a:p>
        </p:txBody>
      </p:sp>
    </p:spTree>
    <p:extLst>
      <p:ext uri="{BB962C8B-B14F-4D97-AF65-F5344CB8AC3E}">
        <p14:creationId xmlns:p14="http://schemas.microsoft.com/office/powerpoint/2010/main" val="3073087977"/>
      </p:ext>
    </p:extLst>
  </p:cSld>
  <p:clrMapOvr>
    <a:masterClrMapping/>
  </p:clrMapOvr>
  <mc:AlternateContent xmlns:mc="http://schemas.openxmlformats.org/markup-compatibility/2006" xmlns:p14="http://schemas.microsoft.com/office/powerpoint/2010/main">
    <mc:Choice Requires="p14">
      <p:transition spd="slow" p14:dur="375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000"/>
                                        <p:tgtEl>
                                          <p:spTgt spid="5">
                                            <p:txEl>
                                              <p:pRg st="0" end="0"/>
                                            </p:txEl>
                                          </p:spTgt>
                                        </p:tgtEl>
                                      </p:cBhvr>
                                    </p:animEffect>
                                    <p:anim calcmode="lin" valueType="num">
                                      <p:cBhvr>
                                        <p:cTn id="13" dur="2000" fill="hold"/>
                                        <p:tgtEl>
                                          <p:spTgt spid="5">
                                            <p:txEl>
                                              <p:pRg st="0" end="0"/>
                                            </p:txEl>
                                          </p:spTgt>
                                        </p:tgtEl>
                                        <p:attrNameLst>
                                          <p:attrName>ppt_w</p:attrName>
                                        </p:attrNameLst>
                                      </p:cBhvr>
                                      <p:tavLst>
                                        <p:tav tm="0" fmla="#ppt_w*sin(2.5*pi*$)">
                                          <p:val>
                                            <p:fltVal val="0"/>
                                          </p:val>
                                        </p:tav>
                                        <p:tav tm="100000">
                                          <p:val>
                                            <p:fltVal val="1"/>
                                          </p:val>
                                        </p:tav>
                                      </p:tavLst>
                                    </p:anim>
                                    <p:anim calcmode="lin" valueType="num">
                                      <p:cBhvr>
                                        <p:cTn id="14" dur="20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par>
                          <p:cTn id="15" fill="hold">
                            <p:stCondLst>
                              <p:cond delay="2000"/>
                            </p:stCondLst>
                            <p:childTnLst>
                              <p:par>
                                <p:cTn id="16" presetID="16" presetClass="entr" presetSubtype="42" fill="hold" grpId="0" nodeType="after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barn(outHorizontal)">
                                      <p:cBhvr>
                                        <p:cTn id="18" dur="500"/>
                                        <p:tgtEl>
                                          <p:spTgt spid="4">
                                            <p:txEl>
                                              <p:pRg st="0" end="0"/>
                                            </p:txEl>
                                          </p:spTgt>
                                        </p:tgtEl>
                                      </p:cBhvr>
                                    </p:animEffect>
                                  </p:childTnLst>
                                </p:cTn>
                              </p:par>
                              <p:par>
                                <p:cTn id="19" presetID="16" presetClass="entr" presetSubtype="42" fill="hold" grpId="0"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barn(outHorizontal)">
                                      <p:cBhvr>
                                        <p:cTn id="21" dur="500"/>
                                        <p:tgtEl>
                                          <p:spTgt spid="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42" fill="hold" grpId="0"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barn(outHorizontal)">
                                      <p:cBhvr>
                                        <p:cTn id="26" dur="500"/>
                                        <p:tgtEl>
                                          <p:spTgt spid="4">
                                            <p:txEl>
                                              <p:pRg st="2" end="2"/>
                                            </p:txEl>
                                          </p:spTgt>
                                        </p:tgtEl>
                                      </p:cBhvr>
                                    </p:animEffect>
                                  </p:childTnLst>
                                </p:cTn>
                              </p:par>
                            </p:childTnLst>
                          </p:cTn>
                        </p:par>
                        <p:par>
                          <p:cTn id="27" fill="hold">
                            <p:stCondLst>
                              <p:cond delay="500"/>
                            </p:stCondLst>
                            <p:childTnLst>
                              <p:par>
                                <p:cTn id="28" presetID="16" presetClass="entr" presetSubtype="42" fill="hold" grpId="0" nodeType="after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barn(outHorizontal)">
                                      <p:cBhvr>
                                        <p:cTn id="30" dur="5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42"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barn(outHorizontal)">
                                      <p:cBhvr>
                                        <p:cTn id="35" dur="500"/>
                                        <p:tgtEl>
                                          <p:spTgt spid="4">
                                            <p:txEl>
                                              <p:pRg st="4" end="4"/>
                                            </p:txEl>
                                          </p:spTgt>
                                        </p:tgtEl>
                                      </p:cBhvr>
                                    </p:animEffect>
                                  </p:childTnLst>
                                </p:cTn>
                              </p:par>
                            </p:childTnLst>
                          </p:cTn>
                        </p:par>
                        <p:par>
                          <p:cTn id="36" fill="hold">
                            <p:stCondLst>
                              <p:cond delay="500"/>
                            </p:stCondLst>
                            <p:childTnLst>
                              <p:par>
                                <p:cTn id="37" presetID="16" presetClass="entr" presetSubtype="42" fill="hold" grpId="0" nodeType="after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animEffect transition="in" filter="barn(outHorizontal)">
                                      <p:cBhvr>
                                        <p:cTn id="39" dur="500"/>
                                        <p:tgtEl>
                                          <p:spTgt spid="4">
                                            <p:txEl>
                                              <p:pRg st="5" end="5"/>
                                            </p:txEl>
                                          </p:spTgt>
                                        </p:tgtEl>
                                      </p:cBhvr>
                                    </p:animEffect>
                                  </p:childTnLst>
                                </p:cTn>
                              </p:par>
                            </p:childTnLst>
                          </p:cTn>
                        </p:par>
                        <p:par>
                          <p:cTn id="40" fill="hold">
                            <p:stCondLst>
                              <p:cond delay="1000"/>
                            </p:stCondLst>
                            <p:childTnLst>
                              <p:par>
                                <p:cTn id="41" presetID="16" presetClass="entr" presetSubtype="42" fill="hold" grpId="0" nodeType="after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Effect transition="in" filter="barn(outHorizontal)">
                                      <p:cBhvr>
                                        <p:cTn id="43" dur="500"/>
                                        <p:tgtEl>
                                          <p:spTgt spid="4">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6" fill="hold" grpId="0" nodeType="clickEffect">
                                  <p:stCondLst>
                                    <p:cond delay="0"/>
                                  </p:stCondLst>
                                  <p:childTnLst>
                                    <p:set>
                                      <p:cBhvr>
                                        <p:cTn id="47" dur="1" fill="hold">
                                          <p:stCondLst>
                                            <p:cond delay="0"/>
                                          </p:stCondLst>
                                        </p:cTn>
                                        <p:tgtEl>
                                          <p:spTgt spid="6">
                                            <p:txEl>
                                              <p:pRg st="0" end="0"/>
                                            </p:txEl>
                                          </p:spTgt>
                                        </p:tgtEl>
                                        <p:attrNameLst>
                                          <p:attrName>style.visibility</p:attrName>
                                        </p:attrNameLst>
                                      </p:cBhvr>
                                      <p:to>
                                        <p:strVal val="visible"/>
                                      </p:to>
                                    </p:set>
                                    <p:animEffect transition="in" filter="barn(inHorizontal)">
                                      <p:cBhvr>
                                        <p:cTn id="48" dur="500"/>
                                        <p:tgtEl>
                                          <p:spTgt spid="6">
                                            <p:txEl>
                                              <p:pRg st="0" end="0"/>
                                            </p:txEl>
                                          </p:spTgt>
                                        </p:tgtEl>
                                      </p:cBhvr>
                                    </p:animEffect>
                                  </p:childTnLst>
                                </p:cTn>
                              </p:par>
                              <p:par>
                                <p:cTn id="49" presetID="16" presetClass="entr" presetSubtype="26" fill="hold" grpId="0" nodeType="withEffect">
                                  <p:stCondLst>
                                    <p:cond delay="0"/>
                                  </p:stCondLst>
                                  <p:childTnLst>
                                    <p:set>
                                      <p:cBhvr>
                                        <p:cTn id="50" dur="1" fill="hold">
                                          <p:stCondLst>
                                            <p:cond delay="0"/>
                                          </p:stCondLst>
                                        </p:cTn>
                                        <p:tgtEl>
                                          <p:spTgt spid="6">
                                            <p:txEl>
                                              <p:pRg st="1" end="1"/>
                                            </p:txEl>
                                          </p:spTgt>
                                        </p:tgtEl>
                                        <p:attrNameLst>
                                          <p:attrName>style.visibility</p:attrName>
                                        </p:attrNameLst>
                                      </p:cBhvr>
                                      <p:to>
                                        <p:strVal val="visible"/>
                                      </p:to>
                                    </p:set>
                                    <p:animEffect transition="in" filter="barn(inHorizontal)">
                                      <p:cBhvr>
                                        <p:cTn id="51" dur="500"/>
                                        <p:tgtEl>
                                          <p:spTgt spid="6">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6" fill="hold" grpId="0" nodeType="clickEffect">
                                  <p:stCondLst>
                                    <p:cond delay="0"/>
                                  </p:stCondLst>
                                  <p:childTnLst>
                                    <p:set>
                                      <p:cBhvr>
                                        <p:cTn id="55" dur="1" fill="hold">
                                          <p:stCondLst>
                                            <p:cond delay="0"/>
                                          </p:stCondLst>
                                        </p:cTn>
                                        <p:tgtEl>
                                          <p:spTgt spid="6">
                                            <p:txEl>
                                              <p:pRg st="2" end="2"/>
                                            </p:txEl>
                                          </p:spTgt>
                                        </p:tgtEl>
                                        <p:attrNameLst>
                                          <p:attrName>style.visibility</p:attrName>
                                        </p:attrNameLst>
                                      </p:cBhvr>
                                      <p:to>
                                        <p:strVal val="visible"/>
                                      </p:to>
                                    </p:set>
                                    <p:animEffect transition="in" filter="barn(inHorizontal)">
                                      <p:cBhvr>
                                        <p:cTn id="56" dur="500"/>
                                        <p:tgtEl>
                                          <p:spTgt spid="6">
                                            <p:txEl>
                                              <p:pRg st="2" end="2"/>
                                            </p:txEl>
                                          </p:spTgt>
                                        </p:tgtEl>
                                      </p:cBhvr>
                                    </p:animEffect>
                                  </p:childTnLst>
                                </p:cTn>
                              </p:par>
                            </p:childTnLst>
                          </p:cTn>
                        </p:par>
                        <p:par>
                          <p:cTn id="57" fill="hold">
                            <p:stCondLst>
                              <p:cond delay="500"/>
                            </p:stCondLst>
                            <p:childTnLst>
                              <p:par>
                                <p:cTn id="58" presetID="16" presetClass="entr" presetSubtype="26" fill="hold" grpId="0" nodeType="afterEffect">
                                  <p:stCondLst>
                                    <p:cond delay="0"/>
                                  </p:stCondLst>
                                  <p:childTnLst>
                                    <p:set>
                                      <p:cBhvr>
                                        <p:cTn id="59" dur="1" fill="hold">
                                          <p:stCondLst>
                                            <p:cond delay="0"/>
                                          </p:stCondLst>
                                        </p:cTn>
                                        <p:tgtEl>
                                          <p:spTgt spid="6">
                                            <p:txEl>
                                              <p:pRg st="3" end="3"/>
                                            </p:txEl>
                                          </p:spTgt>
                                        </p:tgtEl>
                                        <p:attrNameLst>
                                          <p:attrName>style.visibility</p:attrName>
                                        </p:attrNameLst>
                                      </p:cBhvr>
                                      <p:to>
                                        <p:strVal val="visible"/>
                                      </p:to>
                                    </p:set>
                                    <p:animEffect transition="in" filter="barn(inHorizontal)">
                                      <p:cBhvr>
                                        <p:cTn id="60" dur="500"/>
                                        <p:tgtEl>
                                          <p:spTgt spid="6">
                                            <p:txEl>
                                              <p:pRg st="3" end="3"/>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6" fill="hold" grpId="0" nodeType="clickEffect">
                                  <p:stCondLst>
                                    <p:cond delay="0"/>
                                  </p:stCondLst>
                                  <p:childTnLst>
                                    <p:set>
                                      <p:cBhvr>
                                        <p:cTn id="64" dur="1" fill="hold">
                                          <p:stCondLst>
                                            <p:cond delay="0"/>
                                          </p:stCondLst>
                                        </p:cTn>
                                        <p:tgtEl>
                                          <p:spTgt spid="6">
                                            <p:txEl>
                                              <p:pRg st="4" end="4"/>
                                            </p:txEl>
                                          </p:spTgt>
                                        </p:tgtEl>
                                        <p:attrNameLst>
                                          <p:attrName>style.visibility</p:attrName>
                                        </p:attrNameLst>
                                      </p:cBhvr>
                                      <p:to>
                                        <p:strVal val="visible"/>
                                      </p:to>
                                    </p:set>
                                    <p:animEffect transition="in" filter="barn(inHorizontal)">
                                      <p:cBhvr>
                                        <p:cTn id="65" dur="500"/>
                                        <p:tgtEl>
                                          <p:spTgt spid="6">
                                            <p:txEl>
                                              <p:pRg st="4" end="4"/>
                                            </p:txEl>
                                          </p:spTgt>
                                        </p:tgtEl>
                                      </p:cBhvr>
                                    </p:animEffect>
                                  </p:childTnLst>
                                </p:cTn>
                              </p:par>
                            </p:childTnLst>
                          </p:cTn>
                        </p:par>
                        <p:par>
                          <p:cTn id="66" fill="hold">
                            <p:stCondLst>
                              <p:cond delay="500"/>
                            </p:stCondLst>
                            <p:childTnLst>
                              <p:par>
                                <p:cTn id="67" presetID="16" presetClass="entr" presetSubtype="26" fill="hold" grpId="0" nodeType="afterEffect">
                                  <p:stCondLst>
                                    <p:cond delay="0"/>
                                  </p:stCondLst>
                                  <p:childTnLst>
                                    <p:set>
                                      <p:cBhvr>
                                        <p:cTn id="68" dur="1" fill="hold">
                                          <p:stCondLst>
                                            <p:cond delay="0"/>
                                          </p:stCondLst>
                                        </p:cTn>
                                        <p:tgtEl>
                                          <p:spTgt spid="6">
                                            <p:txEl>
                                              <p:pRg st="5" end="5"/>
                                            </p:txEl>
                                          </p:spTgt>
                                        </p:tgtEl>
                                        <p:attrNameLst>
                                          <p:attrName>style.visibility</p:attrName>
                                        </p:attrNameLst>
                                      </p:cBhvr>
                                      <p:to>
                                        <p:strVal val="visible"/>
                                      </p:to>
                                    </p:set>
                                    <p:animEffect transition="in" filter="barn(inHorizontal)">
                                      <p:cBhvr>
                                        <p:cTn id="69" dur="500"/>
                                        <p:tgtEl>
                                          <p:spTgt spid="6">
                                            <p:txEl>
                                              <p:pRg st="5" end="5"/>
                                            </p:txEl>
                                          </p:spTgt>
                                        </p:tgtEl>
                                      </p:cBhvr>
                                    </p:animEffect>
                                  </p:childTnLst>
                                </p:cTn>
                              </p:par>
                            </p:childTnLst>
                          </p:cTn>
                        </p:par>
                        <p:par>
                          <p:cTn id="70" fill="hold">
                            <p:stCondLst>
                              <p:cond delay="1000"/>
                            </p:stCondLst>
                            <p:childTnLst>
                              <p:par>
                                <p:cTn id="71" presetID="16" presetClass="entr" presetSubtype="26" fill="hold" grpId="0" nodeType="afterEffect">
                                  <p:stCondLst>
                                    <p:cond delay="0"/>
                                  </p:stCondLst>
                                  <p:childTnLst>
                                    <p:set>
                                      <p:cBhvr>
                                        <p:cTn id="72" dur="1" fill="hold">
                                          <p:stCondLst>
                                            <p:cond delay="0"/>
                                          </p:stCondLst>
                                        </p:cTn>
                                        <p:tgtEl>
                                          <p:spTgt spid="6">
                                            <p:txEl>
                                              <p:pRg st="6" end="6"/>
                                            </p:txEl>
                                          </p:spTgt>
                                        </p:tgtEl>
                                        <p:attrNameLst>
                                          <p:attrName>style.visibility</p:attrName>
                                        </p:attrNameLst>
                                      </p:cBhvr>
                                      <p:to>
                                        <p:strVal val="visible"/>
                                      </p:to>
                                    </p:set>
                                    <p:animEffect transition="in" filter="barn(inHorizontal)">
                                      <p:cBhvr>
                                        <p:cTn id="73"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P spid="6"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t="-17000" b="-17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340D8E-852E-4229-9E65-4AE6E8C527E9}"/>
              </a:ext>
            </a:extLst>
          </p:cNvPr>
          <p:cNvSpPr>
            <a:spLocks noGrp="1"/>
          </p:cNvSpPr>
          <p:nvPr>
            <p:ph type="body" idx="1"/>
          </p:nvPr>
        </p:nvSpPr>
        <p:spPr>
          <a:xfrm>
            <a:off x="1889759" y="96203"/>
            <a:ext cx="2550161" cy="823912"/>
          </a:xfrm>
        </p:spPr>
        <p:txBody>
          <a:bodyPr>
            <a:normAutofit/>
          </a:bodyPr>
          <a:lstStyle/>
          <a:p>
            <a:pPr algn="ctr"/>
            <a:r>
              <a:rPr lang="en-US" sz="3200" dirty="0">
                <a:effectLst>
                  <a:outerShdw blurRad="38100" dist="38100" dir="2700000" algn="tl">
                    <a:srgbClr val="000000">
                      <a:alpha val="43137"/>
                    </a:srgbClr>
                  </a:outerShdw>
                </a:effectLst>
                <a:latin typeface="Arial Rounded MT Bold" panose="020F0704030504030204" pitchFamily="34" charset="0"/>
              </a:rPr>
              <a:t>Manger</a:t>
            </a:r>
          </a:p>
        </p:txBody>
      </p:sp>
      <p:sp>
        <p:nvSpPr>
          <p:cNvPr id="4" name="Content Placeholder 3">
            <a:extLst>
              <a:ext uri="{FF2B5EF4-FFF2-40B4-BE49-F238E27FC236}">
                <a16:creationId xmlns:a16="http://schemas.microsoft.com/office/drawing/2014/main" id="{B7467C41-8E1C-4280-AD65-721E05C0558E}"/>
              </a:ext>
            </a:extLst>
          </p:cNvPr>
          <p:cNvSpPr>
            <a:spLocks noGrp="1"/>
          </p:cNvSpPr>
          <p:nvPr>
            <p:ph sz="half" idx="2"/>
          </p:nvPr>
        </p:nvSpPr>
        <p:spPr>
          <a:xfrm>
            <a:off x="213360" y="1127760"/>
            <a:ext cx="5784215" cy="4236720"/>
          </a:xfrm>
          <a:solidFill>
            <a:schemeClr val="bg1">
              <a:alpha val="70000"/>
            </a:schemeClr>
          </a:solidFill>
          <a:effectLst>
            <a:softEdge rad="38100"/>
          </a:effectLst>
        </p:spPr>
        <p:txBody>
          <a:bodyPr/>
          <a:lstStyle/>
          <a:p>
            <a:pPr marL="0" indent="0" algn="ctr">
              <a:buNone/>
            </a:pPr>
            <a:r>
              <a:rPr lang="en-US" b="1" dirty="0">
                <a:effectLst>
                  <a:outerShdw blurRad="38100" dist="38100" dir="2700000" algn="tl">
                    <a:srgbClr val="000000">
                      <a:alpha val="43137"/>
                    </a:srgbClr>
                  </a:outerShdw>
                </a:effectLst>
                <a:latin typeface="Arial Rounded MT Bold" panose="020F0704030504030204" pitchFamily="34" charset="0"/>
              </a:rPr>
              <a:t>Angels Announced</a:t>
            </a:r>
          </a:p>
          <a:p>
            <a:r>
              <a:rPr lang="en-US" b="1" dirty="0">
                <a:effectLst>
                  <a:outerShdw blurRad="38100" dist="38100" dir="2700000" algn="tl">
                    <a:srgbClr val="000000">
                      <a:alpha val="43137"/>
                    </a:srgbClr>
                  </a:outerShdw>
                </a:effectLst>
                <a:latin typeface="Arial Rounded MT Bold" panose="020F0704030504030204" pitchFamily="34" charset="0"/>
              </a:rPr>
              <a:t>Common People</a:t>
            </a:r>
          </a:p>
          <a:p>
            <a:r>
              <a:rPr lang="en-US" b="1" dirty="0">
                <a:effectLst>
                  <a:outerShdw blurRad="38100" dist="38100" dir="2700000" algn="tl">
                    <a:srgbClr val="000000">
                      <a:alpha val="43137"/>
                    </a:srgbClr>
                  </a:outerShdw>
                </a:effectLst>
                <a:latin typeface="Arial Rounded MT Bold" panose="020F0704030504030204" pitchFamily="34" charset="0"/>
              </a:rPr>
              <a:t>Uncommon Message</a:t>
            </a:r>
          </a:p>
          <a:p>
            <a:r>
              <a:rPr lang="en-US" b="1" dirty="0">
                <a:effectLst>
                  <a:outerShdw blurRad="38100" dist="38100" dir="2700000" algn="tl">
                    <a:srgbClr val="000000">
                      <a:alpha val="43137"/>
                    </a:srgbClr>
                  </a:outerShdw>
                </a:effectLst>
                <a:latin typeface="Arial Rounded MT Bold" panose="020F0704030504030204" pitchFamily="34" charset="0"/>
              </a:rPr>
              <a:t>Brought Fear </a:t>
            </a:r>
          </a:p>
          <a:p>
            <a:r>
              <a:rPr lang="en-US" b="1" dirty="0">
                <a:effectLst>
                  <a:outerShdw blurRad="38100" dist="38100" dir="2700000" algn="tl">
                    <a:srgbClr val="000000">
                      <a:alpha val="43137"/>
                    </a:srgbClr>
                  </a:outerShdw>
                </a:effectLst>
                <a:latin typeface="Arial Rounded MT Bold" panose="020F0704030504030204" pitchFamily="34" charset="0"/>
              </a:rPr>
              <a:t>Became Joy</a:t>
            </a:r>
          </a:p>
          <a:p>
            <a:r>
              <a:rPr lang="en-US" b="1" dirty="0">
                <a:effectLst>
                  <a:outerShdw blurRad="38100" dist="38100" dir="2700000" algn="tl">
                    <a:srgbClr val="000000">
                      <a:alpha val="43137"/>
                    </a:srgbClr>
                  </a:outerShdw>
                </a:effectLst>
                <a:latin typeface="Arial Rounded MT Bold" panose="020F0704030504030204" pitchFamily="34" charset="0"/>
              </a:rPr>
              <a:t>He is Here</a:t>
            </a:r>
          </a:p>
          <a:p>
            <a:r>
              <a:rPr lang="en-US" b="1" dirty="0">
                <a:effectLst>
                  <a:outerShdw blurRad="38100" dist="38100" dir="2700000" algn="tl">
                    <a:srgbClr val="000000">
                      <a:alpha val="43137"/>
                    </a:srgbClr>
                  </a:outerShdw>
                </a:effectLst>
                <a:latin typeface="Arial Rounded MT Bold" panose="020F0704030504030204" pitchFamily="34" charset="0"/>
              </a:rPr>
              <a:t>Common People…</a:t>
            </a:r>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   …Spread Uncommon Message</a:t>
            </a:r>
          </a:p>
        </p:txBody>
      </p:sp>
      <p:sp>
        <p:nvSpPr>
          <p:cNvPr id="5" name="Text Placeholder 4">
            <a:extLst>
              <a:ext uri="{FF2B5EF4-FFF2-40B4-BE49-F238E27FC236}">
                <a16:creationId xmlns:a16="http://schemas.microsoft.com/office/drawing/2014/main" id="{DA4958C9-1D33-451D-94A2-637CBFF40A7A}"/>
              </a:ext>
            </a:extLst>
          </p:cNvPr>
          <p:cNvSpPr>
            <a:spLocks noGrp="1"/>
          </p:cNvSpPr>
          <p:nvPr>
            <p:ph type="body" sz="quarter" idx="3"/>
          </p:nvPr>
        </p:nvSpPr>
        <p:spPr>
          <a:xfrm>
            <a:off x="8046720" y="116523"/>
            <a:ext cx="1899920" cy="823912"/>
          </a:xfrm>
        </p:spPr>
        <p:txBody>
          <a:bodyPr>
            <a:normAutofit/>
          </a:bodyPr>
          <a:lstStyle/>
          <a:p>
            <a:pPr algn="ctr"/>
            <a:r>
              <a:rPr lang="en-US" sz="3200" dirty="0">
                <a:effectLst>
                  <a:outerShdw blurRad="38100" dist="38100" dir="2700000" algn="tl">
                    <a:srgbClr val="000000">
                      <a:alpha val="43137"/>
                    </a:srgbClr>
                  </a:outerShdw>
                </a:effectLst>
                <a:latin typeface="Arial Rounded MT Bold" panose="020F0704030504030204" pitchFamily="34" charset="0"/>
              </a:rPr>
              <a:t>Cross</a:t>
            </a:r>
          </a:p>
        </p:txBody>
      </p:sp>
      <p:sp>
        <p:nvSpPr>
          <p:cNvPr id="6" name="Content Placeholder 5">
            <a:extLst>
              <a:ext uri="{FF2B5EF4-FFF2-40B4-BE49-F238E27FC236}">
                <a16:creationId xmlns:a16="http://schemas.microsoft.com/office/drawing/2014/main" id="{90B73B14-D52B-444E-8D04-DDAF28E1C348}"/>
              </a:ext>
            </a:extLst>
          </p:cNvPr>
          <p:cNvSpPr>
            <a:spLocks noGrp="1"/>
          </p:cNvSpPr>
          <p:nvPr>
            <p:ph sz="quarter" idx="4"/>
          </p:nvPr>
        </p:nvSpPr>
        <p:spPr>
          <a:xfrm>
            <a:off x="6172200" y="1127760"/>
            <a:ext cx="5784214" cy="4236720"/>
          </a:xfrm>
          <a:solidFill>
            <a:schemeClr val="bg1">
              <a:alpha val="70000"/>
            </a:schemeClr>
          </a:solidFill>
          <a:effectLst>
            <a:softEdge rad="38100"/>
          </a:effectLst>
        </p:spPr>
        <p:txBody>
          <a:bodyPr/>
          <a:lstStyle/>
          <a:p>
            <a:pPr marL="0" indent="0" algn="ctr">
              <a:buNone/>
            </a:pPr>
            <a:r>
              <a:rPr lang="en-US" b="1" dirty="0">
                <a:effectLst>
                  <a:outerShdw blurRad="38100" dist="38100" dir="2700000" algn="tl">
                    <a:srgbClr val="000000">
                      <a:alpha val="43137"/>
                    </a:srgbClr>
                  </a:outerShdw>
                </a:effectLst>
                <a:latin typeface="Arial Rounded MT Bold" panose="020F0704030504030204" pitchFamily="34" charset="0"/>
              </a:rPr>
              <a:t>Angels Announced</a:t>
            </a:r>
          </a:p>
          <a:p>
            <a:r>
              <a:rPr lang="en-US" b="1" dirty="0">
                <a:effectLst>
                  <a:outerShdw blurRad="38100" dist="38100" dir="2700000" algn="tl">
                    <a:srgbClr val="000000">
                      <a:alpha val="43137"/>
                    </a:srgbClr>
                  </a:outerShdw>
                </a:effectLst>
                <a:latin typeface="Arial Rounded MT Bold" panose="020F0704030504030204" pitchFamily="34" charset="0"/>
              </a:rPr>
              <a:t>Common People</a:t>
            </a:r>
          </a:p>
          <a:p>
            <a:r>
              <a:rPr lang="en-US" b="1" dirty="0">
                <a:effectLst>
                  <a:outerShdw blurRad="38100" dist="38100" dir="2700000" algn="tl">
                    <a:srgbClr val="000000">
                      <a:alpha val="43137"/>
                    </a:srgbClr>
                  </a:outerShdw>
                </a:effectLst>
                <a:latin typeface="Arial Rounded MT Bold" panose="020F0704030504030204" pitchFamily="34" charset="0"/>
              </a:rPr>
              <a:t>Uncommon Message</a:t>
            </a:r>
          </a:p>
          <a:p>
            <a:r>
              <a:rPr lang="en-US" b="1" dirty="0">
                <a:effectLst>
                  <a:outerShdw blurRad="38100" dist="38100" dir="2700000" algn="tl">
                    <a:srgbClr val="000000">
                      <a:alpha val="43137"/>
                    </a:srgbClr>
                  </a:outerShdw>
                </a:effectLst>
                <a:latin typeface="Arial Rounded MT Bold" panose="020F0704030504030204" pitchFamily="34" charset="0"/>
              </a:rPr>
              <a:t>Brought Fear </a:t>
            </a:r>
          </a:p>
          <a:p>
            <a:r>
              <a:rPr lang="en-US" b="1" dirty="0">
                <a:effectLst>
                  <a:outerShdw blurRad="38100" dist="38100" dir="2700000" algn="tl">
                    <a:srgbClr val="000000">
                      <a:alpha val="43137"/>
                    </a:srgbClr>
                  </a:outerShdw>
                </a:effectLst>
                <a:latin typeface="Arial Rounded MT Bold" panose="020F0704030504030204" pitchFamily="34" charset="0"/>
              </a:rPr>
              <a:t>Became Joy</a:t>
            </a:r>
          </a:p>
          <a:p>
            <a:r>
              <a:rPr lang="en-US" b="1" dirty="0">
                <a:effectLst>
                  <a:outerShdw blurRad="38100" dist="38100" dir="2700000" algn="tl">
                    <a:srgbClr val="000000">
                      <a:alpha val="43137"/>
                    </a:srgbClr>
                  </a:outerShdw>
                </a:effectLst>
                <a:latin typeface="Arial Rounded MT Bold" panose="020F0704030504030204" pitchFamily="34" charset="0"/>
              </a:rPr>
              <a:t>He is Not Here</a:t>
            </a:r>
          </a:p>
          <a:p>
            <a:r>
              <a:rPr lang="en-US" b="1" dirty="0">
                <a:effectLst>
                  <a:outerShdw blurRad="38100" dist="38100" dir="2700000" algn="tl">
                    <a:srgbClr val="000000">
                      <a:alpha val="43137"/>
                    </a:srgbClr>
                  </a:outerShdw>
                </a:effectLst>
                <a:latin typeface="Arial Rounded MT Bold" panose="020F0704030504030204" pitchFamily="34" charset="0"/>
              </a:rPr>
              <a:t>Common People…</a:t>
            </a:r>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   …Spread Uncommon Message</a:t>
            </a:r>
            <a:endParaRPr lang="en-US" dirty="0"/>
          </a:p>
        </p:txBody>
      </p:sp>
    </p:spTree>
    <p:extLst>
      <p:ext uri="{BB962C8B-B14F-4D97-AF65-F5344CB8AC3E}">
        <p14:creationId xmlns:p14="http://schemas.microsoft.com/office/powerpoint/2010/main" val="1855176401"/>
      </p:ext>
    </p:extLst>
  </p:cSld>
  <p:clrMapOvr>
    <a:masterClrMapping/>
  </p:clrMapOvr>
  <mc:AlternateContent xmlns:mc="http://schemas.openxmlformats.org/markup-compatibility/2006" xmlns:p14="http://schemas.microsoft.com/office/powerpoint/2010/main">
    <mc:Choice Requires="p14">
      <p:transition spd="slow" p14:dur="35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4">
                                            <p:bg/>
                                          </p:spTgt>
                                        </p:tgtEl>
                                        <p:attrNameLst>
                                          <p:attrName>style.visibility</p:attrName>
                                        </p:attrNameLst>
                                      </p:cBhvr>
                                      <p:to>
                                        <p:strVal val="visible"/>
                                      </p:to>
                                    </p:set>
                                    <p:anim calcmode="lin" valueType="num">
                                      <p:cBhvr additive="base">
                                        <p:cTn id="16"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7" dur="500" fill="hold"/>
                                        <p:tgtEl>
                                          <p:spTgt spid="4">
                                            <p:bg/>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 calcmode="lin" valueType="num">
                                      <p:cBhvr additive="base">
                                        <p:cTn id="20"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 calcmode="lin" valueType="num">
                                      <p:cBhvr additive="base">
                                        <p:cTn id="2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4" fill="hold" grpId="0" nodeType="after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 calcmode="lin" valueType="num">
                                      <p:cBhvr additive="base">
                                        <p:cTn id="3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39" fill="hold">
                            <p:stCondLst>
                              <p:cond delay="500"/>
                            </p:stCondLst>
                            <p:childTnLst>
                              <p:par>
                                <p:cTn id="40" presetID="2" presetClass="entr" presetSubtype="4" fill="hold" grpId="0" nodeType="after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 calcmode="lin" valueType="num">
                                      <p:cBhvr additive="base">
                                        <p:cTn id="4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4">
                                            <p:txEl>
                                              <p:pRg st="5" end="5"/>
                                            </p:txEl>
                                          </p:spTgt>
                                        </p:tgtEl>
                                        <p:attrNameLst>
                                          <p:attrName>style.visibility</p:attrName>
                                        </p:attrNameLst>
                                      </p:cBhvr>
                                      <p:to>
                                        <p:strVal val="visible"/>
                                      </p:to>
                                    </p:set>
                                    <p:anim calcmode="lin" valueType="num">
                                      <p:cBhvr additive="base">
                                        <p:cTn id="48"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4">
                                            <p:txEl>
                                              <p:pRg st="6" end="6"/>
                                            </p:txEl>
                                          </p:spTgt>
                                        </p:tgtEl>
                                        <p:attrNameLst>
                                          <p:attrName>style.visibility</p:attrName>
                                        </p:attrNameLst>
                                      </p:cBhvr>
                                      <p:to>
                                        <p:strVal val="visible"/>
                                      </p:to>
                                    </p:set>
                                    <p:anim calcmode="lin" valueType="num">
                                      <p:cBhvr additive="base">
                                        <p:cTn id="54"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par>
                          <p:cTn id="56" fill="hold">
                            <p:stCondLst>
                              <p:cond delay="500"/>
                            </p:stCondLst>
                            <p:childTnLst>
                              <p:par>
                                <p:cTn id="57" presetID="2" presetClass="entr" presetSubtype="4" fill="hold" grpId="0" nodeType="afterEffect">
                                  <p:stCondLst>
                                    <p:cond delay="0"/>
                                  </p:stCondLst>
                                  <p:childTnLst>
                                    <p:set>
                                      <p:cBhvr>
                                        <p:cTn id="58" dur="1" fill="hold">
                                          <p:stCondLst>
                                            <p:cond delay="0"/>
                                          </p:stCondLst>
                                        </p:cTn>
                                        <p:tgtEl>
                                          <p:spTgt spid="4">
                                            <p:txEl>
                                              <p:pRg st="7" end="7"/>
                                            </p:txEl>
                                          </p:spTgt>
                                        </p:tgtEl>
                                        <p:attrNameLst>
                                          <p:attrName>style.visibility</p:attrName>
                                        </p:attrNameLst>
                                      </p:cBhvr>
                                      <p:to>
                                        <p:strVal val="visible"/>
                                      </p:to>
                                    </p:set>
                                    <p:anim calcmode="lin" valueType="num">
                                      <p:cBhvr additive="base">
                                        <p:cTn id="5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1" fill="hold" grpId="0" nodeType="clickEffect">
                                  <p:stCondLst>
                                    <p:cond delay="0"/>
                                  </p:stCondLst>
                                  <p:childTnLst>
                                    <p:set>
                                      <p:cBhvr>
                                        <p:cTn id="64" dur="1" fill="hold">
                                          <p:stCondLst>
                                            <p:cond delay="0"/>
                                          </p:stCondLst>
                                        </p:cTn>
                                        <p:tgtEl>
                                          <p:spTgt spid="6">
                                            <p:bg/>
                                          </p:spTgt>
                                        </p:tgtEl>
                                        <p:attrNameLst>
                                          <p:attrName>style.visibility</p:attrName>
                                        </p:attrNameLst>
                                      </p:cBhvr>
                                      <p:to>
                                        <p:strVal val="visible"/>
                                      </p:to>
                                    </p:set>
                                    <p:anim calcmode="lin" valueType="num">
                                      <p:cBhvr additive="base">
                                        <p:cTn id="65" dur="500" fill="hold"/>
                                        <p:tgtEl>
                                          <p:spTgt spid="6">
                                            <p:bg/>
                                          </p:spTgt>
                                        </p:tgtEl>
                                        <p:attrNameLst>
                                          <p:attrName>ppt_x</p:attrName>
                                        </p:attrNameLst>
                                      </p:cBhvr>
                                      <p:tavLst>
                                        <p:tav tm="0">
                                          <p:val>
                                            <p:strVal val="#ppt_x"/>
                                          </p:val>
                                        </p:tav>
                                        <p:tav tm="100000">
                                          <p:val>
                                            <p:strVal val="#ppt_x"/>
                                          </p:val>
                                        </p:tav>
                                      </p:tavLst>
                                    </p:anim>
                                    <p:anim calcmode="lin" valueType="num">
                                      <p:cBhvr additive="base">
                                        <p:cTn id="66" dur="500" fill="hold"/>
                                        <p:tgtEl>
                                          <p:spTgt spid="6">
                                            <p:bg/>
                                          </p:spTgt>
                                        </p:tgtEl>
                                        <p:attrNameLst>
                                          <p:attrName>ppt_y</p:attrName>
                                        </p:attrNameLst>
                                      </p:cBhvr>
                                      <p:tavLst>
                                        <p:tav tm="0">
                                          <p:val>
                                            <p:strVal val="0-#ppt_h/2"/>
                                          </p:val>
                                        </p:tav>
                                        <p:tav tm="100000">
                                          <p:val>
                                            <p:strVal val="#ppt_y"/>
                                          </p:val>
                                        </p:tav>
                                      </p:tavLst>
                                    </p:anim>
                                  </p:childTnLst>
                                </p:cTn>
                              </p:par>
                              <p:par>
                                <p:cTn id="67" presetID="2" presetClass="entr" presetSubtype="1" fill="hold" grpId="0" nodeType="withEffect">
                                  <p:stCondLst>
                                    <p:cond delay="0"/>
                                  </p:stCondLst>
                                  <p:childTnLst>
                                    <p:set>
                                      <p:cBhvr>
                                        <p:cTn id="68" dur="1" fill="hold">
                                          <p:stCondLst>
                                            <p:cond delay="0"/>
                                          </p:stCondLst>
                                        </p:cTn>
                                        <p:tgtEl>
                                          <p:spTgt spid="6">
                                            <p:txEl>
                                              <p:pRg st="0" end="0"/>
                                            </p:txEl>
                                          </p:spTgt>
                                        </p:tgtEl>
                                        <p:attrNameLst>
                                          <p:attrName>style.visibility</p:attrName>
                                        </p:attrNameLst>
                                      </p:cBhvr>
                                      <p:to>
                                        <p:strVal val="visible"/>
                                      </p:to>
                                    </p:set>
                                    <p:anim calcmode="lin" valueType="num">
                                      <p:cBhvr additive="base">
                                        <p:cTn id="6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1" fill="hold" grpId="0" nodeType="clickEffect">
                                  <p:stCondLst>
                                    <p:cond delay="0"/>
                                  </p:stCondLst>
                                  <p:childTnLst>
                                    <p:set>
                                      <p:cBhvr>
                                        <p:cTn id="74" dur="1" fill="hold">
                                          <p:stCondLst>
                                            <p:cond delay="0"/>
                                          </p:stCondLst>
                                        </p:cTn>
                                        <p:tgtEl>
                                          <p:spTgt spid="6">
                                            <p:txEl>
                                              <p:pRg st="1" end="1"/>
                                            </p:txEl>
                                          </p:spTgt>
                                        </p:tgtEl>
                                        <p:attrNameLst>
                                          <p:attrName>style.visibility</p:attrName>
                                        </p:attrNameLst>
                                      </p:cBhvr>
                                      <p:to>
                                        <p:strVal val="visible"/>
                                      </p:to>
                                    </p:set>
                                    <p:anim calcmode="lin" valueType="num">
                                      <p:cBhvr additive="base">
                                        <p:cTn id="7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6">
                                            <p:txEl>
                                              <p:pRg st="1" end="1"/>
                                            </p:txEl>
                                          </p:spTgt>
                                        </p:tgtEl>
                                        <p:attrNameLst>
                                          <p:attrName>ppt_y</p:attrName>
                                        </p:attrNameLst>
                                      </p:cBhvr>
                                      <p:tavLst>
                                        <p:tav tm="0">
                                          <p:val>
                                            <p:strVal val="0-#ppt_h/2"/>
                                          </p:val>
                                        </p:tav>
                                        <p:tav tm="100000">
                                          <p:val>
                                            <p:strVal val="#ppt_y"/>
                                          </p:val>
                                        </p:tav>
                                      </p:tavLst>
                                    </p:anim>
                                  </p:childTnLst>
                                </p:cTn>
                              </p:par>
                            </p:childTnLst>
                          </p:cTn>
                        </p:par>
                        <p:par>
                          <p:cTn id="77" fill="hold">
                            <p:stCondLst>
                              <p:cond delay="500"/>
                            </p:stCondLst>
                            <p:childTnLst>
                              <p:par>
                                <p:cTn id="78" presetID="2" presetClass="entr" presetSubtype="1" fill="hold" grpId="0" nodeType="afterEffect">
                                  <p:stCondLst>
                                    <p:cond delay="0"/>
                                  </p:stCondLst>
                                  <p:childTnLst>
                                    <p:set>
                                      <p:cBhvr>
                                        <p:cTn id="79" dur="1" fill="hold">
                                          <p:stCondLst>
                                            <p:cond delay="0"/>
                                          </p:stCondLst>
                                        </p:cTn>
                                        <p:tgtEl>
                                          <p:spTgt spid="6">
                                            <p:txEl>
                                              <p:pRg st="2" end="2"/>
                                            </p:txEl>
                                          </p:spTgt>
                                        </p:tgtEl>
                                        <p:attrNameLst>
                                          <p:attrName>style.visibility</p:attrName>
                                        </p:attrNameLst>
                                      </p:cBhvr>
                                      <p:to>
                                        <p:strVal val="visible"/>
                                      </p:to>
                                    </p:set>
                                    <p:anim calcmode="lin" valueType="num">
                                      <p:cBhvr additive="base">
                                        <p:cTn id="8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6">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1" fill="hold" grpId="0" nodeType="clickEffect">
                                  <p:stCondLst>
                                    <p:cond delay="0"/>
                                  </p:stCondLst>
                                  <p:childTnLst>
                                    <p:set>
                                      <p:cBhvr>
                                        <p:cTn id="85" dur="1" fill="hold">
                                          <p:stCondLst>
                                            <p:cond delay="0"/>
                                          </p:stCondLst>
                                        </p:cTn>
                                        <p:tgtEl>
                                          <p:spTgt spid="6">
                                            <p:txEl>
                                              <p:pRg st="3" end="3"/>
                                            </p:txEl>
                                          </p:spTgt>
                                        </p:tgtEl>
                                        <p:attrNameLst>
                                          <p:attrName>style.visibility</p:attrName>
                                        </p:attrNameLst>
                                      </p:cBhvr>
                                      <p:to>
                                        <p:strVal val="visible"/>
                                      </p:to>
                                    </p:set>
                                    <p:anim calcmode="lin" valueType="num">
                                      <p:cBhvr additive="base">
                                        <p:cTn id="8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87" dur="500" fill="hold"/>
                                        <p:tgtEl>
                                          <p:spTgt spid="6">
                                            <p:txEl>
                                              <p:pRg st="3" end="3"/>
                                            </p:txEl>
                                          </p:spTgt>
                                        </p:tgtEl>
                                        <p:attrNameLst>
                                          <p:attrName>ppt_y</p:attrName>
                                        </p:attrNameLst>
                                      </p:cBhvr>
                                      <p:tavLst>
                                        <p:tav tm="0">
                                          <p:val>
                                            <p:strVal val="0-#ppt_h/2"/>
                                          </p:val>
                                        </p:tav>
                                        <p:tav tm="100000">
                                          <p:val>
                                            <p:strVal val="#ppt_y"/>
                                          </p:val>
                                        </p:tav>
                                      </p:tavLst>
                                    </p:anim>
                                  </p:childTnLst>
                                </p:cTn>
                              </p:par>
                            </p:childTnLst>
                          </p:cTn>
                        </p:par>
                        <p:par>
                          <p:cTn id="88" fill="hold">
                            <p:stCondLst>
                              <p:cond delay="500"/>
                            </p:stCondLst>
                            <p:childTnLst>
                              <p:par>
                                <p:cTn id="89" presetID="2" presetClass="entr" presetSubtype="1" fill="hold" grpId="0" nodeType="afterEffect">
                                  <p:stCondLst>
                                    <p:cond delay="0"/>
                                  </p:stCondLst>
                                  <p:childTnLst>
                                    <p:set>
                                      <p:cBhvr>
                                        <p:cTn id="90" dur="1" fill="hold">
                                          <p:stCondLst>
                                            <p:cond delay="0"/>
                                          </p:stCondLst>
                                        </p:cTn>
                                        <p:tgtEl>
                                          <p:spTgt spid="6">
                                            <p:txEl>
                                              <p:pRg st="4" end="4"/>
                                            </p:txEl>
                                          </p:spTgt>
                                        </p:tgtEl>
                                        <p:attrNameLst>
                                          <p:attrName>style.visibility</p:attrName>
                                        </p:attrNameLst>
                                      </p:cBhvr>
                                      <p:to>
                                        <p:strVal val="visible"/>
                                      </p:to>
                                    </p:set>
                                    <p:anim calcmode="lin" valueType="num">
                                      <p:cBhvr additive="base">
                                        <p:cTn id="9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6">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1" fill="hold" grpId="0" nodeType="clickEffect">
                                  <p:stCondLst>
                                    <p:cond delay="0"/>
                                  </p:stCondLst>
                                  <p:childTnLst>
                                    <p:set>
                                      <p:cBhvr>
                                        <p:cTn id="96" dur="1" fill="hold">
                                          <p:stCondLst>
                                            <p:cond delay="0"/>
                                          </p:stCondLst>
                                        </p:cTn>
                                        <p:tgtEl>
                                          <p:spTgt spid="6">
                                            <p:txEl>
                                              <p:pRg st="5" end="5"/>
                                            </p:txEl>
                                          </p:spTgt>
                                        </p:tgtEl>
                                        <p:attrNameLst>
                                          <p:attrName>style.visibility</p:attrName>
                                        </p:attrNameLst>
                                      </p:cBhvr>
                                      <p:to>
                                        <p:strVal val="visible"/>
                                      </p:to>
                                    </p:set>
                                    <p:anim calcmode="lin" valueType="num">
                                      <p:cBhvr additive="base">
                                        <p:cTn id="9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6">
                                            <p:txEl>
                                              <p:pRg st="5" end="5"/>
                                            </p:txEl>
                                          </p:spTgt>
                                        </p:tgtEl>
                                        <p:attrNameLst>
                                          <p:attrName>ppt_y</p:attrName>
                                        </p:attrNameLst>
                                      </p:cBhvr>
                                      <p:tavLst>
                                        <p:tav tm="0">
                                          <p:val>
                                            <p:strVal val="0-#ppt_h/2"/>
                                          </p:val>
                                        </p:tav>
                                        <p:tav tm="100000">
                                          <p:val>
                                            <p:strVal val="#ppt_y"/>
                                          </p:val>
                                        </p:tav>
                                      </p:tavLst>
                                    </p:anim>
                                  </p:childTnLst>
                                </p:cTn>
                              </p:par>
                            </p:childTnLst>
                          </p:cTn>
                        </p:par>
                        <p:par>
                          <p:cTn id="99" fill="hold">
                            <p:stCondLst>
                              <p:cond delay="500"/>
                            </p:stCondLst>
                            <p:childTnLst>
                              <p:par>
                                <p:cTn id="100" presetID="2" presetClass="entr" presetSubtype="1" fill="hold" grpId="0" nodeType="afterEffect">
                                  <p:stCondLst>
                                    <p:cond delay="0"/>
                                  </p:stCondLst>
                                  <p:childTnLst>
                                    <p:set>
                                      <p:cBhvr>
                                        <p:cTn id="101" dur="1" fill="hold">
                                          <p:stCondLst>
                                            <p:cond delay="0"/>
                                          </p:stCondLst>
                                        </p:cTn>
                                        <p:tgtEl>
                                          <p:spTgt spid="6">
                                            <p:txEl>
                                              <p:pRg st="6" end="6"/>
                                            </p:txEl>
                                          </p:spTgt>
                                        </p:tgtEl>
                                        <p:attrNameLst>
                                          <p:attrName>style.visibility</p:attrName>
                                        </p:attrNameLst>
                                      </p:cBhvr>
                                      <p:to>
                                        <p:strVal val="visible"/>
                                      </p:to>
                                    </p:set>
                                    <p:anim calcmode="lin" valueType="num">
                                      <p:cBhvr additive="base">
                                        <p:cTn id="102"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103" dur="500" fill="hold"/>
                                        <p:tgtEl>
                                          <p:spTgt spid="6">
                                            <p:txEl>
                                              <p:pRg st="6" end="6"/>
                                            </p:txEl>
                                          </p:spTgt>
                                        </p:tgtEl>
                                        <p:attrNameLst>
                                          <p:attrName>ppt_y</p:attrName>
                                        </p:attrNameLst>
                                      </p:cBhvr>
                                      <p:tavLst>
                                        <p:tav tm="0">
                                          <p:val>
                                            <p:strVal val="0-#ppt_h/2"/>
                                          </p:val>
                                        </p:tav>
                                        <p:tav tm="100000">
                                          <p:val>
                                            <p:strVal val="#ppt_y"/>
                                          </p:val>
                                        </p:tav>
                                      </p:tavLst>
                                    </p:anim>
                                  </p:childTnLst>
                                </p:cTn>
                              </p:par>
                            </p:childTnLst>
                          </p:cTn>
                        </p:par>
                        <p:par>
                          <p:cTn id="104" fill="hold">
                            <p:stCondLst>
                              <p:cond delay="1000"/>
                            </p:stCondLst>
                            <p:childTnLst>
                              <p:par>
                                <p:cTn id="105" presetID="2" presetClass="entr" presetSubtype="1" fill="hold" grpId="0" nodeType="afterEffect">
                                  <p:stCondLst>
                                    <p:cond delay="0"/>
                                  </p:stCondLst>
                                  <p:childTnLst>
                                    <p:set>
                                      <p:cBhvr>
                                        <p:cTn id="106" dur="1" fill="hold">
                                          <p:stCondLst>
                                            <p:cond delay="0"/>
                                          </p:stCondLst>
                                        </p:cTn>
                                        <p:tgtEl>
                                          <p:spTgt spid="6">
                                            <p:txEl>
                                              <p:pRg st="7" end="7"/>
                                            </p:txEl>
                                          </p:spTgt>
                                        </p:tgtEl>
                                        <p:attrNameLst>
                                          <p:attrName>style.visibility</p:attrName>
                                        </p:attrNameLst>
                                      </p:cBhvr>
                                      <p:to>
                                        <p:strVal val="visible"/>
                                      </p:to>
                                    </p:set>
                                    <p:anim calcmode="lin" valueType="num">
                                      <p:cBhvr additive="base">
                                        <p:cTn id="107"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108" dur="500" fill="hold"/>
                                        <p:tgtEl>
                                          <p:spTgt spid="6">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animBg="1"/>
      <p:bldP spid="5" grpId="0" build="p"/>
      <p:bldP spid="6" grpId="0" uiExpand="1"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EEAB8C-0000-49CA-BA6B-8D7A11CCE974}"/>
              </a:ext>
            </a:extLst>
          </p:cNvPr>
          <p:cNvSpPr>
            <a:spLocks noGrp="1"/>
          </p:cNvSpPr>
          <p:nvPr>
            <p:ph idx="1"/>
          </p:nvPr>
        </p:nvSpPr>
        <p:spPr>
          <a:xfrm>
            <a:off x="1437640" y="291465"/>
            <a:ext cx="10515600" cy="2248535"/>
          </a:xfrm>
          <a:solidFill>
            <a:schemeClr val="bg1">
              <a:alpha val="80000"/>
            </a:schemeClr>
          </a:solidFill>
        </p:spPr>
        <p:txBody>
          <a:bodyPr/>
          <a:lstStyle/>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He Did Not Come to Take Away the Pain. </a:t>
            </a:r>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 …He Came to Share the Pain, </a:t>
            </a:r>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     …To Show Us How and Help Us </a:t>
            </a:r>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         …Bear the Cross that Would Face In Our Own Lives</a:t>
            </a:r>
          </a:p>
          <a:p>
            <a:pPr marL="0" indent="0">
              <a:buNone/>
            </a:pPr>
            <a:endParaRPr lang="en-US" dirty="0"/>
          </a:p>
        </p:txBody>
      </p:sp>
      <p:sp>
        <p:nvSpPr>
          <p:cNvPr id="2" name="TextBox 1">
            <a:extLst>
              <a:ext uri="{FF2B5EF4-FFF2-40B4-BE49-F238E27FC236}">
                <a16:creationId xmlns:a16="http://schemas.microsoft.com/office/drawing/2014/main" id="{EE38708A-B3A4-4EBE-9607-382E0A2AFC71}"/>
              </a:ext>
            </a:extLst>
          </p:cNvPr>
          <p:cNvSpPr txBox="1"/>
          <p:nvPr/>
        </p:nvSpPr>
        <p:spPr>
          <a:xfrm>
            <a:off x="402770" y="5018315"/>
            <a:ext cx="10515600" cy="954107"/>
          </a:xfrm>
          <a:prstGeom prst="rect">
            <a:avLst/>
          </a:prstGeom>
          <a:solidFill>
            <a:schemeClr val="bg1">
              <a:alpha val="80000"/>
            </a:schemeClr>
          </a:solidFill>
        </p:spPr>
        <p:txBody>
          <a:bodyPr wrap="square" rtlCol="0">
            <a:spAutoFit/>
          </a:bodyPr>
          <a:lstStyle/>
          <a:p>
            <a:r>
              <a:rPr lang="en-US" sz="2800" b="1" dirty="0">
                <a:effectLst>
                  <a:outerShdw blurRad="38100" dist="38100" dir="2700000" algn="tl">
                    <a:srgbClr val="000000">
                      <a:alpha val="43137"/>
                    </a:srgbClr>
                  </a:outerShdw>
                </a:effectLst>
                <a:latin typeface="Arial Rounded MT Bold" panose="020F0704030504030204" pitchFamily="34" charset="0"/>
              </a:rPr>
              <a:t>Just as 2021 years ago was a Picture of Things to Come…</a:t>
            </a:r>
          </a:p>
          <a:p>
            <a:r>
              <a:rPr lang="en-US" sz="2800" b="1" dirty="0">
                <a:effectLst>
                  <a:outerShdw blurRad="38100" dist="38100" dir="2700000" algn="tl">
                    <a:srgbClr val="000000">
                      <a:alpha val="43137"/>
                    </a:srgbClr>
                  </a:outerShdw>
                </a:effectLst>
                <a:latin typeface="Arial Rounded MT Bold" panose="020F0704030504030204" pitchFamily="34" charset="0"/>
              </a:rPr>
              <a:t>   …2021 was Likewise a Picture of Things that Are Coming!</a:t>
            </a:r>
          </a:p>
        </p:txBody>
      </p:sp>
    </p:spTree>
    <p:extLst>
      <p:ext uri="{BB962C8B-B14F-4D97-AF65-F5344CB8AC3E}">
        <p14:creationId xmlns:p14="http://schemas.microsoft.com/office/powerpoint/2010/main" val="207178853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20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2000"/>
                                        <p:tgtEl>
                                          <p:spTgt spid="3">
                                            <p:txEl>
                                              <p:pRg st="2" end="2"/>
                                            </p:txEl>
                                          </p:spTgt>
                                        </p:tgtEl>
                                      </p:cBhvr>
                                    </p:animEffect>
                                  </p:childTnLst>
                                </p:cTn>
                              </p:par>
                            </p:childTnLst>
                          </p:cTn>
                        </p:par>
                        <p:par>
                          <p:cTn id="21" fill="hold">
                            <p:stCondLst>
                              <p:cond delay="2000"/>
                            </p:stCondLst>
                            <p:childTnLst>
                              <p:par>
                                <p:cTn id="22" presetID="16" presetClass="entr" presetSubtype="21" fill="hold" grpId="0"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barn(inVertical)">
                                      <p:cBhvr>
                                        <p:cTn id="24" dur="20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1000" fill="hold"/>
                                        <p:tgtEl>
                                          <p:spTgt spid="2"/>
                                        </p:tgtEl>
                                        <p:attrNameLst>
                                          <p:attrName>ppt_w</p:attrName>
                                        </p:attrNameLst>
                                      </p:cBhvr>
                                      <p:tavLst>
                                        <p:tav tm="0">
                                          <p:val>
                                            <p:fltVal val="0"/>
                                          </p:val>
                                        </p:tav>
                                        <p:tav tm="100000">
                                          <p:val>
                                            <p:strVal val="#ppt_w"/>
                                          </p:val>
                                        </p:tav>
                                      </p:tavLst>
                                    </p:anim>
                                    <p:anim calcmode="lin" valueType="num">
                                      <p:cBhvr>
                                        <p:cTn id="30" dur="1000" fill="hold"/>
                                        <p:tgtEl>
                                          <p:spTgt spid="2"/>
                                        </p:tgtEl>
                                        <p:attrNameLst>
                                          <p:attrName>ppt_h</p:attrName>
                                        </p:attrNameLst>
                                      </p:cBhvr>
                                      <p:tavLst>
                                        <p:tav tm="0">
                                          <p:val>
                                            <p:fltVal val="0"/>
                                          </p:val>
                                        </p:tav>
                                        <p:tav tm="100000">
                                          <p:val>
                                            <p:strVal val="#ppt_h"/>
                                          </p:val>
                                        </p:tav>
                                      </p:tavLst>
                                    </p:anim>
                                    <p:anim calcmode="lin" valueType="num">
                                      <p:cBhvr>
                                        <p:cTn id="31" dur="1000" fill="hold"/>
                                        <p:tgtEl>
                                          <p:spTgt spid="2"/>
                                        </p:tgtEl>
                                        <p:attrNameLst>
                                          <p:attrName>style.rotation</p:attrName>
                                        </p:attrNameLst>
                                      </p:cBhvr>
                                      <p:tavLst>
                                        <p:tav tm="0">
                                          <p:val>
                                            <p:fltVal val="90"/>
                                          </p:val>
                                        </p:tav>
                                        <p:tav tm="100000">
                                          <p:val>
                                            <p:fltVal val="0"/>
                                          </p:val>
                                        </p:tav>
                                      </p:tavLst>
                                    </p:anim>
                                    <p:animEffect transition="in" filter="fade">
                                      <p:cBhvr>
                                        <p:cTn id="3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340D8E-852E-4229-9E65-4AE6E8C527E9}"/>
              </a:ext>
            </a:extLst>
          </p:cNvPr>
          <p:cNvSpPr>
            <a:spLocks noGrp="1"/>
          </p:cNvSpPr>
          <p:nvPr>
            <p:ph type="body" idx="1"/>
          </p:nvPr>
        </p:nvSpPr>
        <p:spPr>
          <a:xfrm>
            <a:off x="839789" y="96203"/>
            <a:ext cx="2106612" cy="503237"/>
          </a:xfrm>
          <a:solidFill>
            <a:schemeClr val="bg1">
              <a:alpha val="80000"/>
            </a:schemeClr>
          </a:solidFill>
        </p:spPr>
        <p:txBody>
          <a:bodyPr>
            <a:normAutofit lnSpcReduction="10000"/>
          </a:bodyPr>
          <a:lstStyle/>
          <a:p>
            <a:pPr algn="ctr"/>
            <a:r>
              <a:rPr lang="en-US" sz="3200" dirty="0">
                <a:effectLst>
                  <a:outerShdw blurRad="38100" dist="38100" dir="2700000" algn="tl">
                    <a:srgbClr val="000000">
                      <a:alpha val="43137"/>
                    </a:srgbClr>
                  </a:outerShdw>
                </a:effectLst>
                <a:latin typeface="Arial Rounded MT Bold" panose="020F0704030504030204" pitchFamily="34" charset="0"/>
              </a:rPr>
              <a:t>Manger</a:t>
            </a:r>
          </a:p>
        </p:txBody>
      </p:sp>
      <p:sp>
        <p:nvSpPr>
          <p:cNvPr id="4" name="Content Placeholder 3">
            <a:extLst>
              <a:ext uri="{FF2B5EF4-FFF2-40B4-BE49-F238E27FC236}">
                <a16:creationId xmlns:a16="http://schemas.microsoft.com/office/drawing/2014/main" id="{B7467C41-8E1C-4280-AD65-721E05C0558E}"/>
              </a:ext>
            </a:extLst>
          </p:cNvPr>
          <p:cNvSpPr>
            <a:spLocks noGrp="1"/>
          </p:cNvSpPr>
          <p:nvPr>
            <p:ph sz="half" idx="2"/>
          </p:nvPr>
        </p:nvSpPr>
        <p:spPr>
          <a:xfrm>
            <a:off x="213360" y="1127760"/>
            <a:ext cx="4856481" cy="1037924"/>
          </a:xfrm>
          <a:solidFill>
            <a:schemeClr val="bg1">
              <a:alpha val="80000"/>
            </a:schemeClr>
          </a:solidFill>
          <a:effectLst>
            <a:softEdge rad="38100"/>
          </a:effectLst>
        </p:spPr>
        <p:txBody>
          <a:bodyPr/>
          <a:lstStyle/>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Became a Symbol of Hope</a:t>
            </a:r>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     …and Life</a:t>
            </a:r>
          </a:p>
        </p:txBody>
      </p:sp>
      <p:sp>
        <p:nvSpPr>
          <p:cNvPr id="5" name="Text Placeholder 4">
            <a:extLst>
              <a:ext uri="{FF2B5EF4-FFF2-40B4-BE49-F238E27FC236}">
                <a16:creationId xmlns:a16="http://schemas.microsoft.com/office/drawing/2014/main" id="{DA4958C9-1D33-451D-94A2-637CBFF40A7A}"/>
              </a:ext>
            </a:extLst>
          </p:cNvPr>
          <p:cNvSpPr>
            <a:spLocks noGrp="1"/>
          </p:cNvSpPr>
          <p:nvPr>
            <p:ph type="body" sz="quarter" idx="3"/>
          </p:nvPr>
        </p:nvSpPr>
        <p:spPr>
          <a:xfrm>
            <a:off x="9248776" y="116523"/>
            <a:ext cx="2106612" cy="503237"/>
          </a:xfrm>
          <a:solidFill>
            <a:schemeClr val="bg1">
              <a:alpha val="80000"/>
            </a:schemeClr>
          </a:solidFill>
        </p:spPr>
        <p:txBody>
          <a:bodyPr>
            <a:normAutofit lnSpcReduction="10000"/>
          </a:bodyPr>
          <a:lstStyle/>
          <a:p>
            <a:pPr algn="ctr"/>
            <a:r>
              <a:rPr lang="en-US" sz="3200" dirty="0">
                <a:effectLst>
                  <a:outerShdw blurRad="38100" dist="38100" dir="2700000" algn="tl">
                    <a:srgbClr val="000000">
                      <a:alpha val="43137"/>
                    </a:srgbClr>
                  </a:outerShdw>
                </a:effectLst>
                <a:latin typeface="Arial Rounded MT Bold" panose="020F0704030504030204" pitchFamily="34" charset="0"/>
              </a:rPr>
              <a:t>Cross</a:t>
            </a:r>
          </a:p>
        </p:txBody>
      </p:sp>
      <p:sp>
        <p:nvSpPr>
          <p:cNvPr id="6" name="Content Placeholder 5">
            <a:extLst>
              <a:ext uri="{FF2B5EF4-FFF2-40B4-BE49-F238E27FC236}">
                <a16:creationId xmlns:a16="http://schemas.microsoft.com/office/drawing/2014/main" id="{90B73B14-D52B-444E-8D04-DDAF28E1C348}"/>
              </a:ext>
            </a:extLst>
          </p:cNvPr>
          <p:cNvSpPr>
            <a:spLocks noGrp="1"/>
          </p:cNvSpPr>
          <p:nvPr>
            <p:ph sz="quarter" idx="4"/>
          </p:nvPr>
        </p:nvSpPr>
        <p:spPr>
          <a:xfrm>
            <a:off x="7122160" y="1127760"/>
            <a:ext cx="4834254" cy="1037924"/>
          </a:xfrm>
          <a:solidFill>
            <a:schemeClr val="bg1">
              <a:alpha val="80000"/>
            </a:schemeClr>
          </a:solidFill>
          <a:effectLst>
            <a:softEdge rad="38100"/>
          </a:effectLst>
        </p:spPr>
        <p:txBody>
          <a:bodyPr/>
          <a:lstStyle/>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Became a Symbol of Hope</a:t>
            </a:r>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     …and Life</a:t>
            </a:r>
          </a:p>
          <a:p>
            <a:pPr marL="0" indent="0">
              <a:buNone/>
            </a:pPr>
            <a:endParaRPr lang="en-US" dirty="0"/>
          </a:p>
        </p:txBody>
      </p:sp>
      <p:sp>
        <p:nvSpPr>
          <p:cNvPr id="2" name="TextBox 1">
            <a:extLst>
              <a:ext uri="{FF2B5EF4-FFF2-40B4-BE49-F238E27FC236}">
                <a16:creationId xmlns:a16="http://schemas.microsoft.com/office/drawing/2014/main" id="{F1638399-9FF6-44E7-90A7-8E8BDDF1DC97}"/>
              </a:ext>
            </a:extLst>
          </p:cNvPr>
          <p:cNvSpPr txBox="1"/>
          <p:nvPr/>
        </p:nvSpPr>
        <p:spPr>
          <a:xfrm>
            <a:off x="32620" y="3334726"/>
            <a:ext cx="5375709" cy="646331"/>
          </a:xfrm>
          <a:prstGeom prst="rect">
            <a:avLst/>
          </a:prstGeom>
          <a:solidFill>
            <a:schemeClr val="bg1">
              <a:alpha val="80000"/>
            </a:schemeClr>
          </a:solidFill>
        </p:spPr>
        <p:txBody>
          <a:bodyPr wrap="square" rtlCol="0">
            <a:spAutoFit/>
          </a:bodyPr>
          <a:lstStyle/>
          <a:p>
            <a:r>
              <a:rPr lang="en-US" sz="3600" dirty="0">
                <a:effectLst>
                  <a:outerShdw blurRad="38100" dist="38100" dir="2700000" algn="tl">
                    <a:srgbClr val="000000">
                      <a:alpha val="43137"/>
                    </a:srgbClr>
                  </a:outerShdw>
                </a:effectLst>
                <a:latin typeface="Arial Rounded MT Bold" panose="020F0704030504030204" pitchFamily="34" charset="0"/>
              </a:rPr>
              <a:t>From Your Beginning …</a:t>
            </a:r>
          </a:p>
        </p:txBody>
      </p:sp>
      <p:sp>
        <p:nvSpPr>
          <p:cNvPr id="7" name="TextBox 6">
            <a:extLst>
              <a:ext uri="{FF2B5EF4-FFF2-40B4-BE49-F238E27FC236}">
                <a16:creationId xmlns:a16="http://schemas.microsoft.com/office/drawing/2014/main" id="{14060E1A-876A-44CF-84A4-F2D21528AFB8}"/>
              </a:ext>
            </a:extLst>
          </p:cNvPr>
          <p:cNvSpPr txBox="1"/>
          <p:nvPr/>
        </p:nvSpPr>
        <p:spPr>
          <a:xfrm>
            <a:off x="3684337" y="5861359"/>
            <a:ext cx="5232400" cy="830997"/>
          </a:xfrm>
          <a:prstGeom prst="rect">
            <a:avLst/>
          </a:prstGeom>
          <a:solidFill>
            <a:schemeClr val="bg1">
              <a:alpha val="80000"/>
            </a:schemeClr>
          </a:solidFill>
        </p:spPr>
        <p:txBody>
          <a:bodyPr wrap="square" rtlCol="0">
            <a:spAutoFit/>
          </a:bodyPr>
          <a:lstStyle/>
          <a:p>
            <a:r>
              <a:rPr lang="en-US" sz="4800" dirty="0">
                <a:effectLst>
                  <a:outerShdw blurRad="38100" dist="38100" dir="2700000" algn="tl">
                    <a:srgbClr val="000000">
                      <a:alpha val="43137"/>
                    </a:srgbClr>
                  </a:outerShdw>
                </a:effectLst>
                <a:latin typeface="Arial Rounded MT Bold" panose="020F0704030504030204" pitchFamily="34" charset="0"/>
              </a:rPr>
              <a:t>God’s Got This!!!</a:t>
            </a:r>
            <a:endParaRPr lang="en-US" sz="3600" dirty="0">
              <a:effectLst>
                <a:outerShdw blurRad="38100" dist="38100" dir="2700000" algn="tl">
                  <a:srgbClr val="000000">
                    <a:alpha val="43137"/>
                  </a:srgbClr>
                </a:outerShdw>
              </a:effectLst>
              <a:latin typeface="Arial Rounded MT Bold" panose="020F0704030504030204" pitchFamily="34" charset="0"/>
            </a:endParaRPr>
          </a:p>
        </p:txBody>
      </p:sp>
      <p:sp>
        <p:nvSpPr>
          <p:cNvPr id="8" name="TextBox 7">
            <a:extLst>
              <a:ext uri="{FF2B5EF4-FFF2-40B4-BE49-F238E27FC236}">
                <a16:creationId xmlns:a16="http://schemas.microsoft.com/office/drawing/2014/main" id="{6F929E1F-AC32-47C6-99D8-F887E7C2D275}"/>
              </a:ext>
            </a:extLst>
          </p:cNvPr>
          <p:cNvSpPr txBox="1"/>
          <p:nvPr/>
        </p:nvSpPr>
        <p:spPr>
          <a:xfrm>
            <a:off x="8651884" y="3875747"/>
            <a:ext cx="3300396" cy="646331"/>
          </a:xfrm>
          <a:prstGeom prst="rect">
            <a:avLst/>
          </a:prstGeom>
          <a:solidFill>
            <a:schemeClr val="bg1">
              <a:alpha val="80000"/>
            </a:schemeClr>
          </a:solidFill>
        </p:spPr>
        <p:txBody>
          <a:bodyPr wrap="square" rtlCol="0">
            <a:spAutoFit/>
          </a:bodyPr>
          <a:lstStyle/>
          <a:p>
            <a:r>
              <a:rPr lang="en-US" sz="3600" dirty="0">
                <a:effectLst>
                  <a:outerShdw blurRad="38100" dist="38100" dir="2700000" algn="tl">
                    <a:srgbClr val="000000">
                      <a:alpha val="43137"/>
                    </a:srgbClr>
                  </a:outerShdw>
                </a:effectLst>
                <a:latin typeface="Arial Rounded MT Bold" panose="020F0704030504030204" pitchFamily="34" charset="0"/>
              </a:rPr>
              <a:t>…To Your End</a:t>
            </a:r>
          </a:p>
        </p:txBody>
      </p:sp>
    </p:spTree>
    <p:extLst>
      <p:ext uri="{BB962C8B-B14F-4D97-AF65-F5344CB8AC3E}">
        <p14:creationId xmlns:p14="http://schemas.microsoft.com/office/powerpoint/2010/main" val="1635556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5">
                                            <p:bg/>
                                          </p:spTgt>
                                        </p:tgtEl>
                                        <p:attrNameLst>
                                          <p:attrName>style.visibility</p:attrName>
                                        </p:attrNameLst>
                                      </p:cBhvr>
                                      <p:to>
                                        <p:strVal val="visible"/>
                                      </p:to>
                                    </p:set>
                                    <p:animEffect transition="in" filter="wipe(down)">
                                      <p:cBhvr>
                                        <p:cTn id="14" dur="500"/>
                                        <p:tgtEl>
                                          <p:spTgt spid="5">
                                            <p:bg/>
                                          </p:spTgt>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par>
                          <p:cTn id="18" fill="hold">
                            <p:stCondLst>
                              <p:cond delay="1000"/>
                            </p:stCondLst>
                            <p:childTnLst>
                              <p:par>
                                <p:cTn id="19" presetID="2" presetClass="entr" presetSubtype="9" fill="hold" grpId="0" nodeType="afterEffect">
                                  <p:stCondLst>
                                    <p:cond delay="0"/>
                                  </p:stCondLst>
                                  <p:childTnLst>
                                    <p:set>
                                      <p:cBhvr>
                                        <p:cTn id="20" dur="1" fill="hold">
                                          <p:stCondLst>
                                            <p:cond delay="0"/>
                                          </p:stCondLst>
                                        </p:cTn>
                                        <p:tgtEl>
                                          <p:spTgt spid="4">
                                            <p:bg/>
                                          </p:spTgt>
                                        </p:tgtEl>
                                        <p:attrNameLst>
                                          <p:attrName>style.visibility</p:attrName>
                                        </p:attrNameLst>
                                      </p:cBhvr>
                                      <p:to>
                                        <p:strVal val="visible"/>
                                      </p:to>
                                    </p:set>
                                    <p:anim calcmode="lin" valueType="num">
                                      <p:cBhvr additive="base">
                                        <p:cTn id="21" dur="500" fill="hold"/>
                                        <p:tgtEl>
                                          <p:spTgt spid="4">
                                            <p:bg/>
                                          </p:spTgt>
                                        </p:tgtEl>
                                        <p:attrNameLst>
                                          <p:attrName>ppt_x</p:attrName>
                                        </p:attrNameLst>
                                      </p:cBhvr>
                                      <p:tavLst>
                                        <p:tav tm="0">
                                          <p:val>
                                            <p:strVal val="0-#ppt_w/2"/>
                                          </p:val>
                                        </p:tav>
                                        <p:tav tm="100000">
                                          <p:val>
                                            <p:strVal val="#ppt_x"/>
                                          </p:val>
                                        </p:tav>
                                      </p:tavLst>
                                    </p:anim>
                                    <p:anim calcmode="lin" valueType="num">
                                      <p:cBhvr additive="base">
                                        <p:cTn id="22" dur="500" fill="hold"/>
                                        <p:tgtEl>
                                          <p:spTgt spid="4">
                                            <p:bg/>
                                          </p:spTgt>
                                        </p:tgtEl>
                                        <p:attrNameLst>
                                          <p:attrName>ppt_y</p:attrName>
                                        </p:attrNameLst>
                                      </p:cBhvr>
                                      <p:tavLst>
                                        <p:tav tm="0">
                                          <p:val>
                                            <p:strVal val="0-#ppt_h/2"/>
                                          </p:val>
                                        </p:tav>
                                        <p:tav tm="100000">
                                          <p:val>
                                            <p:strVal val="#ppt_y"/>
                                          </p:val>
                                        </p:tav>
                                      </p:tavLst>
                                    </p:anim>
                                  </p:childTnLst>
                                </p:cTn>
                              </p:par>
                              <p:par>
                                <p:cTn id="23" presetID="2" presetClass="entr" presetSubtype="9"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 calcmode="lin" valueType="num">
                                      <p:cBhvr additive="base">
                                        <p:cTn id="25"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par>
                          <p:cTn id="27" fill="hold">
                            <p:stCondLst>
                              <p:cond delay="1500"/>
                            </p:stCondLst>
                            <p:childTnLst>
                              <p:par>
                                <p:cTn id="28" presetID="2" presetClass="entr" presetSubtype="9" fill="hold" grpId="0" nodeType="after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 calcmode="lin" valueType="num">
                                      <p:cBhvr additive="base">
                                        <p:cTn id="30"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3" fill="hold" grpId="0" nodeType="clickEffect">
                                  <p:stCondLst>
                                    <p:cond delay="0"/>
                                  </p:stCondLst>
                                  <p:childTnLst>
                                    <p:set>
                                      <p:cBhvr>
                                        <p:cTn id="35" dur="1" fill="hold">
                                          <p:stCondLst>
                                            <p:cond delay="0"/>
                                          </p:stCondLst>
                                        </p:cTn>
                                        <p:tgtEl>
                                          <p:spTgt spid="6">
                                            <p:bg/>
                                          </p:spTgt>
                                        </p:tgtEl>
                                        <p:attrNameLst>
                                          <p:attrName>style.visibility</p:attrName>
                                        </p:attrNameLst>
                                      </p:cBhvr>
                                      <p:to>
                                        <p:strVal val="visible"/>
                                      </p:to>
                                    </p:set>
                                    <p:anim calcmode="lin" valueType="num">
                                      <p:cBhvr additive="base">
                                        <p:cTn id="36" dur="500" fill="hold"/>
                                        <p:tgtEl>
                                          <p:spTgt spid="6">
                                            <p:bg/>
                                          </p:spTgt>
                                        </p:tgtEl>
                                        <p:attrNameLst>
                                          <p:attrName>ppt_x</p:attrName>
                                        </p:attrNameLst>
                                      </p:cBhvr>
                                      <p:tavLst>
                                        <p:tav tm="0">
                                          <p:val>
                                            <p:strVal val="1+#ppt_w/2"/>
                                          </p:val>
                                        </p:tav>
                                        <p:tav tm="100000">
                                          <p:val>
                                            <p:strVal val="#ppt_x"/>
                                          </p:val>
                                        </p:tav>
                                      </p:tavLst>
                                    </p:anim>
                                    <p:anim calcmode="lin" valueType="num">
                                      <p:cBhvr additive="base">
                                        <p:cTn id="37" dur="500" fill="hold"/>
                                        <p:tgtEl>
                                          <p:spTgt spid="6">
                                            <p:bg/>
                                          </p:spTgt>
                                        </p:tgtEl>
                                        <p:attrNameLst>
                                          <p:attrName>ppt_y</p:attrName>
                                        </p:attrNameLst>
                                      </p:cBhvr>
                                      <p:tavLst>
                                        <p:tav tm="0">
                                          <p:val>
                                            <p:strVal val="0-#ppt_h/2"/>
                                          </p:val>
                                        </p:tav>
                                        <p:tav tm="100000">
                                          <p:val>
                                            <p:strVal val="#ppt_y"/>
                                          </p:val>
                                        </p:tav>
                                      </p:tavLst>
                                    </p:anim>
                                  </p:childTnLst>
                                </p:cTn>
                              </p:par>
                              <p:par>
                                <p:cTn id="38" presetID="2" presetClass="entr" presetSubtype="3" fill="hold" grpId="0" nodeType="withEffect">
                                  <p:stCondLst>
                                    <p:cond delay="0"/>
                                  </p:stCondLst>
                                  <p:childTnLst>
                                    <p:set>
                                      <p:cBhvr>
                                        <p:cTn id="39" dur="1" fill="hold">
                                          <p:stCondLst>
                                            <p:cond delay="0"/>
                                          </p:stCondLst>
                                        </p:cTn>
                                        <p:tgtEl>
                                          <p:spTgt spid="6">
                                            <p:txEl>
                                              <p:pRg st="0" end="0"/>
                                            </p:txEl>
                                          </p:spTgt>
                                        </p:tgtEl>
                                        <p:attrNameLst>
                                          <p:attrName>style.visibility</p:attrName>
                                        </p:attrNameLst>
                                      </p:cBhvr>
                                      <p:to>
                                        <p:strVal val="visible"/>
                                      </p:to>
                                    </p:set>
                                    <p:anim calcmode="lin" valueType="num">
                                      <p:cBhvr additive="base">
                                        <p:cTn id="40"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41" dur="500" fill="hold"/>
                                        <p:tgtEl>
                                          <p:spTgt spid="6">
                                            <p:txEl>
                                              <p:pRg st="0" end="0"/>
                                            </p:txEl>
                                          </p:spTgt>
                                        </p:tgtEl>
                                        <p:attrNameLst>
                                          <p:attrName>ppt_y</p:attrName>
                                        </p:attrNameLst>
                                      </p:cBhvr>
                                      <p:tavLst>
                                        <p:tav tm="0">
                                          <p:val>
                                            <p:strVal val="0-#ppt_h/2"/>
                                          </p:val>
                                        </p:tav>
                                        <p:tav tm="100000">
                                          <p:val>
                                            <p:strVal val="#ppt_y"/>
                                          </p:val>
                                        </p:tav>
                                      </p:tavLst>
                                    </p:anim>
                                  </p:childTnLst>
                                </p:cTn>
                              </p:par>
                            </p:childTnLst>
                          </p:cTn>
                        </p:par>
                        <p:par>
                          <p:cTn id="42" fill="hold">
                            <p:stCondLst>
                              <p:cond delay="500"/>
                            </p:stCondLst>
                            <p:childTnLst>
                              <p:par>
                                <p:cTn id="43" presetID="2" presetClass="entr" presetSubtype="3" fill="hold" grpId="0" nodeType="afterEffect">
                                  <p:stCondLst>
                                    <p:cond delay="0"/>
                                  </p:stCondLst>
                                  <p:childTnLst>
                                    <p:set>
                                      <p:cBhvr>
                                        <p:cTn id="44" dur="1" fill="hold">
                                          <p:stCondLst>
                                            <p:cond delay="0"/>
                                          </p:stCondLst>
                                        </p:cTn>
                                        <p:tgtEl>
                                          <p:spTgt spid="6">
                                            <p:txEl>
                                              <p:pRg st="1" end="1"/>
                                            </p:txEl>
                                          </p:spTgt>
                                        </p:tgtEl>
                                        <p:attrNameLst>
                                          <p:attrName>style.visibility</p:attrName>
                                        </p:attrNameLst>
                                      </p:cBhvr>
                                      <p:to>
                                        <p:strVal val="visible"/>
                                      </p:to>
                                    </p:set>
                                    <p:anim calcmode="lin" valueType="num">
                                      <p:cBhvr additive="base">
                                        <p:cTn id="45" dur="5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6">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additive="base">
                                        <p:cTn id="51" dur="500" fill="hold"/>
                                        <p:tgtEl>
                                          <p:spTgt spid="2"/>
                                        </p:tgtEl>
                                        <p:attrNameLst>
                                          <p:attrName>ppt_x</p:attrName>
                                        </p:attrNameLst>
                                      </p:cBhvr>
                                      <p:tavLst>
                                        <p:tav tm="0">
                                          <p:val>
                                            <p:strVal val="0-#ppt_w/2"/>
                                          </p:val>
                                        </p:tav>
                                        <p:tav tm="100000">
                                          <p:val>
                                            <p:strVal val="#ppt_x"/>
                                          </p:val>
                                        </p:tav>
                                      </p:tavLst>
                                    </p:anim>
                                    <p:anim calcmode="lin" valueType="num">
                                      <p:cBhvr additive="base">
                                        <p:cTn id="52" dur="500" fill="hold"/>
                                        <p:tgtEl>
                                          <p:spTgt spid="2"/>
                                        </p:tgtEl>
                                        <p:attrNameLst>
                                          <p:attrName>ppt_y</p:attrName>
                                        </p:attrNameLst>
                                      </p:cBhvr>
                                      <p:tavLst>
                                        <p:tav tm="0">
                                          <p:val>
                                            <p:strVal val="#ppt_y"/>
                                          </p:val>
                                        </p:tav>
                                        <p:tav tm="100000">
                                          <p:val>
                                            <p:strVal val="#ppt_y"/>
                                          </p:val>
                                        </p:tav>
                                      </p:tavLst>
                                    </p:anim>
                                  </p:childTnLst>
                                </p:cTn>
                              </p:par>
                            </p:childTnLst>
                          </p:cTn>
                        </p:par>
                        <p:par>
                          <p:cTn id="53" fill="hold">
                            <p:stCondLst>
                              <p:cond delay="500"/>
                            </p:stCondLst>
                            <p:childTnLst>
                              <p:par>
                                <p:cTn id="54" presetID="2" presetClass="entr" presetSubtype="2" fill="hold" grpId="0" nodeType="after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additive="base">
                                        <p:cTn id="56" dur="500" fill="hold"/>
                                        <p:tgtEl>
                                          <p:spTgt spid="8"/>
                                        </p:tgtEl>
                                        <p:attrNameLst>
                                          <p:attrName>ppt_x</p:attrName>
                                        </p:attrNameLst>
                                      </p:cBhvr>
                                      <p:tavLst>
                                        <p:tav tm="0">
                                          <p:val>
                                            <p:strVal val="1+#ppt_w/2"/>
                                          </p:val>
                                        </p:tav>
                                        <p:tav tm="100000">
                                          <p:val>
                                            <p:strVal val="#ppt_x"/>
                                          </p:val>
                                        </p:tav>
                                      </p:tavLst>
                                    </p:anim>
                                    <p:anim calcmode="lin" valueType="num">
                                      <p:cBhvr additive="base">
                                        <p:cTn id="57"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1"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anim calcmode="lin" valueType="num">
                                      <p:cBhvr additive="base">
                                        <p:cTn id="62" dur="500" fill="hold"/>
                                        <p:tgtEl>
                                          <p:spTgt spid="7"/>
                                        </p:tgtEl>
                                        <p:attrNameLst>
                                          <p:attrName>ppt_x</p:attrName>
                                        </p:attrNameLst>
                                      </p:cBhvr>
                                      <p:tavLst>
                                        <p:tav tm="0">
                                          <p:val>
                                            <p:strVal val="#ppt_x"/>
                                          </p:val>
                                        </p:tav>
                                        <p:tav tm="100000">
                                          <p:val>
                                            <p:strVal val="#ppt_x"/>
                                          </p:val>
                                        </p:tav>
                                      </p:tavLst>
                                    </p:anim>
                                    <p:anim calcmode="lin" valueType="num">
                                      <p:cBhvr additive="base">
                                        <p:cTn id="6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uiExpand="1" build="p" animBg="1"/>
      <p:bldP spid="5" grpId="0" uiExpand="1" build="p" animBg="1"/>
      <p:bldP spid="6" grpId="0" uiExpand="1" build="p" animBg="1"/>
      <p:bldP spid="2"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alphaModFix amt="90000"/>
          </a:blip>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D4BAB9-D408-4DB7-AA54-2B19BA45D674}"/>
              </a:ext>
            </a:extLst>
          </p:cNvPr>
          <p:cNvSpPr>
            <a:spLocks noGrp="1"/>
          </p:cNvSpPr>
          <p:nvPr>
            <p:ph idx="1"/>
          </p:nvPr>
        </p:nvSpPr>
        <p:spPr>
          <a:xfrm>
            <a:off x="6215743" y="4256314"/>
            <a:ext cx="5606143" cy="2405743"/>
          </a:xfrm>
          <a:solidFill>
            <a:schemeClr val="bg1">
              <a:alpha val="80000"/>
            </a:schemeClr>
          </a:solidFill>
          <a:effectLst>
            <a:softEdge rad="50800"/>
          </a:effectLst>
        </p:spPr>
        <p:txBody>
          <a:bodyPr>
            <a:normAutofit/>
          </a:bodyPr>
          <a:lstStyle/>
          <a:p>
            <a:pPr marL="0" indent="0">
              <a:lnSpc>
                <a:spcPct val="100000"/>
              </a:lnSpc>
              <a:buNone/>
            </a:pPr>
            <a:r>
              <a:rPr lang="en-US" sz="3200" b="1" dirty="0">
                <a:effectLst>
                  <a:outerShdw blurRad="38100" dist="38100" dir="2700000" algn="tl">
                    <a:srgbClr val="000000">
                      <a:alpha val="43137"/>
                    </a:srgbClr>
                  </a:outerShdw>
                </a:effectLst>
                <a:latin typeface="Amasis MT Pro Black" panose="02040A04050005020304" pitchFamily="18" charset="0"/>
              </a:rPr>
              <a:t>             Just as with…</a:t>
            </a:r>
          </a:p>
          <a:p>
            <a:pPr lvl="4">
              <a:lnSpc>
                <a:spcPct val="100000"/>
              </a:lnSpc>
            </a:pPr>
            <a:r>
              <a:rPr lang="en-US" sz="3200" b="1" dirty="0">
                <a:effectLst>
                  <a:outerShdw blurRad="38100" dist="38100" dir="2700000" algn="tl">
                    <a:srgbClr val="000000">
                      <a:alpha val="43137"/>
                    </a:srgbClr>
                  </a:outerShdw>
                </a:effectLst>
                <a:latin typeface="Amasis MT Pro Black" panose="02040A04050005020304" pitchFamily="18" charset="0"/>
              </a:rPr>
              <a:t>Manger</a:t>
            </a:r>
          </a:p>
          <a:p>
            <a:pPr lvl="4">
              <a:lnSpc>
                <a:spcPct val="100000"/>
              </a:lnSpc>
            </a:pPr>
            <a:r>
              <a:rPr lang="en-US" sz="3200" b="1" dirty="0">
                <a:effectLst>
                  <a:outerShdw blurRad="38100" dist="38100" dir="2700000" algn="tl">
                    <a:srgbClr val="000000">
                      <a:alpha val="43137"/>
                    </a:srgbClr>
                  </a:outerShdw>
                </a:effectLst>
                <a:latin typeface="Amasis MT Pro Black" panose="02040A04050005020304" pitchFamily="18" charset="0"/>
              </a:rPr>
              <a:t>Cross</a:t>
            </a:r>
          </a:p>
          <a:p>
            <a:pPr marL="0" indent="0">
              <a:lnSpc>
                <a:spcPct val="100000"/>
              </a:lnSpc>
              <a:buNone/>
            </a:pPr>
            <a:r>
              <a:rPr lang="en-US" sz="3200" b="1" dirty="0">
                <a:effectLst>
                  <a:outerShdw blurRad="38100" dist="38100" dir="2700000" algn="tl">
                    <a:srgbClr val="000000">
                      <a:alpha val="43137"/>
                    </a:srgbClr>
                  </a:outerShdw>
                </a:effectLst>
                <a:latin typeface="Amasis MT Pro Black" panose="02040A04050005020304" pitchFamily="18" charset="0"/>
              </a:rPr>
              <a:t>Your Time is Coming Too!</a:t>
            </a:r>
          </a:p>
        </p:txBody>
      </p:sp>
    </p:spTree>
    <p:extLst>
      <p:ext uri="{BB962C8B-B14F-4D97-AF65-F5344CB8AC3E}">
        <p14:creationId xmlns:p14="http://schemas.microsoft.com/office/powerpoint/2010/main" val="278487740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3B307-DDD3-4DBE-A4D0-C9063C93812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2F295CB-91E7-4A3A-93D2-D5D8E961B29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706493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8CEBDBAC-205E-4033-B0BF-0F6CB633FB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045" r="27668"/>
          <a:stretch/>
        </p:blipFill>
        <p:spPr bwMode="auto">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 name="Picture 2" descr="See the source image">
            <a:extLst>
              <a:ext uri="{FF2B5EF4-FFF2-40B4-BE49-F238E27FC236}">
                <a16:creationId xmlns:a16="http://schemas.microsoft.com/office/drawing/2014/main" id="{F37128AD-78DB-4E00-BA3C-1B72459FE6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646" r="2" b="2"/>
          <a:stretch/>
        </p:blipFill>
        <p:spPr bwMode="auto">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39DD598-E572-4C70-A415-B37FAECAB5A0}"/>
              </a:ext>
            </a:extLst>
          </p:cNvPr>
          <p:cNvSpPr txBox="1"/>
          <p:nvPr/>
        </p:nvSpPr>
        <p:spPr>
          <a:xfrm>
            <a:off x="500743" y="1056167"/>
            <a:ext cx="5747657" cy="1815882"/>
          </a:xfrm>
          <a:prstGeom prst="rect">
            <a:avLst/>
          </a:prstGeom>
          <a:solidFill>
            <a:schemeClr val="bg1"/>
          </a:solidFill>
          <a:effectLst>
            <a:softEdge rad="38100"/>
          </a:effectLst>
        </p:spPr>
        <p:txBody>
          <a:bodyPr wrap="square" rtlCol="0">
            <a:spAutoFit/>
          </a:bodyPr>
          <a:lstStyle/>
          <a:p>
            <a:r>
              <a:rPr lang="en-US" sz="2800" b="1" dirty="0">
                <a:latin typeface="Amasis MT Pro Black" panose="02040A04050005020304" pitchFamily="18" charset="0"/>
              </a:rPr>
              <a:t>                   Covid is… </a:t>
            </a:r>
          </a:p>
          <a:p>
            <a:r>
              <a:rPr lang="en-US" sz="2800" b="1" dirty="0">
                <a:latin typeface="Amasis MT Pro Black" panose="02040A04050005020304" pitchFamily="18" charset="0"/>
              </a:rPr>
              <a:t>Powerful But Not All Powerful</a:t>
            </a:r>
          </a:p>
          <a:p>
            <a:r>
              <a:rPr lang="en-US" sz="2800" b="1" dirty="0">
                <a:latin typeface="Amasis MT Pro Black" panose="02040A04050005020304" pitchFamily="18" charset="0"/>
              </a:rPr>
              <a:t>Has a Beginning and an End</a:t>
            </a:r>
          </a:p>
          <a:p>
            <a:r>
              <a:rPr lang="en-US" sz="2800" b="1" dirty="0">
                <a:latin typeface="Amasis MT Pro Black" panose="02040A04050005020304" pitchFamily="18" charset="0"/>
              </a:rPr>
              <a:t>                       But…</a:t>
            </a:r>
          </a:p>
        </p:txBody>
      </p:sp>
      <p:sp>
        <p:nvSpPr>
          <p:cNvPr id="7" name="TextBox 6">
            <a:extLst>
              <a:ext uri="{FF2B5EF4-FFF2-40B4-BE49-F238E27FC236}">
                <a16:creationId xmlns:a16="http://schemas.microsoft.com/office/drawing/2014/main" id="{81839F76-2ED1-4A08-8FD0-295798B77316}"/>
              </a:ext>
            </a:extLst>
          </p:cNvPr>
          <p:cNvSpPr txBox="1"/>
          <p:nvPr/>
        </p:nvSpPr>
        <p:spPr>
          <a:xfrm>
            <a:off x="7504771" y="4343653"/>
            <a:ext cx="4338886" cy="1815882"/>
          </a:xfrm>
          <a:prstGeom prst="rect">
            <a:avLst/>
          </a:prstGeom>
          <a:solidFill>
            <a:schemeClr val="bg1"/>
          </a:solidFill>
          <a:effectLst>
            <a:softEdge rad="38100"/>
          </a:effectLst>
        </p:spPr>
        <p:txBody>
          <a:bodyPr wrap="square" rtlCol="0">
            <a:spAutoFit/>
          </a:bodyPr>
          <a:lstStyle/>
          <a:p>
            <a:r>
              <a:rPr lang="en-US" sz="2800" b="1" dirty="0">
                <a:latin typeface="Amasis MT Pro Black" panose="02040A04050005020304" pitchFamily="18" charset="0"/>
              </a:rPr>
              <a:t>           Jesus is… </a:t>
            </a:r>
          </a:p>
          <a:p>
            <a:r>
              <a:rPr lang="en-US" sz="2800" b="1" dirty="0">
                <a:latin typeface="Amasis MT Pro Black" panose="02040A04050005020304" pitchFamily="18" charset="0"/>
              </a:rPr>
              <a:t>        All Powerful</a:t>
            </a:r>
          </a:p>
          <a:p>
            <a:pPr algn="ctr"/>
            <a:r>
              <a:rPr lang="en-US" sz="2800" b="1" dirty="0">
                <a:latin typeface="Amasis MT Pro Black" panose="02040A04050005020304" pitchFamily="18" charset="0"/>
              </a:rPr>
              <a:t>He is The Beginning…</a:t>
            </a:r>
          </a:p>
          <a:p>
            <a:pPr algn="ctr"/>
            <a:r>
              <a:rPr lang="en-US" sz="2800" b="1">
                <a:latin typeface="Amasis MT Pro Black" panose="02040A04050005020304" pitchFamily="18" charset="0"/>
              </a:rPr>
              <a:t>     …The </a:t>
            </a:r>
            <a:r>
              <a:rPr lang="en-US" sz="2800" b="1" dirty="0">
                <a:latin typeface="Amasis MT Pro Black" panose="02040A04050005020304" pitchFamily="18" charset="0"/>
              </a:rPr>
              <a:t>End                       </a:t>
            </a:r>
          </a:p>
        </p:txBody>
      </p:sp>
    </p:spTree>
    <p:extLst>
      <p:ext uri="{BB962C8B-B14F-4D97-AF65-F5344CB8AC3E}">
        <p14:creationId xmlns:p14="http://schemas.microsoft.com/office/powerpoint/2010/main" val="396029240"/>
      </p:ext>
    </p:extLst>
  </p:cSld>
  <p:clrMapOvr>
    <a:masterClrMapping/>
  </p:clrMapOvr>
  <mc:AlternateContent xmlns:mc="http://schemas.openxmlformats.org/markup-compatibility/2006" xmlns:p14="http://schemas.microsoft.com/office/powerpoint/2010/main">
    <mc:Choice Requires="p14">
      <p:transition spd="slow" p14:dur="35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 calcmode="lin" valueType="num">
                                      <p:cBhvr additive="base">
                                        <p:cTn id="16"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additive="base">
                                        <p:cTn id="2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nodeType="after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 calcmode="lin" valueType="num">
                                      <p:cBhvr additive="base">
                                        <p:cTn id="2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0-#ppt_h/2"/>
                                          </p:val>
                                        </p:tav>
                                        <p:tav tm="100000">
                                          <p:val>
                                            <p:strVal val="#ppt_y"/>
                                          </p:val>
                                        </p:tav>
                                      </p:tavLst>
                                    </p:anim>
                                  </p:childTnLst>
                                </p:cTn>
                              </p:par>
                              <p:par>
                                <p:cTn id="34" presetID="2" presetClass="entr" presetSubtype="1" fill="hold" nodeType="withEffect">
                                  <p:stCondLst>
                                    <p:cond delay="0"/>
                                  </p:stCondLst>
                                  <p:childTnLst>
                                    <p:set>
                                      <p:cBhvr>
                                        <p:cTn id="35" dur="1" fill="hold">
                                          <p:stCondLst>
                                            <p:cond delay="0"/>
                                          </p:stCondLst>
                                        </p:cTn>
                                        <p:tgtEl>
                                          <p:spTgt spid="7">
                                            <p:txEl>
                                              <p:pRg st="0" end="0"/>
                                            </p:txEl>
                                          </p:spTgt>
                                        </p:tgtEl>
                                        <p:attrNameLst>
                                          <p:attrName>style.visibility</p:attrName>
                                        </p:attrNameLst>
                                      </p:cBhvr>
                                      <p:to>
                                        <p:strVal val="visible"/>
                                      </p:to>
                                    </p:set>
                                    <p:anim calcmode="lin" valueType="num">
                                      <p:cBhvr additive="base">
                                        <p:cTn id="36"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par>
                          <p:cTn id="38" fill="hold">
                            <p:stCondLst>
                              <p:cond delay="500"/>
                            </p:stCondLst>
                            <p:childTnLst>
                              <p:par>
                                <p:cTn id="39" presetID="2" presetClass="entr" presetSubtype="1" fill="hold" nodeType="afterEffect">
                                  <p:stCondLst>
                                    <p:cond delay="0"/>
                                  </p:stCondLst>
                                  <p:childTnLst>
                                    <p:set>
                                      <p:cBhvr>
                                        <p:cTn id="40" dur="1" fill="hold">
                                          <p:stCondLst>
                                            <p:cond delay="0"/>
                                          </p:stCondLst>
                                        </p:cTn>
                                        <p:tgtEl>
                                          <p:spTgt spid="7">
                                            <p:txEl>
                                              <p:pRg st="1" end="1"/>
                                            </p:txEl>
                                          </p:spTgt>
                                        </p:tgtEl>
                                        <p:attrNameLst>
                                          <p:attrName>style.visibility</p:attrName>
                                        </p:attrNameLst>
                                      </p:cBhvr>
                                      <p:to>
                                        <p:strVal val="visible"/>
                                      </p:to>
                                    </p:set>
                                    <p:anim calcmode="lin" valueType="num">
                                      <p:cBhvr additive="base">
                                        <p:cTn id="4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
                                            <p:txEl>
                                              <p:pRg st="1" end="1"/>
                                            </p:txEl>
                                          </p:spTgt>
                                        </p:tgtEl>
                                        <p:attrNameLst>
                                          <p:attrName>ppt_y</p:attrName>
                                        </p:attrNameLst>
                                      </p:cBhvr>
                                      <p:tavLst>
                                        <p:tav tm="0">
                                          <p:val>
                                            <p:strVal val="0-#ppt_h/2"/>
                                          </p:val>
                                        </p:tav>
                                        <p:tav tm="100000">
                                          <p:val>
                                            <p:strVal val="#ppt_y"/>
                                          </p:val>
                                        </p:tav>
                                      </p:tavLst>
                                    </p:anim>
                                  </p:childTnLst>
                                </p:cTn>
                              </p:par>
                            </p:childTnLst>
                          </p:cTn>
                        </p:par>
                        <p:par>
                          <p:cTn id="43" fill="hold">
                            <p:stCondLst>
                              <p:cond delay="1000"/>
                            </p:stCondLst>
                            <p:childTnLst>
                              <p:par>
                                <p:cTn id="44" presetID="2" presetClass="entr" presetSubtype="1" fill="hold" nodeType="afterEffect">
                                  <p:stCondLst>
                                    <p:cond delay="0"/>
                                  </p:stCondLst>
                                  <p:childTnLst>
                                    <p:set>
                                      <p:cBhvr>
                                        <p:cTn id="45" dur="1" fill="hold">
                                          <p:stCondLst>
                                            <p:cond delay="0"/>
                                          </p:stCondLst>
                                        </p:cTn>
                                        <p:tgtEl>
                                          <p:spTgt spid="7">
                                            <p:txEl>
                                              <p:pRg st="2" end="2"/>
                                            </p:txEl>
                                          </p:spTgt>
                                        </p:tgtEl>
                                        <p:attrNameLst>
                                          <p:attrName>style.visibility</p:attrName>
                                        </p:attrNameLst>
                                      </p:cBhvr>
                                      <p:to>
                                        <p:strVal val="visible"/>
                                      </p:to>
                                    </p:set>
                                    <p:anim calcmode="lin" valueType="num">
                                      <p:cBhvr additive="base">
                                        <p:cTn id="46"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7">
                                            <p:txEl>
                                              <p:pRg st="2" end="2"/>
                                            </p:txEl>
                                          </p:spTgt>
                                        </p:tgtEl>
                                        <p:attrNameLst>
                                          <p:attrName>ppt_y</p:attrName>
                                        </p:attrNameLst>
                                      </p:cBhvr>
                                      <p:tavLst>
                                        <p:tav tm="0">
                                          <p:val>
                                            <p:strVal val="0-#ppt_h/2"/>
                                          </p:val>
                                        </p:tav>
                                        <p:tav tm="100000">
                                          <p:val>
                                            <p:strVal val="#ppt_y"/>
                                          </p:val>
                                        </p:tav>
                                      </p:tavLst>
                                    </p:anim>
                                  </p:childTnLst>
                                </p:cTn>
                              </p:par>
                            </p:childTnLst>
                          </p:cTn>
                        </p:par>
                        <p:par>
                          <p:cTn id="48" fill="hold">
                            <p:stCondLst>
                              <p:cond delay="1500"/>
                            </p:stCondLst>
                            <p:childTnLst>
                              <p:par>
                                <p:cTn id="49" presetID="2" presetClass="entr" presetSubtype="1" fill="hold" nodeType="afterEffect">
                                  <p:stCondLst>
                                    <p:cond delay="0"/>
                                  </p:stCondLst>
                                  <p:childTnLst>
                                    <p:set>
                                      <p:cBhvr>
                                        <p:cTn id="50" dur="1" fill="hold">
                                          <p:stCondLst>
                                            <p:cond delay="0"/>
                                          </p:stCondLst>
                                        </p:cTn>
                                        <p:tgtEl>
                                          <p:spTgt spid="7">
                                            <p:txEl>
                                              <p:pRg st="3" end="3"/>
                                            </p:txEl>
                                          </p:spTgt>
                                        </p:tgtEl>
                                        <p:attrNameLst>
                                          <p:attrName>style.visibility</p:attrName>
                                        </p:attrNameLst>
                                      </p:cBhvr>
                                      <p:to>
                                        <p:strVal val="visible"/>
                                      </p:to>
                                    </p:set>
                                    <p:anim calcmode="lin" valueType="num">
                                      <p:cBhvr additive="base">
                                        <p:cTn id="5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340D8E-852E-4229-9E65-4AE6E8C527E9}"/>
              </a:ext>
            </a:extLst>
          </p:cNvPr>
          <p:cNvSpPr>
            <a:spLocks noGrp="1"/>
          </p:cNvSpPr>
          <p:nvPr>
            <p:ph type="body" idx="1"/>
          </p:nvPr>
        </p:nvSpPr>
        <p:spPr>
          <a:xfrm>
            <a:off x="839788" y="96203"/>
            <a:ext cx="5157787" cy="823912"/>
          </a:xfrm>
        </p:spPr>
        <p:txBody>
          <a:bodyPr>
            <a:normAutofit/>
          </a:bodyPr>
          <a:lstStyle/>
          <a:p>
            <a:pPr algn="ctr"/>
            <a:endParaRPr lang="en-US" sz="3200" dirty="0">
              <a:effectLst>
                <a:outerShdw blurRad="38100" dist="38100" dir="2700000" algn="tl">
                  <a:srgbClr val="000000">
                    <a:alpha val="43137"/>
                  </a:srgbClr>
                </a:outerShdw>
              </a:effectLst>
              <a:latin typeface="Arial Rounded MT Bold" panose="020F0704030504030204" pitchFamily="34" charset="0"/>
            </a:endParaRPr>
          </a:p>
        </p:txBody>
      </p:sp>
      <p:sp>
        <p:nvSpPr>
          <p:cNvPr id="4" name="Content Placeholder 3">
            <a:extLst>
              <a:ext uri="{FF2B5EF4-FFF2-40B4-BE49-F238E27FC236}">
                <a16:creationId xmlns:a16="http://schemas.microsoft.com/office/drawing/2014/main" id="{B7467C41-8E1C-4280-AD65-721E05C0558E}"/>
              </a:ext>
            </a:extLst>
          </p:cNvPr>
          <p:cNvSpPr>
            <a:spLocks noGrp="1"/>
          </p:cNvSpPr>
          <p:nvPr>
            <p:ph sz="half" idx="2"/>
          </p:nvPr>
        </p:nvSpPr>
        <p:spPr>
          <a:xfrm>
            <a:off x="213360" y="1127760"/>
            <a:ext cx="5784215" cy="5394960"/>
          </a:xfrm>
        </p:spPr>
        <p:txBody>
          <a:bodyPr/>
          <a:lstStyle/>
          <a:p>
            <a:endParaRPr lang="en-US" dirty="0"/>
          </a:p>
        </p:txBody>
      </p:sp>
      <p:sp>
        <p:nvSpPr>
          <p:cNvPr id="5" name="Text Placeholder 4">
            <a:extLst>
              <a:ext uri="{FF2B5EF4-FFF2-40B4-BE49-F238E27FC236}">
                <a16:creationId xmlns:a16="http://schemas.microsoft.com/office/drawing/2014/main" id="{DA4958C9-1D33-451D-94A2-637CBFF40A7A}"/>
              </a:ext>
            </a:extLst>
          </p:cNvPr>
          <p:cNvSpPr>
            <a:spLocks noGrp="1"/>
          </p:cNvSpPr>
          <p:nvPr>
            <p:ph type="body" sz="quarter" idx="3"/>
          </p:nvPr>
        </p:nvSpPr>
        <p:spPr>
          <a:xfrm>
            <a:off x="6172200" y="116523"/>
            <a:ext cx="5183188" cy="823912"/>
          </a:xfrm>
        </p:spPr>
        <p:txBody>
          <a:bodyPr>
            <a:normAutofit/>
          </a:bodyPr>
          <a:lstStyle/>
          <a:p>
            <a:pPr algn="ctr"/>
            <a:endParaRPr lang="en-US" sz="3200" dirty="0">
              <a:effectLst>
                <a:outerShdw blurRad="38100" dist="38100" dir="2700000" algn="tl">
                  <a:srgbClr val="000000">
                    <a:alpha val="43137"/>
                  </a:srgbClr>
                </a:outerShdw>
              </a:effectLst>
              <a:latin typeface="Arial Rounded MT Bold" panose="020F0704030504030204" pitchFamily="34" charset="0"/>
            </a:endParaRPr>
          </a:p>
        </p:txBody>
      </p:sp>
      <p:pic>
        <p:nvPicPr>
          <p:cNvPr id="1026" name="Picture 2" descr="See the source image">
            <a:extLst>
              <a:ext uri="{FF2B5EF4-FFF2-40B4-BE49-F238E27FC236}">
                <a16:creationId xmlns:a16="http://schemas.microsoft.com/office/drawing/2014/main" id="{09C1AB2D-B4BF-48E1-9A74-A28D264850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971" y="0"/>
            <a:ext cx="4462462"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3E9CE91D-6D47-4A59-B337-2FF60AF698EB}"/>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212725" y="3825240"/>
            <a:ext cx="5784850" cy="2644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4734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3423708-C29D-4BBF-BF6D-11F67189DB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547" y="0"/>
            <a:ext cx="3226253" cy="28738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1EDFDC6A-3C97-44B2-85BE-BA3021CE7A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3775" y="79601"/>
            <a:ext cx="3226253" cy="27146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See the source image">
            <a:extLst>
              <a:ext uri="{FF2B5EF4-FFF2-40B4-BE49-F238E27FC236}">
                <a16:creationId xmlns:a16="http://schemas.microsoft.com/office/drawing/2014/main" id="{43D96A5F-3B75-43AE-AF39-F04B0BA61E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938" y="3548742"/>
            <a:ext cx="3687309" cy="326571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90D0035D-5130-4984-8D17-E6E7D043659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123"/>
          <a:stretch/>
        </p:blipFill>
        <p:spPr bwMode="auto">
          <a:xfrm>
            <a:off x="5007428" y="3429000"/>
            <a:ext cx="2336347" cy="326571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the source image">
            <a:extLst>
              <a:ext uri="{FF2B5EF4-FFF2-40B4-BE49-F238E27FC236}">
                <a16:creationId xmlns:a16="http://schemas.microsoft.com/office/drawing/2014/main" id="{28608B8E-C07E-488D-8A6E-CB7BFAA701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8466" y="3138486"/>
            <a:ext cx="3150053" cy="35562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e the source image">
            <a:extLst>
              <a:ext uri="{FF2B5EF4-FFF2-40B4-BE49-F238E27FC236}">
                <a16:creationId xmlns:a16="http://schemas.microsoft.com/office/drawing/2014/main" id="{492394B4-B174-43E1-8039-52815AC005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73096" y="163290"/>
            <a:ext cx="4210044" cy="2340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64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now, table, covered, cake&#10;&#10;Description automatically generated">
            <a:extLst>
              <a:ext uri="{FF2B5EF4-FFF2-40B4-BE49-F238E27FC236}">
                <a16:creationId xmlns:a16="http://schemas.microsoft.com/office/drawing/2014/main" id="{A9340766-BF38-4922-80CE-A29FC6628C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910" y="128270"/>
            <a:ext cx="2452370" cy="2533650"/>
          </a:xfrm>
          <a:prstGeom prst="rect">
            <a:avLst/>
          </a:prstGeom>
        </p:spPr>
      </p:pic>
      <p:pic>
        <p:nvPicPr>
          <p:cNvPr id="5" name="Picture 4" descr="A view of a city at sunset&#10;&#10;Description automatically generated">
            <a:extLst>
              <a:ext uri="{FF2B5EF4-FFF2-40B4-BE49-F238E27FC236}">
                <a16:creationId xmlns:a16="http://schemas.microsoft.com/office/drawing/2014/main" id="{0B849B06-5767-4287-BA6A-FE83645697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6719" y="295275"/>
            <a:ext cx="3621405" cy="2153285"/>
          </a:xfrm>
          <a:prstGeom prst="rect">
            <a:avLst/>
          </a:prstGeom>
        </p:spPr>
      </p:pic>
      <p:pic>
        <p:nvPicPr>
          <p:cNvPr id="7" name="Picture 6" descr="A picture containing table, covered, food, sitting&#10;&#10;Description automatically generated">
            <a:extLst>
              <a:ext uri="{FF2B5EF4-FFF2-40B4-BE49-F238E27FC236}">
                <a16:creationId xmlns:a16="http://schemas.microsoft.com/office/drawing/2014/main" id="{A8040D75-FBC2-4542-B7EB-D523ED723E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6900" y="128270"/>
            <a:ext cx="3175000" cy="2540000"/>
          </a:xfrm>
          <a:prstGeom prst="rect">
            <a:avLst/>
          </a:prstGeom>
        </p:spPr>
      </p:pic>
      <p:pic>
        <p:nvPicPr>
          <p:cNvPr id="9" name="Picture 8" descr="A picture containing indoor, cat, sitting, photo&#10;&#10;Description automatically generated">
            <a:extLst>
              <a:ext uri="{FF2B5EF4-FFF2-40B4-BE49-F238E27FC236}">
                <a16:creationId xmlns:a16="http://schemas.microsoft.com/office/drawing/2014/main" id="{17E5836D-FEAF-474C-9A35-36A58403F3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607" y="3429000"/>
            <a:ext cx="3541031" cy="3428999"/>
          </a:xfrm>
          <a:prstGeom prst="rect">
            <a:avLst/>
          </a:prstGeom>
        </p:spPr>
      </p:pic>
      <p:pic>
        <p:nvPicPr>
          <p:cNvPr id="11" name="Picture 10" descr="A sign in front of a tree&#10;&#10;Description automatically generated">
            <a:extLst>
              <a:ext uri="{FF2B5EF4-FFF2-40B4-BE49-F238E27FC236}">
                <a16:creationId xmlns:a16="http://schemas.microsoft.com/office/drawing/2014/main" id="{B84A4EFB-84E6-460C-B5A5-6624A98EA2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0562" y="3128962"/>
            <a:ext cx="5024437" cy="3729037"/>
          </a:xfrm>
          <a:prstGeom prst="rect">
            <a:avLst/>
          </a:prstGeom>
        </p:spPr>
      </p:pic>
    </p:spTree>
    <p:extLst>
      <p:ext uri="{BB962C8B-B14F-4D97-AF65-F5344CB8AC3E}">
        <p14:creationId xmlns:p14="http://schemas.microsoft.com/office/powerpoint/2010/main" val="47669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Content Placeholder 2">
            <a:extLst>
              <a:ext uri="{FF2B5EF4-FFF2-40B4-BE49-F238E27FC236}">
                <a16:creationId xmlns:a16="http://schemas.microsoft.com/office/drawing/2014/main" id="{1A9E6488-CCCC-41E3-8E5C-89EBE805BE63}"/>
              </a:ext>
            </a:extLst>
          </p:cNvPr>
          <p:cNvSpPr>
            <a:spLocks noGrp="1" noChangeArrowheads="1"/>
          </p:cNvSpPr>
          <p:nvPr>
            <p:ph idx="1"/>
          </p:nvPr>
        </p:nvSpPr>
        <p:spPr>
          <a:xfrm>
            <a:off x="1915886" y="992266"/>
            <a:ext cx="8251371" cy="4821626"/>
          </a:xfrm>
        </p:spPr>
        <p:txBody>
          <a:bodyPr>
            <a:normAutofit/>
          </a:bodyPr>
          <a:lstStyle/>
          <a:p>
            <a:pPr marL="0" indent="0" algn="ctr" eaLnBrk="1">
              <a:buNone/>
              <a:defRPr/>
            </a:pPr>
            <a:r>
              <a:rPr lang="en-US" altLang="en-US" b="1" dirty="0">
                <a:effectLst>
                  <a:outerShdw blurRad="38100" dist="38100" dir="2700000" algn="tl">
                    <a:srgbClr val="000000">
                      <a:alpha val="43137"/>
                    </a:srgbClr>
                  </a:outerShdw>
                </a:effectLst>
                <a:latin typeface="Arial Rounded MT Bold" panose="020F0704030504030204" pitchFamily="34" charset="0"/>
              </a:rPr>
              <a:t>Repeat</a:t>
            </a:r>
          </a:p>
          <a:p>
            <a:pPr marL="0" indent="0" algn="ctr" eaLnBrk="1">
              <a:buNone/>
              <a:defRPr/>
            </a:pPr>
            <a:r>
              <a:rPr lang="en-US" altLang="en-US" sz="3200" b="1" dirty="0">
                <a:effectLst>
                  <a:outerShdw blurRad="38100" dist="38100" dir="2700000" algn="tl">
                    <a:srgbClr val="000000">
                      <a:alpha val="43137"/>
                    </a:srgbClr>
                  </a:outerShdw>
                </a:effectLst>
                <a:latin typeface="Arial Rounded MT Bold" panose="020F0704030504030204" pitchFamily="34" charset="0"/>
              </a:rPr>
              <a:t>These are the 2 Most Important Hours of My Week – Help Me to Cherish Them </a:t>
            </a:r>
            <a:endParaRPr lang="en-US" altLang="en-US" sz="3200" dirty="0">
              <a:effectLst>
                <a:outerShdw blurRad="38100" dist="38100" dir="2700000" algn="tl">
                  <a:srgbClr val="000000">
                    <a:alpha val="43137"/>
                  </a:srgbClr>
                </a:outerShdw>
              </a:effectLst>
              <a:latin typeface="Arial Rounded MT Bold" panose="020F0704030504030204" pitchFamily="34" charset="0"/>
            </a:endParaRPr>
          </a:p>
          <a:p>
            <a:pPr marL="0" indent="0" algn="ctr" eaLnBrk="1">
              <a:buNone/>
              <a:defRPr/>
            </a:pPr>
            <a:endParaRPr lang="en-US" altLang="en-US" sz="3200"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817"/>
              </a:spcBef>
              <a:buNone/>
              <a:defRPr/>
            </a:pPr>
            <a:r>
              <a:rPr lang="en-US" altLang="en-US" b="1" dirty="0">
                <a:effectLst>
                  <a:outerShdw blurRad="38100" dist="38100" dir="2700000" algn="tl">
                    <a:srgbClr val="000000">
                      <a:alpha val="43137"/>
                    </a:srgbClr>
                  </a:outerShdw>
                </a:effectLst>
                <a:latin typeface="Arial Rounded MT Bold" panose="020F0704030504030204" pitchFamily="34" charset="0"/>
              </a:rPr>
              <a:t>I Am Here Today to Worship</a:t>
            </a:r>
            <a:endParaRPr lang="en-US" altLang="en-US"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817"/>
              </a:spcBef>
              <a:buNone/>
              <a:defRPr/>
            </a:pPr>
            <a:r>
              <a:rPr lang="en-US" altLang="en-US" b="1" dirty="0">
                <a:effectLst>
                  <a:outerShdw blurRad="38100" dist="38100" dir="2700000" algn="tl">
                    <a:srgbClr val="000000">
                      <a:alpha val="43137"/>
                    </a:srgbClr>
                  </a:outerShdw>
                </a:effectLst>
                <a:latin typeface="Arial Rounded MT Bold" panose="020F0704030504030204" pitchFamily="34" charset="0"/>
              </a:rPr>
              <a:t>Not to Be Entertained</a:t>
            </a:r>
            <a:endParaRPr lang="en-US" altLang="en-US"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817"/>
              </a:spcBef>
              <a:buNone/>
              <a:defRPr/>
            </a:pPr>
            <a:r>
              <a:rPr lang="en-US" altLang="en-US" b="1" dirty="0">
                <a:effectLst>
                  <a:outerShdw blurRad="38100" dist="38100" dir="2700000" algn="tl">
                    <a:srgbClr val="000000">
                      <a:alpha val="43137"/>
                    </a:srgbClr>
                  </a:outerShdw>
                </a:effectLst>
                <a:latin typeface="Arial Rounded MT Bold" panose="020F0704030504030204" pitchFamily="34" charset="0"/>
              </a:rPr>
              <a:t>I Am Singing to An Audience of One</a:t>
            </a:r>
            <a:endParaRPr lang="en-US" altLang="en-US"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817"/>
              </a:spcBef>
              <a:buNone/>
              <a:defRPr/>
            </a:pPr>
            <a:r>
              <a:rPr lang="en-US" altLang="en-US" b="1" dirty="0">
                <a:effectLst>
                  <a:outerShdw blurRad="38100" dist="38100" dir="2700000" algn="tl">
                    <a:srgbClr val="000000">
                      <a:alpha val="43137"/>
                    </a:srgbClr>
                  </a:outerShdw>
                </a:effectLst>
                <a:latin typeface="Arial Rounded MT Bold" panose="020F0704030504030204" pitchFamily="34" charset="0"/>
              </a:rPr>
              <a:t>Accept My Worship Oh Lord!</a:t>
            </a:r>
          </a:p>
          <a:p>
            <a:pPr eaLnBrk="1">
              <a:defRPr/>
            </a:pPr>
            <a:endParaRPr lang="en-US"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1E025D2-B85F-474D-917A-403E2751F4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905" y="108268"/>
            <a:ext cx="5238750" cy="29432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68A3580D-F71A-4FE2-B476-BC7875507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2261"/>
          <a:stretch/>
        </p:blipFill>
        <p:spPr bwMode="auto">
          <a:xfrm>
            <a:off x="6822758" y="0"/>
            <a:ext cx="4579937" cy="31699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id="{9173549F-9E0C-4C68-9AA0-62ECA27178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00" y="3051492"/>
            <a:ext cx="4416743" cy="3806507"/>
          </a:xfrm>
          <a:prstGeom prst="rect">
            <a:avLst/>
          </a:prstGeom>
        </p:spPr>
      </p:pic>
      <p:pic>
        <p:nvPicPr>
          <p:cNvPr id="6" name="Picture 5" descr="Logo&#10;&#10;Description automatically generated">
            <a:extLst>
              <a:ext uri="{FF2B5EF4-FFF2-40B4-BE49-F238E27FC236}">
                <a16:creationId xmlns:a16="http://schemas.microsoft.com/office/drawing/2014/main" id="{398D1496-7E17-4AE0-B3A3-6B9869D5D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60000">
            <a:off x="6766560" y="2928938"/>
            <a:ext cx="4579937" cy="3929062"/>
          </a:xfrm>
          <a:prstGeom prst="rect">
            <a:avLst/>
          </a:prstGeom>
          <a:scene3d>
            <a:camera prst="orthographicFront">
              <a:rot lat="12000000" lon="21594000" rev="9000000"/>
            </a:camera>
            <a:lightRig rig="threePt" dir="t"/>
          </a:scene3d>
        </p:spPr>
      </p:pic>
    </p:spTree>
    <p:extLst>
      <p:ext uri="{BB962C8B-B14F-4D97-AF65-F5344CB8AC3E}">
        <p14:creationId xmlns:p14="http://schemas.microsoft.com/office/powerpoint/2010/main" val="17366120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indoor, man, sitting&#10;&#10;Description automatically generated">
            <a:extLst>
              <a:ext uri="{FF2B5EF4-FFF2-40B4-BE49-F238E27FC236}">
                <a16:creationId xmlns:a16="http://schemas.microsoft.com/office/drawing/2014/main" id="{15062EFE-5CD5-42CF-990B-964C1C2FAD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700" y="193040"/>
            <a:ext cx="3810000" cy="2686050"/>
          </a:xfrm>
          <a:prstGeom prst="rect">
            <a:avLst/>
          </a:prstGeom>
        </p:spPr>
      </p:pic>
      <p:pic>
        <p:nvPicPr>
          <p:cNvPr id="5" name="Picture 4" descr="A person riding a horse&#10;&#10;Description automatically generated">
            <a:extLst>
              <a:ext uri="{FF2B5EF4-FFF2-40B4-BE49-F238E27FC236}">
                <a16:creationId xmlns:a16="http://schemas.microsoft.com/office/drawing/2014/main" id="{669CDDE1-DEF4-4F36-AD05-3085B95BE5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57150"/>
            <a:ext cx="2676525" cy="2943225"/>
          </a:xfrm>
          <a:prstGeom prst="rect">
            <a:avLst/>
          </a:prstGeom>
        </p:spPr>
      </p:pic>
      <p:pic>
        <p:nvPicPr>
          <p:cNvPr id="7" name="Picture 6" descr="A clock on a table&#10;&#10;Description automatically generated">
            <a:extLst>
              <a:ext uri="{FF2B5EF4-FFF2-40B4-BE49-F238E27FC236}">
                <a16:creationId xmlns:a16="http://schemas.microsoft.com/office/drawing/2014/main" id="{2243F3BC-12C0-4CB5-AA40-DA4DE62C8B9C}"/>
              </a:ext>
            </a:extLst>
          </p:cNvPr>
          <p:cNvPicPr>
            <a:picLocks noChangeAspect="1"/>
          </p:cNvPicPr>
          <p:nvPr/>
        </p:nvPicPr>
        <p:blipFill rotWithShape="1">
          <a:blip r:embed="rId4">
            <a:extLst>
              <a:ext uri="{28A0092B-C50C-407E-A947-70E740481C1C}">
                <a14:useLocalDpi xmlns:a14="http://schemas.microsoft.com/office/drawing/2010/main" val="0"/>
              </a:ext>
            </a:extLst>
          </a:blip>
          <a:srcRect t="5071" b="6498"/>
          <a:stretch/>
        </p:blipFill>
        <p:spPr>
          <a:xfrm>
            <a:off x="7654925" y="193040"/>
            <a:ext cx="4016375" cy="2443162"/>
          </a:xfrm>
          <a:prstGeom prst="rect">
            <a:avLst/>
          </a:prstGeom>
        </p:spPr>
      </p:pic>
      <p:pic>
        <p:nvPicPr>
          <p:cNvPr id="9" name="Picture 8" descr="A picture containing outdoor, grass, rock, mountain&#10;&#10;Description automatically generated">
            <a:extLst>
              <a:ext uri="{FF2B5EF4-FFF2-40B4-BE49-F238E27FC236}">
                <a16:creationId xmlns:a16="http://schemas.microsoft.com/office/drawing/2014/main" id="{A548CCAD-74C1-4AE5-9356-D043AC99F6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3429000"/>
            <a:ext cx="3200400" cy="3429000"/>
          </a:xfrm>
          <a:prstGeom prst="rect">
            <a:avLst/>
          </a:prstGeom>
        </p:spPr>
      </p:pic>
    </p:spTree>
    <p:extLst>
      <p:ext uri="{BB962C8B-B14F-4D97-AF65-F5344CB8AC3E}">
        <p14:creationId xmlns:p14="http://schemas.microsoft.com/office/powerpoint/2010/main" val="40274056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97D7B-8518-4BA9-8B1F-045E8FE1DFC7}"/>
              </a:ext>
            </a:extLst>
          </p:cNvPr>
          <p:cNvSpPr>
            <a:spLocks noGrp="1"/>
          </p:cNvSpPr>
          <p:nvPr>
            <p:ph type="title"/>
          </p:nvPr>
        </p:nvSpPr>
        <p:spPr>
          <a:xfrm>
            <a:off x="838200" y="136525"/>
            <a:ext cx="10515600" cy="963613"/>
          </a:xfrm>
        </p:spPr>
        <p:txBody>
          <a:bodyPr/>
          <a:lstStyle/>
          <a:p>
            <a:endParaRPr lang="en-US" dirty="0"/>
          </a:p>
        </p:txBody>
      </p:sp>
      <p:sp>
        <p:nvSpPr>
          <p:cNvPr id="3" name="Content Placeholder 2">
            <a:extLst>
              <a:ext uri="{FF2B5EF4-FFF2-40B4-BE49-F238E27FC236}">
                <a16:creationId xmlns:a16="http://schemas.microsoft.com/office/drawing/2014/main" id="{AFDC09BD-9B1D-4C08-898E-8592FB7FCAA5}"/>
              </a:ext>
            </a:extLst>
          </p:cNvPr>
          <p:cNvSpPr>
            <a:spLocks noGrp="1"/>
          </p:cNvSpPr>
          <p:nvPr>
            <p:ph idx="1"/>
          </p:nvPr>
        </p:nvSpPr>
        <p:spPr>
          <a:xfrm>
            <a:off x="285749" y="1371600"/>
            <a:ext cx="11644313" cy="5157788"/>
          </a:xfrm>
        </p:spPr>
        <p:txBody>
          <a:bodyPr>
            <a:normAutofit fontScale="92500" lnSpcReduction="20000"/>
          </a:bodyPr>
          <a:lstStyle/>
          <a:p>
            <a:pPr>
              <a:lnSpc>
                <a:spcPct val="110000"/>
              </a:lnSpc>
            </a:pPr>
            <a:r>
              <a:rPr lang="en-US" dirty="0">
                <a:effectLst>
                  <a:outerShdw blurRad="38100" dist="38100" dir="2700000" algn="tl">
                    <a:srgbClr val="000000">
                      <a:alpha val="43137"/>
                    </a:srgbClr>
                  </a:outerShdw>
                </a:effectLst>
                <a:latin typeface="Arial Rounded MT Bold" panose="020F0704030504030204" pitchFamily="34" charset="0"/>
              </a:rPr>
              <a:t>And the course wood of the manger and its placement outside, points to Jesus’ death on a wooden cross, which takes place outside where he was naked and exposed to the elements.</a:t>
            </a:r>
          </a:p>
          <a:p>
            <a:pPr>
              <a:lnSpc>
                <a:spcPct val="110000"/>
              </a:lnSpc>
            </a:pPr>
            <a:endParaRPr lang="en-US" dirty="0">
              <a:effectLst>
                <a:outerShdw blurRad="38100" dist="38100" dir="2700000" algn="tl">
                  <a:srgbClr val="000000">
                    <a:alpha val="43137"/>
                  </a:srgbClr>
                </a:outerShdw>
              </a:effectLst>
              <a:latin typeface="Arial Rounded MT Bold" panose="020F0704030504030204" pitchFamily="34" charset="0"/>
            </a:endParaRPr>
          </a:p>
          <a:p>
            <a:pPr>
              <a:lnSpc>
                <a:spcPct val="110000"/>
              </a:lnSpc>
            </a:pPr>
            <a:r>
              <a:rPr lang="en-US" dirty="0">
                <a:effectLst>
                  <a:outerShdw blurRad="38100" dist="38100" dir="2700000" algn="tl">
                    <a:srgbClr val="000000">
                      <a:alpha val="43137"/>
                    </a:srgbClr>
                  </a:outerShdw>
                </a:effectLst>
                <a:latin typeface="Arial Rounded MT Bold" panose="020F0704030504030204" pitchFamily="34" charset="0"/>
              </a:rPr>
              <a:t>At the manger, Jesus is pictured with Joseph and Mary on each side. At the cross, Jesus is also flanked by two people, but they’re thieves. In both scenes, Mary looks upon Jesus.</a:t>
            </a:r>
          </a:p>
          <a:p>
            <a:pPr marL="0" indent="0">
              <a:lnSpc>
                <a:spcPct val="110000"/>
              </a:lnSpc>
              <a:buNone/>
            </a:pPr>
            <a:endParaRPr lang="en-US" dirty="0">
              <a:effectLst>
                <a:outerShdw blurRad="38100" dist="38100" dir="2700000" algn="tl">
                  <a:srgbClr val="000000">
                    <a:alpha val="43137"/>
                  </a:srgbClr>
                </a:outerShdw>
              </a:effectLst>
              <a:latin typeface="Arial Rounded MT Bold" panose="020F0704030504030204" pitchFamily="34" charset="0"/>
            </a:endParaRPr>
          </a:p>
          <a:p>
            <a:pPr>
              <a:lnSpc>
                <a:spcPct val="110000"/>
              </a:lnSpc>
            </a:pPr>
            <a:endParaRPr lang="en-US" dirty="0">
              <a:effectLst>
                <a:outerShdw blurRad="38100" dist="38100" dir="2700000" algn="tl">
                  <a:srgbClr val="000000">
                    <a:alpha val="43137"/>
                  </a:srgbClr>
                </a:outerShdw>
              </a:effectLst>
              <a:latin typeface="Arial Rounded MT Bold" panose="020F0704030504030204" pitchFamily="34" charset="0"/>
            </a:endParaRPr>
          </a:p>
          <a:p>
            <a:pPr>
              <a:lnSpc>
                <a:spcPct val="110000"/>
              </a:lnSpc>
            </a:pPr>
            <a:r>
              <a:rPr lang="en-US" dirty="0">
                <a:effectLst>
                  <a:outerShdw blurRad="38100" dist="38100" dir="2700000" algn="tl">
                    <a:srgbClr val="000000">
                      <a:alpha val="43137"/>
                    </a:srgbClr>
                  </a:outerShdw>
                </a:effectLst>
                <a:latin typeface="Arial Rounded MT Bold" panose="020F0704030504030204" pitchFamily="34" charset="0"/>
              </a:rPr>
              <a:t>At the manger, baby Jesus is swaddled in a cloth, perhaps by Joseph. After Jesus’ death on the cross, his body is wrapped in a linen burial cloth by Joseph of Arimathea.  </a:t>
            </a:r>
          </a:p>
          <a:p>
            <a:pPr marL="0" indent="0">
              <a:buNone/>
            </a:pPr>
            <a:endParaRPr lang="en-US" dirty="0"/>
          </a:p>
          <a:p>
            <a:endParaRPr lang="en-US" dirty="0"/>
          </a:p>
        </p:txBody>
      </p:sp>
    </p:spTree>
    <p:extLst>
      <p:ext uri="{BB962C8B-B14F-4D97-AF65-F5344CB8AC3E}">
        <p14:creationId xmlns:p14="http://schemas.microsoft.com/office/powerpoint/2010/main" val="12900329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97D7B-8518-4BA9-8B1F-045E8FE1DFC7}"/>
              </a:ext>
            </a:extLst>
          </p:cNvPr>
          <p:cNvSpPr>
            <a:spLocks noGrp="1"/>
          </p:cNvSpPr>
          <p:nvPr>
            <p:ph type="title"/>
          </p:nvPr>
        </p:nvSpPr>
        <p:spPr>
          <a:xfrm>
            <a:off x="838200" y="136525"/>
            <a:ext cx="10515600" cy="963613"/>
          </a:xfrm>
        </p:spPr>
        <p:txBody>
          <a:bodyPr/>
          <a:lstStyle/>
          <a:p>
            <a:endParaRPr lang="en-US" dirty="0"/>
          </a:p>
        </p:txBody>
      </p:sp>
      <p:sp>
        <p:nvSpPr>
          <p:cNvPr id="3" name="Content Placeholder 2">
            <a:extLst>
              <a:ext uri="{FF2B5EF4-FFF2-40B4-BE49-F238E27FC236}">
                <a16:creationId xmlns:a16="http://schemas.microsoft.com/office/drawing/2014/main" id="{AFDC09BD-9B1D-4C08-898E-8592FB7FCAA5}"/>
              </a:ext>
            </a:extLst>
          </p:cNvPr>
          <p:cNvSpPr>
            <a:spLocks noGrp="1"/>
          </p:cNvSpPr>
          <p:nvPr>
            <p:ph idx="1"/>
          </p:nvPr>
        </p:nvSpPr>
        <p:spPr>
          <a:xfrm>
            <a:off x="285749" y="1371600"/>
            <a:ext cx="11644313" cy="5157788"/>
          </a:xfrm>
        </p:spPr>
        <p:txBody>
          <a:bodyPr>
            <a:normAutofit/>
          </a:bodyPr>
          <a:lstStyle/>
          <a:p>
            <a:r>
              <a:rPr lang="en-US" sz="3000" b="1" dirty="0">
                <a:effectLst>
                  <a:outerShdw blurRad="38100" dist="38100" dir="2700000" algn="tl">
                    <a:srgbClr val="000000">
                      <a:alpha val="43137"/>
                    </a:srgbClr>
                  </a:outerShdw>
                </a:effectLst>
                <a:latin typeface="Arial Rounded MT Bold" panose="020F0704030504030204" pitchFamily="34" charset="0"/>
              </a:rPr>
              <a:t>No Room (place) - Cave</a:t>
            </a:r>
          </a:p>
          <a:p>
            <a:endParaRPr lang="en-US" sz="3000" b="1" dirty="0">
              <a:effectLst>
                <a:outerShdw blurRad="38100" dist="38100" dir="2700000" algn="tl">
                  <a:srgbClr val="000000">
                    <a:alpha val="43137"/>
                  </a:srgbClr>
                </a:outerShdw>
              </a:effectLst>
              <a:latin typeface="Arial Rounded MT Bold" panose="020F0704030504030204" pitchFamily="34" charset="0"/>
            </a:endParaRPr>
          </a:p>
          <a:p>
            <a:endParaRPr lang="en-US" sz="3000" b="1" dirty="0">
              <a:effectLst>
                <a:outerShdw blurRad="38100" dist="38100" dir="2700000" algn="tl">
                  <a:srgbClr val="000000">
                    <a:alpha val="43137"/>
                  </a:srgbClr>
                </a:outerShdw>
              </a:effectLst>
              <a:latin typeface="Arial Rounded MT Bold" panose="020F0704030504030204" pitchFamily="34" charset="0"/>
            </a:endParaRPr>
          </a:p>
          <a:p>
            <a:r>
              <a:rPr lang="en-US" sz="3000" b="1" dirty="0">
                <a:effectLst>
                  <a:outerShdw blurRad="38100" dist="38100" dir="2700000" algn="tl">
                    <a:srgbClr val="000000">
                      <a:alpha val="43137"/>
                    </a:srgbClr>
                  </a:outerShdw>
                </a:effectLst>
                <a:latin typeface="Arial Rounded MT Bold" panose="020F0704030504030204" pitchFamily="34" charset="0"/>
              </a:rPr>
              <a:t>No Place- Borrowed Tomb</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4599237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97D7B-8518-4BA9-8B1F-045E8FE1DFC7}"/>
              </a:ext>
            </a:extLst>
          </p:cNvPr>
          <p:cNvSpPr>
            <a:spLocks noGrp="1"/>
          </p:cNvSpPr>
          <p:nvPr>
            <p:ph type="title"/>
          </p:nvPr>
        </p:nvSpPr>
        <p:spPr>
          <a:xfrm>
            <a:off x="838200" y="136525"/>
            <a:ext cx="10515600" cy="963613"/>
          </a:xfrm>
        </p:spPr>
        <p:txBody>
          <a:bodyPr/>
          <a:lstStyle/>
          <a:p>
            <a:endParaRPr lang="en-US" dirty="0"/>
          </a:p>
        </p:txBody>
      </p:sp>
      <p:sp>
        <p:nvSpPr>
          <p:cNvPr id="3" name="Content Placeholder 2">
            <a:extLst>
              <a:ext uri="{FF2B5EF4-FFF2-40B4-BE49-F238E27FC236}">
                <a16:creationId xmlns:a16="http://schemas.microsoft.com/office/drawing/2014/main" id="{AFDC09BD-9B1D-4C08-898E-8592FB7FCAA5}"/>
              </a:ext>
            </a:extLst>
          </p:cNvPr>
          <p:cNvSpPr>
            <a:spLocks noGrp="1"/>
          </p:cNvSpPr>
          <p:nvPr>
            <p:ph idx="1"/>
          </p:nvPr>
        </p:nvSpPr>
        <p:spPr>
          <a:xfrm>
            <a:off x="285749" y="1371600"/>
            <a:ext cx="11644313" cy="5157788"/>
          </a:xfrm>
        </p:spPr>
        <p:txBody>
          <a:bodyPr/>
          <a:lstStyle/>
          <a:p>
            <a:endParaRPr lang="en-US" dirty="0"/>
          </a:p>
        </p:txBody>
      </p:sp>
    </p:spTree>
    <p:extLst>
      <p:ext uri="{BB962C8B-B14F-4D97-AF65-F5344CB8AC3E}">
        <p14:creationId xmlns:p14="http://schemas.microsoft.com/office/powerpoint/2010/main" val="22155322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alpha val="96000"/>
          </a:schemeClr>
        </a:solidFill>
        <a:effectLst/>
      </p:bgPr>
    </p:bg>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8CEBDBAC-205E-4033-B0BF-0F6CB633FB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045" r="27668"/>
          <a:stretch/>
        </p:blipFill>
        <p:spPr bwMode="auto">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B37E2AA1-4AF7-4E53-A097-50B8663A85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316" r="26635"/>
          <a:stretch/>
        </p:blipFill>
        <p:spPr bwMode="auto">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9246A1E-C158-47B9-9FF8-82EDFAF3D83E}"/>
              </a:ext>
            </a:extLst>
          </p:cNvPr>
          <p:cNvSpPr txBox="1"/>
          <p:nvPr/>
        </p:nvSpPr>
        <p:spPr>
          <a:xfrm>
            <a:off x="7504771" y="4343653"/>
            <a:ext cx="4338886" cy="1815882"/>
          </a:xfrm>
          <a:prstGeom prst="rect">
            <a:avLst/>
          </a:prstGeom>
          <a:solidFill>
            <a:schemeClr val="bg1"/>
          </a:solidFill>
          <a:effectLst>
            <a:softEdge rad="38100"/>
          </a:effectLst>
        </p:spPr>
        <p:txBody>
          <a:bodyPr wrap="square" rtlCol="0">
            <a:spAutoFit/>
          </a:bodyPr>
          <a:lstStyle/>
          <a:p>
            <a:r>
              <a:rPr lang="en-US" sz="2800" b="1" dirty="0">
                <a:latin typeface="Amasis MT Pro Black" panose="02040A04050005020304" pitchFamily="18" charset="0"/>
              </a:rPr>
              <a:t>           Jesus is… </a:t>
            </a:r>
          </a:p>
          <a:p>
            <a:r>
              <a:rPr lang="en-US" sz="2800" b="1" dirty="0">
                <a:latin typeface="Amasis MT Pro Black" panose="02040A04050005020304" pitchFamily="18" charset="0"/>
              </a:rPr>
              <a:t>        All Powerful</a:t>
            </a:r>
          </a:p>
          <a:p>
            <a:pPr algn="ctr"/>
            <a:r>
              <a:rPr lang="en-US" sz="2800" b="1" dirty="0">
                <a:latin typeface="Amasis MT Pro Black" panose="02040A04050005020304" pitchFamily="18" charset="0"/>
              </a:rPr>
              <a:t>He is the Beginning…</a:t>
            </a:r>
          </a:p>
          <a:p>
            <a:pPr algn="ctr"/>
            <a:r>
              <a:rPr lang="en-US" sz="2800" b="1" dirty="0">
                <a:latin typeface="Amasis MT Pro Black" panose="02040A04050005020304" pitchFamily="18" charset="0"/>
              </a:rPr>
              <a:t>     …and an End                       </a:t>
            </a:r>
          </a:p>
        </p:txBody>
      </p:sp>
      <p:sp>
        <p:nvSpPr>
          <p:cNvPr id="9" name="TextBox 8">
            <a:extLst>
              <a:ext uri="{FF2B5EF4-FFF2-40B4-BE49-F238E27FC236}">
                <a16:creationId xmlns:a16="http://schemas.microsoft.com/office/drawing/2014/main" id="{E43B133E-E846-4224-8B68-6AAB0B811779}"/>
              </a:ext>
            </a:extLst>
          </p:cNvPr>
          <p:cNvSpPr txBox="1"/>
          <p:nvPr/>
        </p:nvSpPr>
        <p:spPr>
          <a:xfrm>
            <a:off x="500743" y="1056167"/>
            <a:ext cx="5747657" cy="1815882"/>
          </a:xfrm>
          <a:prstGeom prst="rect">
            <a:avLst/>
          </a:prstGeom>
          <a:solidFill>
            <a:schemeClr val="bg1"/>
          </a:solidFill>
          <a:effectLst>
            <a:softEdge rad="38100"/>
          </a:effectLst>
        </p:spPr>
        <p:txBody>
          <a:bodyPr wrap="square" rtlCol="0">
            <a:spAutoFit/>
          </a:bodyPr>
          <a:lstStyle/>
          <a:p>
            <a:r>
              <a:rPr lang="en-US" sz="2800" b="1" dirty="0">
                <a:latin typeface="Amasis MT Pro Black" panose="02040A04050005020304" pitchFamily="18" charset="0"/>
              </a:rPr>
              <a:t>                   Covid is… </a:t>
            </a:r>
          </a:p>
          <a:p>
            <a:r>
              <a:rPr lang="en-US" sz="2800" b="1" dirty="0">
                <a:latin typeface="Amasis MT Pro Black" panose="02040A04050005020304" pitchFamily="18" charset="0"/>
              </a:rPr>
              <a:t>Powerful But Not All Powerful</a:t>
            </a:r>
          </a:p>
          <a:p>
            <a:r>
              <a:rPr lang="en-US" sz="2800" b="1" dirty="0">
                <a:latin typeface="Amasis MT Pro Black" panose="02040A04050005020304" pitchFamily="18" charset="0"/>
              </a:rPr>
              <a:t>Has a Beginning and an End</a:t>
            </a:r>
          </a:p>
          <a:p>
            <a:r>
              <a:rPr lang="en-US" sz="2800" b="1" dirty="0">
                <a:latin typeface="Amasis MT Pro Black" panose="02040A04050005020304" pitchFamily="18" charset="0"/>
              </a:rPr>
              <a:t>                       But…</a:t>
            </a:r>
          </a:p>
        </p:txBody>
      </p:sp>
    </p:spTree>
    <p:extLst>
      <p:ext uri="{BB962C8B-B14F-4D97-AF65-F5344CB8AC3E}">
        <p14:creationId xmlns:p14="http://schemas.microsoft.com/office/powerpoint/2010/main" val="30316411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 calcmode="lin" valueType="num">
                                      <p:cBhvr additive="base">
                                        <p:cTn id="16"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 calcmode="lin" valueType="num">
                                      <p:cBhvr additive="base">
                                        <p:cTn id="21"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nodeType="after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 calcmode="lin" valueType="num">
                                      <p:cBhvr additive="base">
                                        <p:cTn id="26"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0-#ppt_h/2"/>
                                          </p:val>
                                        </p:tav>
                                        <p:tav tm="100000">
                                          <p:val>
                                            <p:strVal val="#ppt_y"/>
                                          </p:val>
                                        </p:tav>
                                      </p:tavLst>
                                    </p:anim>
                                  </p:childTnLst>
                                </p:cTn>
                              </p:par>
                              <p:par>
                                <p:cTn id="34" presetID="2" presetClass="entr" presetSubtype="1" fill="hold" nodeType="withEffect">
                                  <p:stCondLst>
                                    <p:cond delay="0"/>
                                  </p:stCondLst>
                                  <p:childTnLst>
                                    <p:set>
                                      <p:cBhvr>
                                        <p:cTn id="35" dur="1" fill="hold">
                                          <p:stCondLst>
                                            <p:cond delay="0"/>
                                          </p:stCondLst>
                                        </p:cTn>
                                        <p:tgtEl>
                                          <p:spTgt spid="2">
                                            <p:txEl>
                                              <p:pRg st="0" end="0"/>
                                            </p:txEl>
                                          </p:spTgt>
                                        </p:tgtEl>
                                        <p:attrNameLst>
                                          <p:attrName>style.visibility</p:attrName>
                                        </p:attrNameLst>
                                      </p:cBhvr>
                                      <p:to>
                                        <p:strVal val="visible"/>
                                      </p:to>
                                    </p:set>
                                    <p:anim calcmode="lin" valueType="num">
                                      <p:cBhvr additive="base">
                                        <p:cTn id="36"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
                                            <p:txEl>
                                              <p:pRg st="0" end="0"/>
                                            </p:txEl>
                                          </p:spTgt>
                                        </p:tgtEl>
                                        <p:attrNameLst>
                                          <p:attrName>ppt_y</p:attrName>
                                        </p:attrNameLst>
                                      </p:cBhvr>
                                      <p:tavLst>
                                        <p:tav tm="0">
                                          <p:val>
                                            <p:strVal val="0-#ppt_h/2"/>
                                          </p:val>
                                        </p:tav>
                                        <p:tav tm="100000">
                                          <p:val>
                                            <p:strVal val="#ppt_y"/>
                                          </p:val>
                                        </p:tav>
                                      </p:tavLst>
                                    </p:anim>
                                  </p:childTnLst>
                                </p:cTn>
                              </p:par>
                            </p:childTnLst>
                          </p:cTn>
                        </p:par>
                        <p:par>
                          <p:cTn id="38" fill="hold">
                            <p:stCondLst>
                              <p:cond delay="500"/>
                            </p:stCondLst>
                            <p:childTnLst>
                              <p:par>
                                <p:cTn id="39" presetID="2" presetClass="entr" presetSubtype="1" fill="hold" nodeType="afterEffect">
                                  <p:stCondLst>
                                    <p:cond delay="0"/>
                                  </p:stCondLst>
                                  <p:childTnLst>
                                    <p:set>
                                      <p:cBhvr>
                                        <p:cTn id="40" dur="1" fill="hold">
                                          <p:stCondLst>
                                            <p:cond delay="0"/>
                                          </p:stCondLst>
                                        </p:cTn>
                                        <p:tgtEl>
                                          <p:spTgt spid="2">
                                            <p:txEl>
                                              <p:pRg st="1" end="1"/>
                                            </p:txEl>
                                          </p:spTgt>
                                        </p:tgtEl>
                                        <p:attrNameLst>
                                          <p:attrName>style.visibility</p:attrName>
                                        </p:attrNameLst>
                                      </p:cBhvr>
                                      <p:to>
                                        <p:strVal val="visible"/>
                                      </p:to>
                                    </p:set>
                                    <p:anim calcmode="lin" valueType="num">
                                      <p:cBhvr additive="base">
                                        <p:cTn id="4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1" end="1"/>
                                            </p:txEl>
                                          </p:spTgt>
                                        </p:tgtEl>
                                        <p:attrNameLst>
                                          <p:attrName>ppt_y</p:attrName>
                                        </p:attrNameLst>
                                      </p:cBhvr>
                                      <p:tavLst>
                                        <p:tav tm="0">
                                          <p:val>
                                            <p:strVal val="0-#ppt_h/2"/>
                                          </p:val>
                                        </p:tav>
                                        <p:tav tm="100000">
                                          <p:val>
                                            <p:strVal val="#ppt_y"/>
                                          </p:val>
                                        </p:tav>
                                      </p:tavLst>
                                    </p:anim>
                                  </p:childTnLst>
                                </p:cTn>
                              </p:par>
                            </p:childTnLst>
                          </p:cTn>
                        </p:par>
                        <p:par>
                          <p:cTn id="43" fill="hold">
                            <p:stCondLst>
                              <p:cond delay="1000"/>
                            </p:stCondLst>
                            <p:childTnLst>
                              <p:par>
                                <p:cTn id="44" presetID="2" presetClass="entr" presetSubtype="1" fill="hold" nodeType="afterEffect">
                                  <p:stCondLst>
                                    <p:cond delay="0"/>
                                  </p:stCondLst>
                                  <p:childTnLst>
                                    <p:set>
                                      <p:cBhvr>
                                        <p:cTn id="45" dur="1" fill="hold">
                                          <p:stCondLst>
                                            <p:cond delay="0"/>
                                          </p:stCondLst>
                                        </p:cTn>
                                        <p:tgtEl>
                                          <p:spTgt spid="2">
                                            <p:txEl>
                                              <p:pRg st="2" end="2"/>
                                            </p:txEl>
                                          </p:spTgt>
                                        </p:tgtEl>
                                        <p:attrNameLst>
                                          <p:attrName>style.visibility</p:attrName>
                                        </p:attrNameLst>
                                      </p:cBhvr>
                                      <p:to>
                                        <p:strVal val="visible"/>
                                      </p:to>
                                    </p:set>
                                    <p:anim calcmode="lin" valueType="num">
                                      <p:cBhvr additive="base">
                                        <p:cTn id="46"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
                                            <p:txEl>
                                              <p:pRg st="2" end="2"/>
                                            </p:txEl>
                                          </p:spTgt>
                                        </p:tgtEl>
                                        <p:attrNameLst>
                                          <p:attrName>ppt_y</p:attrName>
                                        </p:attrNameLst>
                                      </p:cBhvr>
                                      <p:tavLst>
                                        <p:tav tm="0">
                                          <p:val>
                                            <p:strVal val="0-#ppt_h/2"/>
                                          </p:val>
                                        </p:tav>
                                        <p:tav tm="100000">
                                          <p:val>
                                            <p:strVal val="#ppt_y"/>
                                          </p:val>
                                        </p:tav>
                                      </p:tavLst>
                                    </p:anim>
                                  </p:childTnLst>
                                </p:cTn>
                              </p:par>
                            </p:childTnLst>
                          </p:cTn>
                        </p:par>
                        <p:par>
                          <p:cTn id="48" fill="hold">
                            <p:stCondLst>
                              <p:cond delay="1500"/>
                            </p:stCondLst>
                            <p:childTnLst>
                              <p:par>
                                <p:cTn id="49" presetID="2" presetClass="entr" presetSubtype="1" fill="hold" nodeType="afterEffect">
                                  <p:stCondLst>
                                    <p:cond delay="0"/>
                                  </p:stCondLst>
                                  <p:childTnLst>
                                    <p:set>
                                      <p:cBhvr>
                                        <p:cTn id="50" dur="1" fill="hold">
                                          <p:stCondLst>
                                            <p:cond delay="0"/>
                                          </p:stCondLst>
                                        </p:cTn>
                                        <p:tgtEl>
                                          <p:spTgt spid="2">
                                            <p:txEl>
                                              <p:pRg st="3" end="3"/>
                                            </p:txEl>
                                          </p:spTgt>
                                        </p:tgtEl>
                                        <p:attrNameLst>
                                          <p:attrName>style.visibility</p:attrName>
                                        </p:attrNameLst>
                                      </p:cBhvr>
                                      <p:to>
                                        <p:strVal val="visible"/>
                                      </p:to>
                                    </p:set>
                                    <p:anim calcmode="lin" valueType="num">
                                      <p:cBhvr additive="base">
                                        <p:cTn id="5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t="-4000" b="-4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340D8E-852E-4229-9E65-4AE6E8C527E9}"/>
              </a:ext>
            </a:extLst>
          </p:cNvPr>
          <p:cNvSpPr>
            <a:spLocks noGrp="1"/>
          </p:cNvSpPr>
          <p:nvPr>
            <p:ph type="body" idx="1"/>
          </p:nvPr>
        </p:nvSpPr>
        <p:spPr>
          <a:xfrm>
            <a:off x="2840037" y="304799"/>
            <a:ext cx="3157538" cy="615315"/>
          </a:xfrm>
        </p:spPr>
        <p:txBody>
          <a:bodyPr>
            <a:normAutofit/>
          </a:bodyPr>
          <a:lstStyle/>
          <a:p>
            <a:pPr algn="ctr"/>
            <a:r>
              <a:rPr lang="en-US" sz="3200" dirty="0">
                <a:solidFill>
                  <a:schemeClr val="bg1"/>
                </a:solidFill>
                <a:effectLst>
                  <a:outerShdw blurRad="38100" dist="38100" dir="2700000" algn="tl">
                    <a:srgbClr val="000000">
                      <a:alpha val="43137"/>
                    </a:srgbClr>
                  </a:outerShdw>
                </a:effectLst>
                <a:latin typeface="Arial Rounded MT Bold" panose="020F0704030504030204" pitchFamily="34" charset="0"/>
              </a:rPr>
              <a:t>Manger</a:t>
            </a:r>
          </a:p>
        </p:txBody>
      </p:sp>
      <p:sp>
        <p:nvSpPr>
          <p:cNvPr id="4" name="Content Placeholder 3">
            <a:extLst>
              <a:ext uri="{FF2B5EF4-FFF2-40B4-BE49-F238E27FC236}">
                <a16:creationId xmlns:a16="http://schemas.microsoft.com/office/drawing/2014/main" id="{B7467C41-8E1C-4280-AD65-721E05C0558E}"/>
              </a:ext>
            </a:extLst>
          </p:cNvPr>
          <p:cNvSpPr>
            <a:spLocks noGrp="1"/>
          </p:cNvSpPr>
          <p:nvPr>
            <p:ph sz="half" idx="2"/>
          </p:nvPr>
        </p:nvSpPr>
        <p:spPr>
          <a:xfrm>
            <a:off x="213360" y="1127759"/>
            <a:ext cx="5784215" cy="5610498"/>
          </a:xfrm>
          <a:solidFill>
            <a:schemeClr val="bg1">
              <a:alpha val="80000"/>
            </a:schemeClr>
          </a:solidFill>
          <a:effectLst>
            <a:softEdge rad="38100"/>
          </a:effectLst>
        </p:spPr>
        <p:txBody>
          <a:bodyPr>
            <a:noAutofit/>
          </a:bodyPr>
          <a:lstStyle/>
          <a:p>
            <a:pPr marL="0" indent="0" algn="ctr">
              <a:lnSpc>
                <a:spcPct val="110000"/>
              </a:lnSpc>
              <a:buNone/>
            </a:pPr>
            <a:r>
              <a:rPr lang="en-US" sz="2600" b="1" dirty="0">
                <a:effectLst>
                  <a:outerShdw blurRad="38100" dist="38100" dir="2700000" algn="tl">
                    <a:srgbClr val="000000">
                      <a:alpha val="43137"/>
                    </a:srgbClr>
                  </a:outerShdw>
                </a:effectLst>
                <a:latin typeface="Arial Rounded MT Bold" panose="020F0704030504030204" pitchFamily="34" charset="0"/>
              </a:rPr>
              <a:t>Accomplished (6)</a:t>
            </a:r>
          </a:p>
          <a:p>
            <a:pPr>
              <a:lnSpc>
                <a:spcPct val="110000"/>
              </a:lnSpc>
            </a:pPr>
            <a:r>
              <a:rPr lang="en-US" sz="2600" b="1" dirty="0">
                <a:effectLst>
                  <a:outerShdw blurRad="38100" dist="38100" dir="2700000" algn="tl">
                    <a:srgbClr val="000000">
                      <a:alpha val="43137"/>
                    </a:srgbClr>
                  </a:outerShdw>
                </a:effectLst>
                <a:latin typeface="Arial Rounded MT Bold" panose="020F0704030504030204" pitchFamily="34" charset="0"/>
              </a:rPr>
              <a:t>Fulness of Time </a:t>
            </a:r>
          </a:p>
          <a:p>
            <a:pPr marL="0" indent="0">
              <a:lnSpc>
                <a:spcPct val="110000"/>
              </a:lnSpc>
              <a:buNone/>
            </a:pPr>
            <a:r>
              <a:rPr lang="en-US" sz="2600" b="1" dirty="0">
                <a:effectLst>
                  <a:outerShdw blurRad="38100" dist="38100" dir="2700000" algn="tl">
                    <a:srgbClr val="000000">
                      <a:alpha val="43137"/>
                    </a:srgbClr>
                  </a:outerShdw>
                </a:effectLst>
                <a:latin typeface="Arial Rounded MT Bold" panose="020F0704030504030204" pitchFamily="34" charset="0"/>
              </a:rPr>
              <a:t>Galatians 4:4-5 (KJV) </a:t>
            </a:r>
            <a:br>
              <a:rPr lang="en-US" sz="2600" dirty="0">
                <a:effectLst>
                  <a:outerShdw blurRad="38100" dist="38100" dir="2700000" algn="tl">
                    <a:srgbClr val="000000">
                      <a:alpha val="43137"/>
                    </a:srgbClr>
                  </a:outerShdw>
                </a:effectLst>
                <a:latin typeface="Arial Rounded MT Bold" panose="020F0704030504030204" pitchFamily="34" charset="0"/>
              </a:rPr>
            </a:br>
            <a:r>
              <a:rPr lang="en-US" sz="2600" b="1" baseline="30000" dirty="0">
                <a:effectLst>
                  <a:outerShdw blurRad="38100" dist="38100" dir="2700000" algn="tl">
                    <a:srgbClr val="000000">
                      <a:alpha val="43137"/>
                    </a:srgbClr>
                  </a:outerShdw>
                </a:effectLst>
                <a:latin typeface="Arial Rounded MT Bold" panose="020F0704030504030204" pitchFamily="34" charset="0"/>
              </a:rPr>
              <a:t>4</a:t>
            </a:r>
            <a:r>
              <a:rPr lang="en-US" sz="2600" baseline="30000" dirty="0">
                <a:effectLst>
                  <a:outerShdw blurRad="38100" dist="38100" dir="2700000" algn="tl">
                    <a:srgbClr val="000000">
                      <a:alpha val="43137"/>
                    </a:srgbClr>
                  </a:outerShdw>
                </a:effectLst>
                <a:latin typeface="Arial Rounded MT Bold" panose="020F0704030504030204" pitchFamily="34" charset="0"/>
              </a:rPr>
              <a:t> </a:t>
            </a:r>
            <a:r>
              <a:rPr lang="en-US" sz="2600" dirty="0">
                <a:effectLst>
                  <a:outerShdw blurRad="38100" dist="38100" dir="2700000" algn="tl">
                    <a:srgbClr val="000000">
                      <a:alpha val="43137"/>
                    </a:srgbClr>
                  </a:outerShdw>
                </a:effectLst>
                <a:latin typeface="Arial Rounded MT Bold" panose="020F0704030504030204" pitchFamily="34" charset="0"/>
              </a:rPr>
              <a:t> But when the fulness of the time was come, God sent forth his Son, made of a woman, made under the law, </a:t>
            </a:r>
            <a:br>
              <a:rPr lang="en-US" sz="2600" dirty="0">
                <a:effectLst>
                  <a:outerShdw blurRad="38100" dist="38100" dir="2700000" algn="tl">
                    <a:srgbClr val="000000">
                      <a:alpha val="43137"/>
                    </a:srgbClr>
                  </a:outerShdw>
                </a:effectLst>
                <a:latin typeface="Arial Rounded MT Bold" panose="020F0704030504030204" pitchFamily="34" charset="0"/>
              </a:rPr>
            </a:br>
            <a:endParaRPr lang="en-US" sz="2600"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10000"/>
              </a:lnSpc>
              <a:buNone/>
            </a:pPr>
            <a:r>
              <a:rPr lang="en-US" sz="2600" dirty="0">
                <a:effectLst>
                  <a:outerShdw blurRad="38100" dist="38100" dir="2700000" algn="tl">
                    <a:srgbClr val="000000">
                      <a:alpha val="43137"/>
                    </a:srgbClr>
                  </a:outerShdw>
                </a:effectLst>
                <a:latin typeface="Arial Rounded MT Bold" panose="020F0704030504030204" pitchFamily="34" charset="0"/>
              </a:rPr>
              <a:t>6 </a:t>
            </a:r>
            <a:r>
              <a:rPr lang="en-US" sz="2600" i="1" dirty="0">
                <a:effectLst>
                  <a:outerShdw blurRad="38100" dist="38100" dir="2700000" algn="tl">
                    <a:srgbClr val="000000">
                      <a:alpha val="43137"/>
                    </a:srgbClr>
                  </a:outerShdw>
                </a:effectLst>
                <a:latin typeface="Arial Rounded MT Bold" panose="020F0704030504030204" pitchFamily="34" charset="0"/>
              </a:rPr>
              <a:t>And so it was, that, while they were there, the days were accomplished that she should be delivered.</a:t>
            </a:r>
          </a:p>
        </p:txBody>
      </p:sp>
      <p:sp>
        <p:nvSpPr>
          <p:cNvPr id="5" name="Text Placeholder 4">
            <a:extLst>
              <a:ext uri="{FF2B5EF4-FFF2-40B4-BE49-F238E27FC236}">
                <a16:creationId xmlns:a16="http://schemas.microsoft.com/office/drawing/2014/main" id="{DA4958C9-1D33-451D-94A2-637CBFF40A7A}"/>
              </a:ext>
            </a:extLst>
          </p:cNvPr>
          <p:cNvSpPr>
            <a:spLocks noGrp="1"/>
          </p:cNvSpPr>
          <p:nvPr>
            <p:ph type="body" sz="quarter" idx="3"/>
          </p:nvPr>
        </p:nvSpPr>
        <p:spPr>
          <a:xfrm>
            <a:off x="6172200" y="116523"/>
            <a:ext cx="3157538" cy="823912"/>
          </a:xfrm>
        </p:spPr>
        <p:txBody>
          <a:bodyPr>
            <a:normAutofit/>
          </a:bodyPr>
          <a:lstStyle/>
          <a:p>
            <a:pPr algn="ctr"/>
            <a:r>
              <a:rPr lang="en-US" sz="3200" dirty="0">
                <a:solidFill>
                  <a:schemeClr val="bg1"/>
                </a:solidFill>
                <a:effectLst>
                  <a:outerShdw blurRad="38100" dist="38100" dir="2700000" algn="tl">
                    <a:srgbClr val="000000">
                      <a:alpha val="43137"/>
                    </a:srgbClr>
                  </a:outerShdw>
                </a:effectLst>
                <a:latin typeface="Arial Rounded MT Bold" panose="020F0704030504030204" pitchFamily="34" charset="0"/>
              </a:rPr>
              <a:t>Cross</a:t>
            </a:r>
          </a:p>
        </p:txBody>
      </p:sp>
      <p:sp>
        <p:nvSpPr>
          <p:cNvPr id="6" name="Content Placeholder 5">
            <a:extLst>
              <a:ext uri="{FF2B5EF4-FFF2-40B4-BE49-F238E27FC236}">
                <a16:creationId xmlns:a16="http://schemas.microsoft.com/office/drawing/2014/main" id="{90B73B14-D52B-444E-8D04-DDAF28E1C348}"/>
              </a:ext>
            </a:extLst>
          </p:cNvPr>
          <p:cNvSpPr>
            <a:spLocks noGrp="1"/>
          </p:cNvSpPr>
          <p:nvPr>
            <p:ph sz="quarter" idx="4"/>
          </p:nvPr>
        </p:nvSpPr>
        <p:spPr>
          <a:xfrm>
            <a:off x="6172200" y="1127759"/>
            <a:ext cx="5784214" cy="5610497"/>
          </a:xfrm>
          <a:solidFill>
            <a:schemeClr val="bg1">
              <a:alpha val="80000"/>
            </a:schemeClr>
          </a:solidFill>
          <a:effectLst>
            <a:softEdge rad="38100"/>
          </a:effectLst>
        </p:spPr>
        <p:txBody>
          <a:bodyPr>
            <a:normAutofit fontScale="55000" lnSpcReduction="20000"/>
          </a:bodyPr>
          <a:lstStyle/>
          <a:p>
            <a:pPr marL="0" indent="0" algn="ctr">
              <a:lnSpc>
                <a:spcPct val="120000"/>
              </a:lnSpc>
              <a:buNone/>
            </a:pPr>
            <a:r>
              <a:rPr lang="en-US" sz="4400" b="1" dirty="0">
                <a:effectLst>
                  <a:outerShdw blurRad="38100" dist="38100" dir="2700000" algn="tl">
                    <a:srgbClr val="000000">
                      <a:alpha val="43137"/>
                    </a:srgbClr>
                  </a:outerShdw>
                </a:effectLst>
                <a:latin typeface="Arial Rounded MT Bold" panose="020F0704030504030204" pitchFamily="34" charset="0"/>
              </a:rPr>
              <a:t>Accomplished  (John 19:28-30)</a:t>
            </a:r>
          </a:p>
          <a:p>
            <a:pPr>
              <a:lnSpc>
                <a:spcPct val="120000"/>
              </a:lnSpc>
            </a:pPr>
            <a:r>
              <a:rPr lang="en-US" sz="4400" b="1" dirty="0">
                <a:effectLst>
                  <a:outerShdw blurRad="38100" dist="38100" dir="2700000" algn="tl">
                    <a:srgbClr val="000000">
                      <a:alpha val="43137"/>
                    </a:srgbClr>
                  </a:outerShdw>
                </a:effectLst>
                <a:latin typeface="Arial Rounded MT Bold" panose="020F0704030504030204" pitchFamily="34" charset="0"/>
              </a:rPr>
              <a:t>Fulness of Time </a:t>
            </a:r>
          </a:p>
          <a:p>
            <a:pPr marL="0" indent="0" algn="ctr">
              <a:lnSpc>
                <a:spcPct val="120000"/>
              </a:lnSpc>
              <a:buNone/>
            </a:pPr>
            <a:r>
              <a:rPr lang="en-US" sz="4400" b="1" dirty="0">
                <a:effectLst>
                  <a:outerShdw blurRad="38100" dist="38100" dir="2700000" algn="tl">
                    <a:srgbClr val="000000">
                      <a:alpha val="43137"/>
                    </a:srgbClr>
                  </a:outerShdw>
                </a:effectLst>
                <a:latin typeface="Arial Rounded MT Bold" panose="020F0704030504030204" pitchFamily="34" charset="0"/>
              </a:rPr>
              <a:t>Galatians 4:4-5 (KJV) </a:t>
            </a:r>
            <a:br>
              <a:rPr lang="en-US" sz="4400" dirty="0">
                <a:effectLst>
                  <a:outerShdw blurRad="38100" dist="38100" dir="2700000" algn="tl">
                    <a:srgbClr val="000000">
                      <a:alpha val="43137"/>
                    </a:srgbClr>
                  </a:outerShdw>
                </a:effectLst>
                <a:latin typeface="Arial Rounded MT Bold" panose="020F0704030504030204" pitchFamily="34" charset="0"/>
              </a:rPr>
            </a:br>
            <a:r>
              <a:rPr lang="en-US" sz="4400" baseline="30000" dirty="0">
                <a:effectLst>
                  <a:outerShdw blurRad="38100" dist="38100" dir="2700000" algn="tl">
                    <a:srgbClr val="000000">
                      <a:alpha val="43137"/>
                    </a:srgbClr>
                  </a:outerShdw>
                </a:effectLst>
                <a:latin typeface="Arial Rounded MT Bold" panose="020F0704030504030204" pitchFamily="34" charset="0"/>
              </a:rPr>
              <a:t>5 </a:t>
            </a:r>
            <a:r>
              <a:rPr lang="en-US" sz="4400" dirty="0">
                <a:effectLst>
                  <a:outerShdw blurRad="38100" dist="38100" dir="2700000" algn="tl">
                    <a:srgbClr val="000000">
                      <a:alpha val="43137"/>
                    </a:srgbClr>
                  </a:outerShdw>
                </a:effectLst>
                <a:latin typeface="Arial Rounded MT Bold" panose="020F0704030504030204" pitchFamily="34" charset="0"/>
              </a:rPr>
              <a:t> To redeem them that were under the law, that we might receive the adoption of sons.</a:t>
            </a:r>
          </a:p>
          <a:p>
            <a:pPr marL="0" indent="0" algn="ctr">
              <a:lnSpc>
                <a:spcPct val="120000"/>
              </a:lnSpc>
              <a:buNone/>
            </a:pPr>
            <a:r>
              <a:rPr lang="en-US" sz="4200" b="1" dirty="0">
                <a:effectLst>
                  <a:outerShdw blurRad="38100" dist="38100" dir="2700000" algn="tl">
                    <a:srgbClr val="000000">
                      <a:alpha val="43137"/>
                    </a:srgbClr>
                  </a:outerShdw>
                </a:effectLst>
              </a:rPr>
              <a:t>28 </a:t>
            </a:r>
            <a:r>
              <a:rPr lang="en-US" sz="4200" i="1" dirty="0">
                <a:effectLst>
                  <a:outerShdw blurRad="38100" dist="38100" dir="2700000" algn="tl">
                    <a:srgbClr val="000000">
                      <a:alpha val="43137"/>
                    </a:srgbClr>
                  </a:outerShdw>
                </a:effectLst>
              </a:rPr>
              <a:t>After this, knowing that everything had now been accomplished, and to fulfill the Scripture, Jesus said, “I am thirsty.” </a:t>
            </a:r>
            <a:r>
              <a:rPr lang="en-US" sz="4200" b="1" i="1" dirty="0">
                <a:effectLst>
                  <a:outerShdw blurRad="38100" dist="38100" dir="2700000" algn="tl">
                    <a:srgbClr val="000000">
                      <a:alpha val="43137"/>
                    </a:srgbClr>
                  </a:outerShdw>
                </a:effectLst>
              </a:rPr>
              <a:t>29 </a:t>
            </a:r>
            <a:r>
              <a:rPr lang="en-US" sz="4200" i="1" dirty="0">
                <a:effectLst>
                  <a:outerShdw blurRad="38100" dist="38100" dir="2700000" algn="tl">
                    <a:srgbClr val="000000">
                      <a:alpha val="43137"/>
                    </a:srgbClr>
                  </a:outerShdw>
                </a:effectLst>
              </a:rPr>
              <a:t>A jar of sour wine was sitting there. So they soaked a sponge in the wine, put it on a stalk of hyssop, and lifted it to His mouth. </a:t>
            </a:r>
            <a:r>
              <a:rPr lang="en-US" sz="4200" b="1" i="1" dirty="0">
                <a:effectLst>
                  <a:outerShdw blurRad="38100" dist="38100" dir="2700000" algn="tl">
                    <a:srgbClr val="000000">
                      <a:alpha val="43137"/>
                    </a:srgbClr>
                  </a:outerShdw>
                </a:effectLst>
              </a:rPr>
              <a:t>30 </a:t>
            </a:r>
            <a:r>
              <a:rPr lang="en-US" sz="4200" i="1" dirty="0">
                <a:effectLst>
                  <a:outerShdw blurRad="38100" dist="38100" dir="2700000" algn="tl">
                    <a:srgbClr val="000000">
                      <a:alpha val="43137"/>
                    </a:srgbClr>
                  </a:outerShdw>
                </a:effectLst>
              </a:rPr>
              <a:t>When Jesus had received the sour wine, He said, “It is finished.” And bowing His head, He yielded up His spirit.</a:t>
            </a:r>
            <a:r>
              <a:rPr lang="en-US" sz="4200" i="1" dirty="0">
                <a:effectLst>
                  <a:outerShdw blurRad="38100" dist="38100" dir="2700000" algn="tl">
                    <a:srgbClr val="000000">
                      <a:alpha val="43137"/>
                    </a:srgbClr>
                  </a:outerShdw>
                </a:effectLst>
                <a:latin typeface="Arial Rounded MT Bold" panose="020F0704030504030204" pitchFamily="34" charset="0"/>
              </a:rPr>
              <a:t> </a:t>
            </a:r>
            <a:endParaRPr lang="en-US" sz="4200" b="1" i="1" dirty="0">
              <a:effectLst>
                <a:outerShdw blurRad="38100" dist="38100" dir="2700000" algn="tl">
                  <a:srgbClr val="000000">
                    <a:alpha val="43137"/>
                  </a:srgbClr>
                </a:outerShdw>
              </a:effectLst>
              <a:latin typeface="Arial Rounded MT Bold" panose="020F0704030504030204" pitchFamily="34" charset="0"/>
            </a:endParaRPr>
          </a:p>
          <a:p>
            <a:pPr marL="0" indent="0">
              <a:buNone/>
            </a:pPr>
            <a:endParaRPr lang="en-US" b="1" dirty="0">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3992070060"/>
      </p:ext>
    </p:extLst>
  </p:cSld>
  <p:clrMapOvr>
    <a:masterClrMapping/>
  </p:clrMapOvr>
  <mc:AlternateContent xmlns:mc="http://schemas.openxmlformats.org/markup-compatibility/2006" xmlns:p14="http://schemas.microsoft.com/office/powerpoint/2010/main">
    <mc:Choice Requires="p14">
      <p:transition spd="slow" p14:dur="375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000"/>
                                        <p:tgtEl>
                                          <p:spTgt spid="5">
                                            <p:txEl>
                                              <p:pRg st="0" end="0"/>
                                            </p:txEl>
                                          </p:spTgt>
                                        </p:tgtEl>
                                      </p:cBhvr>
                                    </p:animEffect>
                                    <p:anim calcmode="lin" valueType="num">
                                      <p:cBhvr>
                                        <p:cTn id="13" dur="2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2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4">
                                            <p:bg/>
                                          </p:spTgt>
                                        </p:tgtEl>
                                        <p:attrNameLst>
                                          <p:attrName>style.visibility</p:attrName>
                                        </p:attrNameLst>
                                      </p:cBhvr>
                                      <p:to>
                                        <p:strVal val="visible"/>
                                      </p:to>
                                    </p:set>
                                    <p:animEffect transition="in" filter="barn(inVertical)">
                                      <p:cBhvr>
                                        <p:cTn id="18" dur="2000"/>
                                        <p:tgtEl>
                                          <p:spTgt spid="4">
                                            <p:bg/>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barn(inVertical)">
                                      <p:cBhvr>
                                        <p:cTn id="21" dur="2000"/>
                                        <p:tgtEl>
                                          <p:spTgt spid="4">
                                            <p:txEl>
                                              <p:pRg st="0" end="0"/>
                                            </p:txEl>
                                          </p:spTgt>
                                        </p:tgtEl>
                                      </p:cBhvr>
                                    </p:animEffect>
                                  </p:childTnLst>
                                </p:cTn>
                              </p:par>
                            </p:childTnLst>
                          </p:cTn>
                        </p:par>
                        <p:par>
                          <p:cTn id="22" fill="hold">
                            <p:stCondLst>
                              <p:cond delay="4000"/>
                            </p:stCondLst>
                            <p:childTnLst>
                              <p:par>
                                <p:cTn id="23" presetID="16" presetClass="entr" presetSubtype="21" fill="hold" grpId="0" nodeType="after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barn(inVertical)">
                                      <p:cBhvr>
                                        <p:cTn id="25" dur="2000"/>
                                        <p:tgtEl>
                                          <p:spTgt spid="4">
                                            <p:txEl>
                                              <p:pRg st="1" end="1"/>
                                            </p:txEl>
                                          </p:spTgt>
                                        </p:tgtEl>
                                      </p:cBhvr>
                                    </p:animEffect>
                                  </p:childTnLst>
                                </p:cTn>
                              </p:par>
                            </p:childTnLst>
                          </p:cTn>
                        </p:par>
                        <p:par>
                          <p:cTn id="26" fill="hold">
                            <p:stCondLst>
                              <p:cond delay="6000"/>
                            </p:stCondLst>
                            <p:childTnLst>
                              <p:par>
                                <p:cTn id="27" presetID="16" presetClass="entr" presetSubtype="21" fill="hold" grpId="0" nodeType="after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barn(inVertical)">
                                      <p:cBhvr>
                                        <p:cTn id="29" dur="20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barn(inVertical)">
                                      <p:cBhvr>
                                        <p:cTn id="34" dur="2000"/>
                                        <p:tgtEl>
                                          <p:spTgt spid="4">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grpId="0" nodeType="clickEffect">
                                  <p:stCondLst>
                                    <p:cond delay="0"/>
                                  </p:stCondLst>
                                  <p:childTnLst>
                                    <p:set>
                                      <p:cBhvr>
                                        <p:cTn id="38" dur="1" fill="hold">
                                          <p:stCondLst>
                                            <p:cond delay="0"/>
                                          </p:stCondLst>
                                        </p:cTn>
                                        <p:tgtEl>
                                          <p:spTgt spid="6">
                                            <p:bg/>
                                          </p:spTgt>
                                        </p:tgtEl>
                                        <p:attrNameLst>
                                          <p:attrName>style.visibility</p:attrName>
                                        </p:attrNameLst>
                                      </p:cBhvr>
                                      <p:to>
                                        <p:strVal val="visible"/>
                                      </p:to>
                                    </p:set>
                                    <p:animEffect transition="in" filter="barn(outVertical)">
                                      <p:cBhvr>
                                        <p:cTn id="39" dur="500"/>
                                        <p:tgtEl>
                                          <p:spTgt spid="6">
                                            <p:bg/>
                                          </p:spTgt>
                                        </p:tgtEl>
                                      </p:cBhvr>
                                    </p:animEffect>
                                  </p:childTnLst>
                                </p:cTn>
                              </p:par>
                              <p:par>
                                <p:cTn id="40" presetID="16" presetClass="entr" presetSubtype="37"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barn(outVertical)">
                                      <p:cBhvr>
                                        <p:cTn id="42" dur="500"/>
                                        <p:tgtEl>
                                          <p:spTgt spid="6">
                                            <p:txEl>
                                              <p:pRg st="0" end="0"/>
                                            </p:txEl>
                                          </p:spTgt>
                                        </p:tgtEl>
                                      </p:cBhvr>
                                    </p:animEffect>
                                  </p:childTnLst>
                                </p:cTn>
                              </p:par>
                            </p:childTnLst>
                          </p:cTn>
                        </p:par>
                        <p:par>
                          <p:cTn id="43" fill="hold">
                            <p:stCondLst>
                              <p:cond delay="500"/>
                            </p:stCondLst>
                            <p:childTnLst>
                              <p:par>
                                <p:cTn id="44" presetID="16" presetClass="entr" presetSubtype="37" fill="hold" grpId="0" nodeType="afterEffect">
                                  <p:stCondLst>
                                    <p:cond delay="0"/>
                                  </p:stCondLst>
                                  <p:childTnLst>
                                    <p:set>
                                      <p:cBhvr>
                                        <p:cTn id="45" dur="1" fill="hold">
                                          <p:stCondLst>
                                            <p:cond delay="0"/>
                                          </p:stCondLst>
                                        </p:cTn>
                                        <p:tgtEl>
                                          <p:spTgt spid="6">
                                            <p:txEl>
                                              <p:pRg st="1" end="1"/>
                                            </p:txEl>
                                          </p:spTgt>
                                        </p:tgtEl>
                                        <p:attrNameLst>
                                          <p:attrName>style.visibility</p:attrName>
                                        </p:attrNameLst>
                                      </p:cBhvr>
                                      <p:to>
                                        <p:strVal val="visible"/>
                                      </p:to>
                                    </p:set>
                                    <p:animEffect transition="in" filter="barn(outVertical)">
                                      <p:cBhvr>
                                        <p:cTn id="46" dur="500"/>
                                        <p:tgtEl>
                                          <p:spTgt spid="6">
                                            <p:txEl>
                                              <p:pRg st="1" end="1"/>
                                            </p:txEl>
                                          </p:spTgt>
                                        </p:tgtEl>
                                      </p:cBhvr>
                                    </p:animEffect>
                                  </p:childTnLst>
                                </p:cTn>
                              </p:par>
                            </p:childTnLst>
                          </p:cTn>
                        </p:par>
                        <p:par>
                          <p:cTn id="47" fill="hold">
                            <p:stCondLst>
                              <p:cond delay="1000"/>
                            </p:stCondLst>
                            <p:childTnLst>
                              <p:par>
                                <p:cTn id="48" presetID="16" presetClass="entr" presetSubtype="37" fill="hold" grpId="0" nodeType="afterEffect">
                                  <p:stCondLst>
                                    <p:cond delay="0"/>
                                  </p:stCondLst>
                                  <p:childTnLst>
                                    <p:set>
                                      <p:cBhvr>
                                        <p:cTn id="49" dur="1" fill="hold">
                                          <p:stCondLst>
                                            <p:cond delay="0"/>
                                          </p:stCondLst>
                                        </p:cTn>
                                        <p:tgtEl>
                                          <p:spTgt spid="6">
                                            <p:txEl>
                                              <p:pRg st="2" end="2"/>
                                            </p:txEl>
                                          </p:spTgt>
                                        </p:tgtEl>
                                        <p:attrNameLst>
                                          <p:attrName>style.visibility</p:attrName>
                                        </p:attrNameLst>
                                      </p:cBhvr>
                                      <p:to>
                                        <p:strVal val="visible"/>
                                      </p:to>
                                    </p:set>
                                    <p:animEffect transition="in" filter="barn(outVertical)">
                                      <p:cBhvr>
                                        <p:cTn id="50" dur="500"/>
                                        <p:tgtEl>
                                          <p:spTgt spid="6">
                                            <p:txEl>
                                              <p:pRg st="2" end="2"/>
                                            </p:txEl>
                                          </p:spTgt>
                                        </p:tgtEl>
                                      </p:cBhvr>
                                    </p:animEffect>
                                  </p:childTnLst>
                                </p:cTn>
                              </p:par>
                            </p:childTnLst>
                          </p:cTn>
                        </p:par>
                        <p:par>
                          <p:cTn id="51" fill="hold">
                            <p:stCondLst>
                              <p:cond delay="1500"/>
                            </p:stCondLst>
                            <p:childTnLst>
                              <p:par>
                                <p:cTn id="52" presetID="16" presetClass="entr" presetSubtype="37" fill="hold" grpId="0" nodeType="afterEffect">
                                  <p:stCondLst>
                                    <p:cond delay="0"/>
                                  </p:stCondLst>
                                  <p:childTnLst>
                                    <p:set>
                                      <p:cBhvr>
                                        <p:cTn id="53" dur="1" fill="hold">
                                          <p:stCondLst>
                                            <p:cond delay="0"/>
                                          </p:stCondLst>
                                        </p:cTn>
                                        <p:tgtEl>
                                          <p:spTgt spid="6">
                                            <p:txEl>
                                              <p:pRg st="3" end="3"/>
                                            </p:txEl>
                                          </p:spTgt>
                                        </p:tgtEl>
                                        <p:attrNameLst>
                                          <p:attrName>style.visibility</p:attrName>
                                        </p:attrNameLst>
                                      </p:cBhvr>
                                      <p:to>
                                        <p:strVal val="visible"/>
                                      </p:to>
                                    </p:set>
                                    <p:animEffect transition="in" filter="barn(outVertical)">
                                      <p:cBhvr>
                                        <p:cTn id="54"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6" grpId="0" uiExpand="1"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a:extLst>
              <a:ext uri="{FF2B5EF4-FFF2-40B4-BE49-F238E27FC236}">
                <a16:creationId xmlns:a16="http://schemas.microsoft.com/office/drawing/2014/main" id="{63423708-C29D-4BBF-BF6D-11F67189DB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925" r="-2" b="-2"/>
          <a:stretch/>
        </p:blipFill>
        <p:spPr bwMode="auto">
          <a:xfrm>
            <a:off x="208685" y="584791"/>
            <a:ext cx="5813197" cy="612908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See the source image">
            <a:extLst>
              <a:ext uri="{FF2B5EF4-FFF2-40B4-BE49-F238E27FC236}">
                <a16:creationId xmlns:a16="http://schemas.microsoft.com/office/drawing/2014/main" id="{43D96A5F-3B75-43AE-AF39-F04B0BA61E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8139"/>
          <a:stretch/>
        </p:blipFill>
        <p:spPr bwMode="auto">
          <a:xfrm>
            <a:off x="6196929" y="171716"/>
            <a:ext cx="5803986" cy="31714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1EDFDC6A-3C97-44B2-85BE-BA3021CE7A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835" b="9254"/>
          <a:stretch/>
        </p:blipFill>
        <p:spPr bwMode="auto">
          <a:xfrm>
            <a:off x="6196929" y="3514856"/>
            <a:ext cx="5786386" cy="2785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7D8551B-39E0-4729-AB9B-22A02B3284CC}"/>
              </a:ext>
            </a:extLst>
          </p:cNvPr>
          <p:cNvSpPr txBox="1"/>
          <p:nvPr/>
        </p:nvSpPr>
        <p:spPr>
          <a:xfrm>
            <a:off x="786809" y="144122"/>
            <a:ext cx="5998578" cy="1892826"/>
          </a:xfrm>
          <a:prstGeom prst="rect">
            <a:avLst/>
          </a:prstGeom>
          <a:solidFill>
            <a:schemeClr val="bg1"/>
          </a:solidFill>
          <a:effectLst>
            <a:softEdge rad="50800"/>
          </a:effectLst>
        </p:spPr>
        <p:txBody>
          <a:bodyPr wrap="square" rtlCol="0">
            <a:spAutoFit/>
          </a:bodyPr>
          <a:lstStyle/>
          <a:p>
            <a:r>
              <a:rPr lang="en-US" sz="2800" dirty="0">
                <a:effectLst>
                  <a:outerShdw blurRad="38100" dist="38100" dir="2700000" algn="tl">
                    <a:srgbClr val="000000">
                      <a:alpha val="43137"/>
                    </a:srgbClr>
                  </a:outerShdw>
                </a:effectLst>
                <a:latin typeface="Arial Rounded MT Bold" panose="020F0704030504030204" pitchFamily="34" charset="0"/>
              </a:rPr>
              <a:t>The 14 Day Shut Down </a:t>
            </a:r>
          </a:p>
          <a:p>
            <a:pPr marL="914400" lvl="1" indent="-457200">
              <a:buFont typeface="Arial" panose="020B0604020202020204" pitchFamily="34" charset="0"/>
              <a:buChar char="•"/>
            </a:pPr>
            <a:r>
              <a:rPr lang="en-US" sz="2800" dirty="0">
                <a:effectLst>
                  <a:outerShdw blurRad="38100" dist="38100" dir="2700000" algn="tl">
                    <a:srgbClr val="000000">
                      <a:alpha val="43137"/>
                    </a:srgbClr>
                  </a:outerShdw>
                </a:effectLst>
                <a:latin typeface="Arial Rounded MT Bold" panose="020F0704030504030204" pitchFamily="34" charset="0"/>
              </a:rPr>
              <a:t>Turned Into 2 years </a:t>
            </a:r>
          </a:p>
          <a:p>
            <a:pPr marL="914400" lvl="1" indent="-457200">
              <a:buFont typeface="Arial" panose="020B0604020202020204" pitchFamily="34" charset="0"/>
              <a:buChar char="•"/>
            </a:pPr>
            <a:r>
              <a:rPr lang="en-US" sz="2800" dirty="0">
                <a:effectLst>
                  <a:outerShdw blurRad="38100" dist="38100" dir="2700000" algn="tl">
                    <a:srgbClr val="000000">
                      <a:alpha val="43137"/>
                    </a:srgbClr>
                  </a:outerShdw>
                </a:effectLst>
                <a:latin typeface="Arial Rounded MT Bold" panose="020F0704030504030204" pitchFamily="34" charset="0"/>
              </a:rPr>
              <a:t>NO STOPPING in Sight</a:t>
            </a:r>
          </a:p>
          <a:p>
            <a:pPr>
              <a:spcBef>
                <a:spcPts val="600"/>
              </a:spcBef>
            </a:pPr>
            <a:r>
              <a:rPr lang="en-US" sz="2800" dirty="0">
                <a:effectLst>
                  <a:outerShdw blurRad="38100" dist="38100" dir="2700000" algn="tl">
                    <a:srgbClr val="000000">
                      <a:alpha val="43137"/>
                    </a:srgbClr>
                  </a:outerShdw>
                </a:effectLst>
                <a:latin typeface="Arial Rounded MT Bold" panose="020F0704030504030204" pitchFamily="34" charset="0"/>
              </a:rPr>
              <a:t>COVID SEEMS to Be in CONTROL</a:t>
            </a:r>
            <a:endParaRPr lang="en-US" dirty="0"/>
          </a:p>
        </p:txBody>
      </p:sp>
    </p:spTree>
    <p:extLst>
      <p:ext uri="{BB962C8B-B14F-4D97-AF65-F5344CB8AC3E}">
        <p14:creationId xmlns:p14="http://schemas.microsoft.com/office/powerpoint/2010/main" val="2652653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DC09BD-9B1D-4C08-898E-8592FB7FCAA5}"/>
              </a:ext>
            </a:extLst>
          </p:cNvPr>
          <p:cNvSpPr>
            <a:spLocks noGrp="1"/>
          </p:cNvSpPr>
          <p:nvPr>
            <p:ph idx="1"/>
          </p:nvPr>
        </p:nvSpPr>
        <p:spPr>
          <a:xfrm>
            <a:off x="273843" y="1828799"/>
            <a:ext cx="11644313" cy="4785361"/>
          </a:xfrm>
          <a:solidFill>
            <a:schemeClr val="bg2">
              <a:alpha val="80000"/>
            </a:schemeClr>
          </a:solidFill>
        </p:spPr>
        <p:txBody>
          <a:bodyPr>
            <a:normAutofit lnSpcReduction="10000"/>
          </a:bodyPr>
          <a:lstStyle/>
          <a:p>
            <a:pPr marL="0" indent="0">
              <a:lnSpc>
                <a:spcPct val="110000"/>
              </a:lnSpc>
              <a:buNone/>
            </a:pPr>
            <a:r>
              <a:rPr lang="en-US" b="1" dirty="0">
                <a:effectLst>
                  <a:outerShdw blurRad="38100" dist="38100" dir="2700000" algn="tl">
                    <a:srgbClr val="000000">
                      <a:alpha val="43137"/>
                    </a:srgbClr>
                  </a:outerShdw>
                </a:effectLst>
              </a:rPr>
              <a:t>And it came to pass in those days, that there went out a decree from Caesar Augustus, that all the world should be taxed. </a:t>
            </a:r>
            <a:r>
              <a:rPr lang="en-US" dirty="0">
                <a:effectLst>
                  <a:outerShdw blurRad="38100" dist="38100" dir="2700000" algn="tl">
                    <a:srgbClr val="000000">
                      <a:alpha val="43137"/>
                    </a:srgbClr>
                  </a:outerShdw>
                </a:effectLst>
              </a:rPr>
              <a:t>2 </a:t>
            </a:r>
            <a:r>
              <a:rPr lang="en-US" b="1" dirty="0">
                <a:effectLst>
                  <a:outerShdw blurRad="38100" dist="38100" dir="2700000" algn="tl">
                    <a:srgbClr val="000000">
                      <a:alpha val="43137"/>
                    </a:srgbClr>
                  </a:outerShdw>
                </a:effectLst>
              </a:rPr>
              <a:t>(</a:t>
            </a:r>
            <a:r>
              <a:rPr lang="en-US" b="1" i="1" dirty="0">
                <a:effectLst>
                  <a:outerShdw blurRad="38100" dist="38100" dir="2700000" algn="tl">
                    <a:srgbClr val="000000">
                      <a:alpha val="43137"/>
                    </a:srgbClr>
                  </a:outerShdw>
                </a:effectLst>
              </a:rPr>
              <a:t>And</a:t>
            </a:r>
            <a:r>
              <a:rPr lang="en-US" b="1" dirty="0">
                <a:effectLst>
                  <a:outerShdw blurRad="38100" dist="38100" dir="2700000" algn="tl">
                    <a:srgbClr val="000000">
                      <a:alpha val="43137"/>
                    </a:srgbClr>
                  </a:outerShdw>
                </a:effectLst>
              </a:rPr>
              <a:t> this taxing was first made when Cyrenius was governor of Syria.) </a:t>
            </a:r>
            <a:r>
              <a:rPr lang="en-US" dirty="0">
                <a:effectLst>
                  <a:outerShdw blurRad="38100" dist="38100" dir="2700000" algn="tl">
                    <a:srgbClr val="000000">
                      <a:alpha val="43137"/>
                    </a:srgbClr>
                  </a:outerShdw>
                </a:effectLst>
              </a:rPr>
              <a:t>3 </a:t>
            </a:r>
            <a:r>
              <a:rPr lang="en-US" b="1" dirty="0">
                <a:effectLst>
                  <a:outerShdw blurRad="38100" dist="38100" dir="2700000" algn="tl">
                    <a:srgbClr val="000000">
                      <a:alpha val="43137"/>
                    </a:srgbClr>
                  </a:outerShdw>
                </a:effectLst>
              </a:rPr>
              <a:t>And all went to be taxed, every one into his own city. </a:t>
            </a:r>
            <a:r>
              <a:rPr lang="en-US" dirty="0">
                <a:effectLst>
                  <a:outerShdw blurRad="38100" dist="38100" dir="2700000" algn="tl">
                    <a:srgbClr val="000000">
                      <a:alpha val="43137"/>
                    </a:srgbClr>
                  </a:outerShdw>
                </a:effectLst>
              </a:rPr>
              <a:t>4 </a:t>
            </a:r>
            <a:r>
              <a:rPr lang="en-US" b="1" dirty="0">
                <a:effectLst>
                  <a:outerShdw blurRad="38100" dist="38100" dir="2700000" algn="tl">
                    <a:srgbClr val="000000">
                      <a:alpha val="43137"/>
                    </a:srgbClr>
                  </a:outerShdw>
                </a:effectLst>
              </a:rPr>
              <a:t>And Joseph also went up from Galilee, out of the city of Nazareth, into Judaea, unto the city of David, which is called Bethlehem; (because he was of the house and lineage of David:) </a:t>
            </a:r>
            <a:r>
              <a:rPr lang="en-US" dirty="0">
                <a:effectLst>
                  <a:outerShdw blurRad="38100" dist="38100" dir="2700000" algn="tl">
                    <a:srgbClr val="000000">
                      <a:alpha val="43137"/>
                    </a:srgbClr>
                  </a:outerShdw>
                </a:effectLst>
              </a:rPr>
              <a:t>5 </a:t>
            </a:r>
            <a:r>
              <a:rPr lang="en-US" b="1" dirty="0">
                <a:effectLst>
                  <a:outerShdw blurRad="38100" dist="38100" dir="2700000" algn="tl">
                    <a:srgbClr val="000000">
                      <a:alpha val="43137"/>
                    </a:srgbClr>
                  </a:outerShdw>
                </a:effectLst>
              </a:rPr>
              <a:t>To be taxed with Mary his espoused wife, being great with child. </a:t>
            </a:r>
            <a:r>
              <a:rPr lang="en-US" dirty="0">
                <a:effectLst>
                  <a:outerShdw blurRad="38100" dist="38100" dir="2700000" algn="tl">
                    <a:srgbClr val="000000">
                      <a:alpha val="43137"/>
                    </a:srgbClr>
                  </a:outerShdw>
                </a:effectLst>
              </a:rPr>
              <a:t>6 </a:t>
            </a:r>
            <a:r>
              <a:rPr lang="en-US" b="1" dirty="0">
                <a:effectLst>
                  <a:outerShdw blurRad="38100" dist="38100" dir="2700000" algn="tl">
                    <a:srgbClr val="000000">
                      <a:alpha val="43137"/>
                    </a:srgbClr>
                  </a:outerShdw>
                </a:effectLst>
              </a:rPr>
              <a:t>And so it was, that, while they were there, the days were accomplished that she should be delivered. </a:t>
            </a:r>
            <a:r>
              <a:rPr lang="en-US" dirty="0">
                <a:effectLst>
                  <a:outerShdw blurRad="38100" dist="38100" dir="2700000" algn="tl">
                    <a:srgbClr val="000000">
                      <a:alpha val="43137"/>
                    </a:srgbClr>
                  </a:outerShdw>
                </a:effectLst>
              </a:rPr>
              <a:t>7 </a:t>
            </a:r>
            <a:r>
              <a:rPr lang="en-US" b="1" dirty="0">
                <a:effectLst>
                  <a:outerShdw blurRad="38100" dist="38100" dir="2700000" algn="tl">
                    <a:srgbClr val="000000">
                      <a:alpha val="43137"/>
                    </a:srgbClr>
                  </a:outerShdw>
                </a:effectLst>
              </a:rPr>
              <a:t>And she brought forth her firstborn son, and wrapped him in swaddling clothes, and laid him in a manger; because there was no room for them in the inn.</a:t>
            </a:r>
          </a:p>
        </p:txBody>
      </p:sp>
      <p:sp>
        <p:nvSpPr>
          <p:cNvPr id="4" name="Title 3">
            <a:extLst>
              <a:ext uri="{FF2B5EF4-FFF2-40B4-BE49-F238E27FC236}">
                <a16:creationId xmlns:a16="http://schemas.microsoft.com/office/drawing/2014/main" id="{59D45FD0-2BE6-4950-A8B5-D6CB6B322E98}"/>
              </a:ext>
            </a:extLst>
          </p:cNvPr>
          <p:cNvSpPr>
            <a:spLocks noGrp="1"/>
          </p:cNvSpPr>
          <p:nvPr>
            <p:ph type="title"/>
          </p:nvPr>
        </p:nvSpPr>
        <p:spPr>
          <a:xfrm>
            <a:off x="8422640" y="365125"/>
            <a:ext cx="1686560" cy="1325563"/>
          </a:xfrm>
        </p:spPr>
        <p:txBody>
          <a:bodyPr/>
          <a:lstStyle/>
          <a:p>
            <a:r>
              <a:rPr lang="en-US" b="1" dirty="0">
                <a:effectLst>
                  <a:outerShdw blurRad="38100" dist="38100" dir="2700000" algn="tl">
                    <a:srgbClr val="000000">
                      <a:alpha val="43137"/>
                    </a:srgbClr>
                  </a:outerShdw>
                </a:effectLst>
              </a:rPr>
              <a:t>Luke 2</a:t>
            </a:r>
          </a:p>
        </p:txBody>
      </p:sp>
    </p:spTree>
    <p:extLst>
      <p:ext uri="{BB962C8B-B14F-4D97-AF65-F5344CB8AC3E}">
        <p14:creationId xmlns:p14="http://schemas.microsoft.com/office/powerpoint/2010/main" val="3970263700"/>
      </p:ext>
    </p:extLst>
  </p:cSld>
  <p:clrMapOvr>
    <a:masterClrMapping/>
  </p:clrMapOvr>
  <mc:AlternateContent xmlns:mc="http://schemas.openxmlformats.org/markup-compatibility/2006" xmlns:p14="http://schemas.microsoft.com/office/powerpoint/2010/main">
    <mc:Choice Requires="p14">
      <p:transition spd="slow" p14:dur="3250">
        <p:push dir="d"/>
      </p:transition>
    </mc:Choice>
    <mc:Fallback xmlns="">
      <p:transition spd="slow">
        <p:push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ppt_w</p:attrName>
                                        </p:attrNameLst>
                                      </p:cBhvr>
                                      <p:tavLst>
                                        <p:tav tm="0">
                                          <p:val>
                                            <p:fltVal val="0"/>
                                          </p:val>
                                        </p:tav>
                                        <p:tav tm="100000">
                                          <p:val>
                                            <p:strVal val="#ppt_w"/>
                                          </p:val>
                                        </p:tav>
                                      </p:tavLst>
                                    </p:anim>
                                    <p:anim calcmode="lin" valueType="num">
                                      <p:cBhvr>
                                        <p:cTn id="13" dur="500" fill="hold"/>
                                        <p:tgtEl>
                                          <p:spTgt spid="3">
                                            <p:bg/>
                                          </p:spTgt>
                                        </p:tgtEl>
                                        <p:attrNameLst>
                                          <p:attrName>ppt_h</p:attrName>
                                        </p:attrNameLst>
                                      </p:cBhvr>
                                      <p:tavLst>
                                        <p:tav tm="0">
                                          <p:val>
                                            <p:fltVal val="0"/>
                                          </p:val>
                                        </p:tav>
                                        <p:tav tm="100000">
                                          <p:val>
                                            <p:strVal val="#ppt_h"/>
                                          </p:val>
                                        </p:tav>
                                      </p:tavLst>
                                    </p:anim>
                                    <p:animEffect transition="in" filter="fade">
                                      <p:cBhvr>
                                        <p:cTn id="14" dur="500"/>
                                        <p:tgtEl>
                                          <p:spTgt spid="3">
                                            <p:bg/>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id="{72A4EC06-1934-41CA-947A-1A2AD6634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See the source image">
            <a:extLst>
              <a:ext uri="{FF2B5EF4-FFF2-40B4-BE49-F238E27FC236}">
                <a16:creationId xmlns:a16="http://schemas.microsoft.com/office/drawing/2014/main" id="{43D96A5F-3B75-43AE-AF39-F04B0BA61E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9717"/>
          <a:stretch/>
        </p:blipFill>
        <p:spPr bwMode="auto">
          <a:xfrm>
            <a:off x="2295" y="10"/>
            <a:ext cx="7493441" cy="451594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 group of people in garment&#10;&#10;Description automatically generated with low confidence">
            <a:extLst>
              <a:ext uri="{FF2B5EF4-FFF2-40B4-BE49-F238E27FC236}">
                <a16:creationId xmlns:a16="http://schemas.microsoft.com/office/drawing/2014/main" id="{90D0035D-5130-4984-8D17-E6E7D04365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41" r="2" b="12914"/>
          <a:stretch/>
        </p:blipFill>
        <p:spPr bwMode="auto">
          <a:xfrm>
            <a:off x="7581163" y="-1"/>
            <a:ext cx="4607118" cy="21830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1EDFDC6A-3C97-44B2-85BE-BA3021CE7A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362" r="2" b="8783"/>
          <a:stretch/>
        </p:blipFill>
        <p:spPr bwMode="auto">
          <a:xfrm>
            <a:off x="7581165" y="2274491"/>
            <a:ext cx="4601105" cy="224146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3423708-C29D-4BBF-BF6D-11F67189DBF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6294" r="2" b="8173"/>
          <a:stretch/>
        </p:blipFill>
        <p:spPr bwMode="auto">
          <a:xfrm>
            <a:off x="-3717" y="4607392"/>
            <a:ext cx="3707011" cy="225060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e the source image">
            <a:extLst>
              <a:ext uri="{FF2B5EF4-FFF2-40B4-BE49-F238E27FC236}">
                <a16:creationId xmlns:a16="http://schemas.microsoft.com/office/drawing/2014/main" id="{492394B4-B174-43E1-8039-52815AC005D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7653" b="3"/>
          <a:stretch/>
        </p:blipFill>
        <p:spPr bwMode="auto">
          <a:xfrm>
            <a:off x="3794735" y="4607393"/>
            <a:ext cx="3694988" cy="22506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the source image">
            <a:extLst>
              <a:ext uri="{FF2B5EF4-FFF2-40B4-BE49-F238E27FC236}">
                <a16:creationId xmlns:a16="http://schemas.microsoft.com/office/drawing/2014/main" id="{28608B8E-C07E-488D-8A6E-CB7BFAA701F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7871" r="2" b="18754"/>
          <a:stretch/>
        </p:blipFill>
        <p:spPr bwMode="auto">
          <a:xfrm>
            <a:off x="7581164" y="4607392"/>
            <a:ext cx="4595097" cy="22506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B83F898-1B6F-42D1-B4D8-D22357440884}"/>
              </a:ext>
            </a:extLst>
          </p:cNvPr>
          <p:cNvSpPr txBox="1"/>
          <p:nvPr/>
        </p:nvSpPr>
        <p:spPr>
          <a:xfrm>
            <a:off x="1099964" y="510559"/>
            <a:ext cx="6166884" cy="5268750"/>
          </a:xfrm>
          <a:prstGeom prst="rect">
            <a:avLst/>
          </a:prstGeom>
          <a:solidFill>
            <a:schemeClr val="bg1">
              <a:alpha val="95000"/>
            </a:schemeClr>
          </a:solidFill>
          <a:effectLst>
            <a:softEdge rad="50800"/>
          </a:effectLst>
        </p:spPr>
        <p:txBody>
          <a:bodyPr wrap="square" rtlCol="0">
            <a:spAutoFit/>
          </a:bodyPr>
          <a:lstStyle/>
          <a:p>
            <a:pPr algn="ctr">
              <a:lnSpc>
                <a:spcPct val="150000"/>
              </a:lnSpc>
            </a:pPr>
            <a:r>
              <a:rPr lang="en-US" sz="3600" u="sng" dirty="0">
                <a:effectLst>
                  <a:outerShdw blurRad="38100" dist="38100" dir="2700000" algn="tl">
                    <a:srgbClr val="000000">
                      <a:alpha val="43137"/>
                    </a:srgbClr>
                  </a:outerShdw>
                </a:effectLst>
                <a:latin typeface="Amasis MT Pro Black" panose="02040A04050005020304" pitchFamily="18" charset="0"/>
              </a:rPr>
              <a:t>Remember</a:t>
            </a:r>
          </a:p>
          <a:p>
            <a:pPr algn="ctr">
              <a:lnSpc>
                <a:spcPct val="150000"/>
              </a:lnSpc>
            </a:pPr>
            <a:r>
              <a:rPr lang="en-US" sz="3200" dirty="0">
                <a:effectLst>
                  <a:outerShdw blurRad="38100" dist="38100" dir="2700000" algn="tl">
                    <a:srgbClr val="000000">
                      <a:alpha val="43137"/>
                    </a:srgbClr>
                  </a:outerShdw>
                </a:effectLst>
                <a:latin typeface="Amasis MT Pro Black" panose="02040A04050005020304" pitchFamily="18" charset="0"/>
              </a:rPr>
              <a:t>COVID Will Not Win</a:t>
            </a:r>
          </a:p>
          <a:p>
            <a:pPr algn="ctr">
              <a:lnSpc>
                <a:spcPct val="150000"/>
              </a:lnSpc>
            </a:pPr>
            <a:r>
              <a:rPr lang="en-US" sz="3200" dirty="0">
                <a:effectLst>
                  <a:outerShdw blurRad="38100" dist="38100" dir="2700000" algn="tl">
                    <a:srgbClr val="000000">
                      <a:alpha val="43137"/>
                    </a:srgbClr>
                  </a:outerShdw>
                </a:effectLst>
                <a:latin typeface="Amasis MT Pro Black" panose="02040A04050005020304" pitchFamily="18" charset="0"/>
              </a:rPr>
              <a:t>Your Problems Will Not Win</a:t>
            </a:r>
          </a:p>
          <a:p>
            <a:pPr algn="ctr">
              <a:lnSpc>
                <a:spcPct val="150000"/>
              </a:lnSpc>
            </a:pPr>
            <a:r>
              <a:rPr lang="en-US" sz="3200" dirty="0">
                <a:effectLst>
                  <a:outerShdw blurRad="38100" dist="38100" dir="2700000" algn="tl">
                    <a:srgbClr val="000000">
                      <a:alpha val="43137"/>
                    </a:srgbClr>
                  </a:outerShdw>
                </a:effectLst>
                <a:latin typeface="Amasis MT Pro Black" panose="02040A04050005020304" pitchFamily="18" charset="0"/>
              </a:rPr>
              <a:t>The Alpha and Omega</a:t>
            </a:r>
          </a:p>
          <a:p>
            <a:pPr algn="ctr">
              <a:lnSpc>
                <a:spcPct val="150000"/>
              </a:lnSpc>
            </a:pPr>
            <a:r>
              <a:rPr lang="en-US" sz="3200" dirty="0">
                <a:effectLst>
                  <a:outerShdw blurRad="38100" dist="38100" dir="2700000" algn="tl">
                    <a:srgbClr val="000000">
                      <a:alpha val="43137"/>
                    </a:srgbClr>
                  </a:outerShdw>
                </a:effectLst>
                <a:latin typeface="Amasis MT Pro Black" panose="02040A04050005020304" pitchFamily="18" charset="0"/>
              </a:rPr>
              <a:t>Beginning and End </a:t>
            </a:r>
          </a:p>
          <a:p>
            <a:pPr algn="ctr">
              <a:lnSpc>
                <a:spcPct val="150000"/>
              </a:lnSpc>
            </a:pPr>
            <a:r>
              <a:rPr lang="en-US" sz="3200" dirty="0">
                <a:effectLst>
                  <a:outerShdw blurRad="38100" dist="38100" dir="2700000" algn="tl">
                    <a:srgbClr val="000000">
                      <a:alpha val="43137"/>
                    </a:srgbClr>
                  </a:outerShdw>
                </a:effectLst>
                <a:latin typeface="Amasis MT Pro Black" panose="02040A04050005020304" pitchFamily="18" charset="0"/>
              </a:rPr>
              <a:t>The Great I Am</a:t>
            </a:r>
          </a:p>
          <a:p>
            <a:pPr algn="ctr">
              <a:lnSpc>
                <a:spcPct val="150000"/>
              </a:lnSpc>
            </a:pPr>
            <a:r>
              <a:rPr lang="en-US" sz="3200" dirty="0">
                <a:effectLst>
                  <a:outerShdw blurRad="38100" dist="38100" dir="2700000" algn="tl">
                    <a:srgbClr val="000000">
                      <a:alpha val="43137"/>
                    </a:srgbClr>
                  </a:outerShdw>
                </a:effectLst>
                <a:latin typeface="Amasis MT Pro Black" panose="02040A04050005020304" pitchFamily="18" charset="0"/>
              </a:rPr>
              <a:t>Will Lead You to Victory!!!</a:t>
            </a:r>
          </a:p>
        </p:txBody>
      </p:sp>
    </p:spTree>
    <p:extLst>
      <p:ext uri="{BB962C8B-B14F-4D97-AF65-F5344CB8AC3E}">
        <p14:creationId xmlns:p14="http://schemas.microsoft.com/office/powerpoint/2010/main" val="360481106"/>
      </p:ext>
    </p:extLst>
  </p:cSld>
  <p:clrMapOvr>
    <a:masterClrMapping/>
  </p:clrMapOvr>
  <mc:AlternateContent xmlns:mc="http://schemas.openxmlformats.org/markup-compatibility/2006" xmlns:p14="http://schemas.microsoft.com/office/powerpoint/2010/main">
    <mc:Choice Requires="p14">
      <p:transition spd="slow" p14:dur="25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20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2000"/>
                                        <p:tgtEl>
                                          <p:spTgt spid="3">
                                            <p:txEl>
                                              <p:pRg st="0" end="0"/>
                                            </p:txEl>
                                          </p:spTgt>
                                        </p:tgtEl>
                                      </p:cBhvr>
                                    </p:animEffect>
                                  </p:childTnLst>
                                </p:cTn>
                              </p:par>
                            </p:childTnLst>
                          </p:cTn>
                        </p:par>
                        <p:par>
                          <p:cTn id="11" fill="hold">
                            <p:stCondLst>
                              <p:cond delay="2000"/>
                            </p:stCondLst>
                            <p:childTnLst>
                              <p:par>
                                <p:cTn id="12" presetID="16" presetClass="entr" presetSubtype="37" fill="hold"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outVertical)">
                                      <p:cBhvr>
                                        <p:cTn id="14" dur="2000"/>
                                        <p:tgtEl>
                                          <p:spTgt spid="3">
                                            <p:txEl>
                                              <p:pRg st="1" end="1"/>
                                            </p:txEl>
                                          </p:spTgt>
                                        </p:tgtEl>
                                      </p:cBhvr>
                                    </p:animEffect>
                                  </p:childTnLst>
                                </p:cTn>
                              </p:par>
                            </p:childTnLst>
                          </p:cTn>
                        </p:par>
                        <p:par>
                          <p:cTn id="15" fill="hold">
                            <p:stCondLst>
                              <p:cond delay="4000"/>
                            </p:stCondLst>
                            <p:childTnLst>
                              <p:par>
                                <p:cTn id="16" presetID="16" presetClass="entr" presetSubtype="21"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2000"/>
                                        <p:tgtEl>
                                          <p:spTgt spid="3">
                                            <p:txEl>
                                              <p:pRg st="2" end="2"/>
                                            </p:txEl>
                                          </p:spTgt>
                                        </p:tgtEl>
                                      </p:cBhvr>
                                    </p:animEffect>
                                  </p:childTnLst>
                                </p:cTn>
                              </p:par>
                            </p:childTnLst>
                          </p:cTn>
                        </p:par>
                        <p:par>
                          <p:cTn id="19" fill="hold">
                            <p:stCondLst>
                              <p:cond delay="6000"/>
                            </p:stCondLst>
                            <p:childTnLst>
                              <p:par>
                                <p:cTn id="20" presetID="16" presetClass="entr" presetSubtype="37"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outVertical)">
                                      <p:cBhvr>
                                        <p:cTn id="22" dur="2000"/>
                                        <p:tgtEl>
                                          <p:spTgt spid="3">
                                            <p:txEl>
                                              <p:pRg st="3" end="3"/>
                                            </p:txEl>
                                          </p:spTgt>
                                        </p:tgtEl>
                                      </p:cBhvr>
                                    </p:animEffect>
                                  </p:childTnLst>
                                </p:cTn>
                              </p:par>
                            </p:childTnLst>
                          </p:cTn>
                        </p:par>
                        <p:par>
                          <p:cTn id="23" fill="hold">
                            <p:stCondLst>
                              <p:cond delay="8000"/>
                            </p:stCondLst>
                            <p:childTnLst>
                              <p:par>
                                <p:cTn id="24" presetID="16" presetClass="entr" presetSubtype="21" fill="hold"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barn(inVertical)">
                                      <p:cBhvr>
                                        <p:cTn id="26" dur="2000"/>
                                        <p:tgtEl>
                                          <p:spTgt spid="3">
                                            <p:txEl>
                                              <p:pRg st="4" end="4"/>
                                            </p:txEl>
                                          </p:spTgt>
                                        </p:tgtEl>
                                      </p:cBhvr>
                                    </p:animEffect>
                                  </p:childTnLst>
                                </p:cTn>
                              </p:par>
                            </p:childTnLst>
                          </p:cTn>
                        </p:par>
                        <p:par>
                          <p:cTn id="27" fill="hold">
                            <p:stCondLst>
                              <p:cond delay="10000"/>
                            </p:stCondLst>
                            <p:childTnLst>
                              <p:par>
                                <p:cTn id="28" presetID="16" presetClass="entr" presetSubtype="37" fill="hold" nodeType="after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barn(outVertical)">
                                      <p:cBhvr>
                                        <p:cTn id="30" dur="2000"/>
                                        <p:tgtEl>
                                          <p:spTgt spid="3">
                                            <p:txEl>
                                              <p:pRg st="5" end="5"/>
                                            </p:txEl>
                                          </p:spTgt>
                                        </p:tgtEl>
                                      </p:cBhvr>
                                    </p:animEffect>
                                  </p:childTnLst>
                                </p:cTn>
                              </p:par>
                            </p:childTnLst>
                          </p:cTn>
                        </p:par>
                        <p:par>
                          <p:cTn id="31" fill="hold">
                            <p:stCondLst>
                              <p:cond delay="12000"/>
                            </p:stCondLst>
                            <p:childTnLst>
                              <p:par>
                                <p:cTn id="32" presetID="16" presetClass="entr" presetSubtype="21" fill="hold" nodeType="after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barn(inVertical)">
                                      <p:cBhvr>
                                        <p:cTn id="34"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A08ED-7F99-40ED-9515-EE453ADBCB0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61EC452-DE8C-42F1-B143-84DD5AD72572}"/>
              </a:ext>
            </a:extLst>
          </p:cNvPr>
          <p:cNvSpPr>
            <a:spLocks noGrp="1"/>
          </p:cNvSpPr>
          <p:nvPr>
            <p:ph idx="1"/>
          </p:nvPr>
        </p:nvSpPr>
        <p:spPr/>
        <p:txBody>
          <a:bodyPr>
            <a:normAutofit/>
          </a:bodyPr>
          <a:lstStyle/>
          <a:p>
            <a:pPr marL="0" indent="0">
              <a:buNone/>
            </a:pPr>
            <a:r>
              <a:rPr lang="en-US" sz="5400" dirty="0">
                <a:effectLst>
                  <a:outerShdw blurRad="38100" dist="38100" dir="2700000" algn="tl">
                    <a:srgbClr val="000000">
                      <a:alpha val="43137"/>
                    </a:srgbClr>
                  </a:outerShdw>
                </a:effectLst>
                <a:latin typeface="Amasis MT Pro Black" panose="02040A04050005020304" pitchFamily="18" charset="0"/>
              </a:rPr>
              <a:t>                 Praise Time</a:t>
            </a:r>
          </a:p>
        </p:txBody>
      </p:sp>
    </p:spTree>
    <p:extLst>
      <p:ext uri="{BB962C8B-B14F-4D97-AF65-F5344CB8AC3E}">
        <p14:creationId xmlns:p14="http://schemas.microsoft.com/office/powerpoint/2010/main" val="38055618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8CEBDBAC-205E-4033-B0BF-0F6CB633FB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857"/>
          <a:stretch/>
        </p:blipFill>
        <p:spPr bwMode="auto">
          <a:xfrm>
            <a:off x="163285" y="185057"/>
            <a:ext cx="3156857" cy="34725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B37E2AA1-4AF7-4E53-A097-50B8663A85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857"/>
          <a:stretch/>
        </p:blipFill>
        <p:spPr bwMode="auto">
          <a:xfrm>
            <a:off x="3907971" y="185057"/>
            <a:ext cx="3243943" cy="3472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422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3704B0-3ED1-4145-9C9D-75658D41EC96}"/>
              </a:ext>
            </a:extLst>
          </p:cNvPr>
          <p:cNvSpPr>
            <a:spLocks noGrp="1"/>
          </p:cNvSpPr>
          <p:nvPr>
            <p:ph idx="1"/>
          </p:nvPr>
        </p:nvSpPr>
        <p:spPr>
          <a:xfrm>
            <a:off x="1524000" y="381000"/>
            <a:ext cx="9372600" cy="6324600"/>
          </a:xfrm>
          <a:solidFill>
            <a:schemeClr val="bg1"/>
          </a:solidFill>
        </p:spPr>
        <p:txBody>
          <a:bodyPr>
            <a:normAutofit lnSpcReduction="10000"/>
          </a:bodyPr>
          <a:lstStyle/>
          <a:p>
            <a:pPr marL="0" indent="0">
              <a:spcBef>
                <a:spcPts val="0"/>
              </a:spcBef>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0" indent="0">
              <a:spcBef>
                <a:spcPts val="0"/>
              </a:spcBef>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lang="en-US" b="1" dirty="0">
                <a:effectLst>
                  <a:outerShdw blurRad="38100" dist="38100" dir="2700000" algn="tl">
                    <a:srgbClr val="000000">
                      <a:alpha val="43137"/>
                    </a:srgbClr>
                  </a:outerShdw>
                </a:effectLst>
                <a:latin typeface="Courier New" panose="02070309020205020404" pitchFamily="49" charset="0"/>
                <a:ea typeface="Times New Roman" panose="02020603050405020304" pitchFamily="18" charset="0"/>
                <a:cs typeface="Times New Roman" panose="02020603050405020304" pitchFamily="18" charset="0"/>
              </a:rPr>
              <a:t>I keep falling in love with Him</a:t>
            </a:r>
            <a:endPar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indent="0">
              <a:spcBef>
                <a:spcPts val="0"/>
              </a:spcBef>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lang="en-US" b="1" dirty="0">
                <a:effectLst>
                  <a:outerShdw blurRad="38100" dist="38100" dir="2700000" algn="tl">
                    <a:srgbClr val="000000">
                      <a:alpha val="43137"/>
                    </a:srgbClr>
                  </a:outerShdw>
                </a:effectLst>
                <a:latin typeface="Courier New" panose="02070309020205020404" pitchFamily="49" charset="0"/>
                <a:ea typeface="Times New Roman" panose="02020603050405020304" pitchFamily="18" charset="0"/>
                <a:cs typeface="Times New Roman" panose="02020603050405020304" pitchFamily="18" charset="0"/>
              </a:rPr>
              <a:t>                                </a:t>
            </a:r>
            <a:endPar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indent="0">
              <a:spcBef>
                <a:spcPts val="0"/>
              </a:spcBef>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lang="en-US" b="1" dirty="0">
                <a:effectLst>
                  <a:outerShdw blurRad="38100" dist="38100" dir="2700000" algn="tl">
                    <a:srgbClr val="000000">
                      <a:alpha val="43137"/>
                    </a:srgbClr>
                  </a:outerShdw>
                </a:effectLst>
                <a:latin typeface="Courier New" panose="02070309020205020404" pitchFamily="49" charset="0"/>
                <a:ea typeface="Times New Roman" panose="02020603050405020304" pitchFamily="18" charset="0"/>
                <a:cs typeface="Times New Roman" panose="02020603050405020304" pitchFamily="18" charset="0"/>
              </a:rPr>
              <a:t>Over and over and over and over again</a:t>
            </a:r>
            <a:endPar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indent="0">
              <a:spcBef>
                <a:spcPts val="0"/>
              </a:spcBef>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lang="en-US" b="1" dirty="0">
                <a:effectLst>
                  <a:outerShdw blurRad="38100" dist="38100" dir="2700000" algn="tl">
                    <a:srgbClr val="000000">
                      <a:alpha val="43137"/>
                    </a:srgbClr>
                  </a:outerShdw>
                </a:effectLst>
                <a:latin typeface="Courier New" panose="02070309020205020404" pitchFamily="49" charset="0"/>
                <a:ea typeface="Times New Roman" panose="02020603050405020304" pitchFamily="18" charset="0"/>
                <a:cs typeface="Times New Roman" panose="02020603050405020304" pitchFamily="18" charset="0"/>
              </a:rPr>
              <a:t>       </a:t>
            </a:r>
            <a:endPar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indent="0">
              <a:spcBef>
                <a:spcPts val="0"/>
              </a:spcBef>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lang="en-US" b="1" dirty="0">
                <a:effectLst>
                  <a:outerShdw blurRad="38100" dist="38100" dir="2700000" algn="tl">
                    <a:srgbClr val="000000">
                      <a:alpha val="43137"/>
                    </a:srgbClr>
                  </a:outerShdw>
                </a:effectLst>
                <a:latin typeface="Courier New" panose="02070309020205020404" pitchFamily="49" charset="0"/>
                <a:ea typeface="Times New Roman" panose="02020603050405020304" pitchFamily="18" charset="0"/>
                <a:cs typeface="Times New Roman" panose="02020603050405020304" pitchFamily="18" charset="0"/>
              </a:rPr>
              <a:t>I keep falling in love with Him</a:t>
            </a:r>
            <a:endPar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indent="0">
              <a:spcBef>
                <a:spcPts val="0"/>
              </a:spcBef>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lang="en-US" b="1" dirty="0">
                <a:effectLst>
                  <a:outerShdw blurRad="38100" dist="38100" dir="2700000" algn="tl">
                    <a:srgbClr val="000000">
                      <a:alpha val="43137"/>
                    </a:srgbClr>
                  </a:outerShdw>
                </a:effectLst>
                <a:latin typeface="Courier New" panose="02070309020205020404" pitchFamily="49" charset="0"/>
                <a:ea typeface="Times New Roman" panose="02020603050405020304" pitchFamily="18" charset="0"/>
                <a:cs typeface="Times New Roman" panose="02020603050405020304" pitchFamily="18" charset="0"/>
              </a:rPr>
              <a:t>                                </a:t>
            </a:r>
            <a:endPar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indent="0">
              <a:spcBef>
                <a:spcPts val="0"/>
              </a:spcBef>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lang="en-US" b="1" dirty="0">
                <a:effectLst>
                  <a:outerShdw blurRad="38100" dist="38100" dir="2700000" algn="tl">
                    <a:srgbClr val="000000">
                      <a:alpha val="43137"/>
                    </a:srgbClr>
                  </a:outerShdw>
                </a:effectLst>
                <a:latin typeface="Courier New" panose="02070309020205020404" pitchFamily="49" charset="0"/>
                <a:ea typeface="Times New Roman" panose="02020603050405020304" pitchFamily="18" charset="0"/>
                <a:cs typeface="Times New Roman" panose="02020603050405020304" pitchFamily="18" charset="0"/>
              </a:rPr>
              <a:t>Over and over and over and over again</a:t>
            </a:r>
            <a:endPar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indent="0">
              <a:spcBef>
                <a:spcPts val="0"/>
              </a:spcBef>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lang="en-US" b="1" dirty="0">
                <a:effectLst>
                  <a:outerShdw blurRad="38100" dist="38100" dir="2700000" algn="tl">
                    <a:srgbClr val="000000">
                      <a:alpha val="43137"/>
                    </a:srgbClr>
                  </a:outerShdw>
                </a:effectLst>
                <a:latin typeface="Courier New" panose="02070309020205020404" pitchFamily="49" charset="0"/>
                <a:ea typeface="Times New Roman" panose="02020603050405020304" pitchFamily="18" charset="0"/>
                <a:cs typeface="Times New Roman" panose="02020603050405020304" pitchFamily="18" charset="0"/>
              </a:rPr>
              <a:t> .</a:t>
            </a:r>
            <a:endPar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indent="0">
              <a:spcBef>
                <a:spcPts val="0"/>
              </a:spcBef>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lang="en-US" b="1" dirty="0">
                <a:effectLst>
                  <a:outerShdw blurRad="38100" dist="38100" dir="2700000" algn="tl">
                    <a:srgbClr val="000000">
                      <a:alpha val="43137"/>
                    </a:srgbClr>
                  </a:outerShdw>
                </a:effectLst>
                <a:latin typeface="Courier New" panose="02070309020205020404" pitchFamily="49" charset="0"/>
                <a:ea typeface="Times New Roman" panose="02020603050405020304" pitchFamily="18" charset="0"/>
                <a:cs typeface="Times New Roman" panose="02020603050405020304" pitchFamily="18" charset="0"/>
              </a:rPr>
              <a:t>[Chorus]</a:t>
            </a:r>
            <a:endPar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indent="0">
              <a:spcBef>
                <a:spcPts val="0"/>
              </a:spcBef>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lang="en-US" b="1" dirty="0">
                <a:effectLst>
                  <a:outerShdw blurRad="38100" dist="38100" dir="2700000" algn="tl">
                    <a:srgbClr val="000000">
                      <a:alpha val="43137"/>
                    </a:srgbClr>
                  </a:outerShdw>
                </a:effectLst>
                <a:latin typeface="Courier New" panose="02070309020205020404" pitchFamily="49" charset="0"/>
                <a:ea typeface="Times New Roman" panose="02020603050405020304" pitchFamily="18" charset="0"/>
                <a:cs typeface="Times New Roman" panose="02020603050405020304" pitchFamily="18" charset="0"/>
              </a:rPr>
              <a:t>                                 </a:t>
            </a:r>
            <a:endPar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indent="0">
              <a:spcBef>
                <a:spcPts val="0"/>
              </a:spcBef>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lang="en-US" b="1" dirty="0">
                <a:effectLst>
                  <a:outerShdw blurRad="38100" dist="38100" dir="2700000" algn="tl">
                    <a:srgbClr val="000000">
                      <a:alpha val="43137"/>
                    </a:srgbClr>
                  </a:outerShdw>
                </a:effectLst>
                <a:latin typeface="Courier New" panose="02070309020205020404" pitchFamily="49" charset="0"/>
                <a:ea typeface="Times New Roman" panose="02020603050405020304" pitchFamily="18" charset="0"/>
                <a:cs typeface="Times New Roman" panose="02020603050405020304" pitchFamily="18" charset="0"/>
              </a:rPr>
              <a:t>He gets sweeter and sweeter</a:t>
            </a:r>
          </a:p>
          <a:p>
            <a:pPr marL="0" indent="0">
              <a:spcBef>
                <a:spcPts val="0"/>
              </a:spcBef>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lang="en-US" b="1" dirty="0">
                <a:effectLst>
                  <a:outerShdw blurRad="38100" dist="38100" dir="2700000" algn="tl">
                    <a:srgbClr val="000000">
                      <a:alpha val="43137"/>
                    </a:srgbClr>
                  </a:outerShdw>
                </a:effectLst>
                <a:latin typeface="Courier New" panose="02070309020205020404" pitchFamily="49" charset="0"/>
                <a:ea typeface="Times New Roman" panose="02020603050405020304" pitchFamily="18" charset="0"/>
                <a:cs typeface="Times New Roman" panose="02020603050405020304" pitchFamily="18" charset="0"/>
              </a:rPr>
              <a:t> as the days go by</a:t>
            </a:r>
            <a:endPar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indent="0">
              <a:spcBef>
                <a:spcPts val="0"/>
              </a:spcBef>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endPar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indent="0">
              <a:spcBef>
                <a:spcPts val="0"/>
              </a:spcBef>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lang="en-US" b="1" dirty="0">
                <a:effectLst>
                  <a:outerShdw blurRad="38100" dist="38100" dir="2700000" algn="tl">
                    <a:srgbClr val="000000">
                      <a:alpha val="43137"/>
                    </a:srgbClr>
                  </a:outerShdw>
                </a:effectLst>
                <a:latin typeface="Courier New" panose="02070309020205020404" pitchFamily="49" charset="0"/>
                <a:ea typeface="Times New Roman" panose="02020603050405020304" pitchFamily="18" charset="0"/>
                <a:cs typeface="Times New Roman" panose="02020603050405020304" pitchFamily="18" charset="0"/>
              </a:rPr>
              <a:t>Oh what a love between my Lord and I</a:t>
            </a:r>
            <a:endPar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indent="0">
              <a:spcBef>
                <a:spcPts val="0"/>
              </a:spcBef>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lang="en-US" b="1" dirty="0">
                <a:effectLst>
                  <a:outerShdw blurRad="38100" dist="38100" dir="2700000" algn="tl">
                    <a:srgbClr val="000000">
                      <a:alpha val="43137"/>
                    </a:srgbClr>
                  </a:outerShdw>
                </a:effectLst>
                <a:latin typeface="Courier New" panose="02070309020205020404" pitchFamily="49" charset="0"/>
                <a:ea typeface="Times New Roman" panose="02020603050405020304" pitchFamily="18" charset="0"/>
                <a:cs typeface="Times New Roman" panose="02020603050405020304" pitchFamily="18" charset="0"/>
              </a:rPr>
              <a:t>       </a:t>
            </a:r>
            <a:endPar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indent="0">
              <a:spcBef>
                <a:spcPts val="0"/>
              </a:spcBef>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lang="en-US" b="1" dirty="0">
                <a:effectLst>
                  <a:outerShdw blurRad="38100" dist="38100" dir="2700000" algn="tl">
                    <a:srgbClr val="000000">
                      <a:alpha val="43137"/>
                    </a:srgbClr>
                  </a:outerShdw>
                </a:effectLst>
                <a:latin typeface="Courier New" panose="02070309020205020404" pitchFamily="49" charset="0"/>
                <a:ea typeface="Times New Roman" panose="02020603050405020304" pitchFamily="18" charset="0"/>
                <a:cs typeface="Times New Roman" panose="02020603050405020304" pitchFamily="18" charset="0"/>
              </a:rPr>
              <a:t>I keep falling in love with Him</a:t>
            </a:r>
            <a:endPar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defRPr/>
            </a:pPr>
            <a:endParaRPr lang="en-US" sz="1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6426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95F402-36D4-40EE-A53F-A7FF01FD7354}"/>
              </a:ext>
            </a:extLst>
          </p:cNvPr>
          <p:cNvSpPr>
            <a:spLocks noGrp="1"/>
          </p:cNvSpPr>
          <p:nvPr>
            <p:ph idx="1"/>
          </p:nvPr>
        </p:nvSpPr>
        <p:spPr>
          <a:xfrm>
            <a:off x="0" y="293914"/>
            <a:ext cx="12191999" cy="6368143"/>
          </a:xfrm>
        </p:spPr>
        <p:txBody>
          <a:bodyPr/>
          <a:lstStyle/>
          <a:p>
            <a:pPr marL="0" marR="0" indent="0" algn="ctr" fontAlgn="base">
              <a:lnSpc>
                <a:spcPct val="107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b="1" dirty="0">
                <a:solidFill>
                  <a:srgbClr val="000000"/>
                </a:solidFill>
                <a:effectLst>
                  <a:outerShdw blurRad="38100" dist="38100" dir="2700000" algn="tl">
                    <a:srgbClr val="000000">
                      <a:alpha val="43137"/>
                    </a:srgbClr>
                  </a:outerShdw>
                </a:effectLst>
                <a:latin typeface="Courier New" panose="02070309020205020404" pitchFamily="49" charset="0"/>
                <a:ea typeface="Times New Roman" panose="02020603050405020304" pitchFamily="18" charset="0"/>
                <a:cs typeface="Times New Roman" panose="02020603050405020304" pitchFamily="18" charset="0"/>
              </a:rPr>
              <a:t>Verse 1</a:t>
            </a:r>
            <a:endPar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ctr" fontAlgn="base">
              <a:lnSpc>
                <a:spcPct val="107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b="1" dirty="0">
                <a:solidFill>
                  <a:srgbClr val="000000"/>
                </a:solidFill>
                <a:effectLst>
                  <a:outerShdw blurRad="38100" dist="38100" dir="2700000" algn="tl">
                    <a:srgbClr val="000000">
                      <a:alpha val="43137"/>
                    </a:srgbClr>
                  </a:outerShdw>
                </a:effectLst>
                <a:latin typeface="Courier New" panose="02070309020205020404" pitchFamily="49" charset="0"/>
                <a:ea typeface="Times New Roman" panose="02020603050405020304" pitchFamily="18" charset="0"/>
                <a:cs typeface="Times New Roman" panose="02020603050405020304" pitchFamily="18" charset="0"/>
              </a:rPr>
              <a:t> </a:t>
            </a:r>
            <a:endPar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ctr" fontAlgn="base">
              <a:lnSpc>
                <a:spcPct val="107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b="1" dirty="0">
                <a:solidFill>
                  <a:srgbClr val="000000"/>
                </a:solidFill>
                <a:effectLst>
                  <a:outerShdw blurRad="38100" dist="38100" dir="2700000" algn="tl">
                    <a:srgbClr val="000000">
                      <a:alpha val="43137"/>
                    </a:srgbClr>
                  </a:outerShdw>
                </a:effectLst>
                <a:latin typeface="Courier New" panose="02070309020205020404" pitchFamily="49" charset="0"/>
                <a:ea typeface="Times New Roman" panose="02020603050405020304" pitchFamily="18" charset="0"/>
                <a:cs typeface="Times New Roman" panose="02020603050405020304" pitchFamily="18" charset="0"/>
              </a:rPr>
              <a:t>O come let us adore Him, O come let us adore Him</a:t>
            </a:r>
            <a:endPar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ctr" fontAlgn="base">
              <a:lnSpc>
                <a:spcPct val="107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b="1" dirty="0">
                <a:solidFill>
                  <a:srgbClr val="000000"/>
                </a:solidFill>
                <a:effectLst>
                  <a:outerShdw blurRad="38100" dist="38100" dir="2700000" algn="tl">
                    <a:srgbClr val="000000">
                      <a:alpha val="43137"/>
                    </a:srgbClr>
                  </a:outerShdw>
                </a:effectLst>
                <a:latin typeface="Courier New" panose="02070309020205020404" pitchFamily="49" charset="0"/>
                <a:ea typeface="Times New Roman" panose="02020603050405020304" pitchFamily="18" charset="0"/>
                <a:cs typeface="Times New Roman" panose="02020603050405020304" pitchFamily="18" charset="0"/>
              </a:rPr>
              <a:t>O come let us adore Him, Christ the Lord.</a:t>
            </a:r>
            <a:endPar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ctr" fontAlgn="base">
              <a:lnSpc>
                <a:spcPct val="107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b="1" dirty="0">
                <a:solidFill>
                  <a:srgbClr val="000000"/>
                </a:solidFill>
                <a:effectLst>
                  <a:outerShdw blurRad="38100" dist="38100" dir="2700000" algn="tl">
                    <a:srgbClr val="000000">
                      <a:alpha val="43137"/>
                    </a:srgbClr>
                  </a:outerShdw>
                </a:effectLst>
                <a:latin typeface="Courier New" panose="02070309020205020404" pitchFamily="49" charset="0"/>
                <a:ea typeface="Times New Roman" panose="02020603050405020304" pitchFamily="18" charset="0"/>
                <a:cs typeface="Times New Roman" panose="02020603050405020304" pitchFamily="18" charset="0"/>
              </a:rPr>
              <a:t> </a:t>
            </a:r>
            <a:endPar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ctr" fontAlgn="base">
              <a:lnSpc>
                <a:spcPct val="107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b="1" dirty="0">
                <a:solidFill>
                  <a:srgbClr val="000000"/>
                </a:solidFill>
                <a:effectLst>
                  <a:outerShdw blurRad="38100" dist="38100" dir="2700000" algn="tl">
                    <a:srgbClr val="000000">
                      <a:alpha val="43137"/>
                    </a:srgbClr>
                  </a:outerShdw>
                </a:effectLst>
                <a:latin typeface="Courier New" panose="02070309020205020404" pitchFamily="49" charset="0"/>
                <a:ea typeface="Times New Roman" panose="02020603050405020304" pitchFamily="18" charset="0"/>
                <a:cs typeface="Times New Roman" panose="02020603050405020304" pitchFamily="18" charset="0"/>
              </a:rPr>
              <a:t>Verse 2</a:t>
            </a:r>
            <a:endPar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ctr" fontAlgn="base">
              <a:lnSpc>
                <a:spcPct val="107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b="1" dirty="0">
                <a:solidFill>
                  <a:srgbClr val="000000"/>
                </a:solidFill>
                <a:effectLst>
                  <a:outerShdw blurRad="38100" dist="38100" dir="2700000" algn="tl">
                    <a:srgbClr val="000000">
                      <a:alpha val="43137"/>
                    </a:srgbClr>
                  </a:outerShdw>
                </a:effectLst>
                <a:latin typeface="Courier New" panose="02070309020205020404" pitchFamily="49" charset="0"/>
                <a:ea typeface="Times New Roman" panose="02020603050405020304" pitchFamily="18" charset="0"/>
                <a:cs typeface="Times New Roman" panose="02020603050405020304" pitchFamily="18" charset="0"/>
              </a:rPr>
              <a:t>For You alone are worthy, For You alone are worthy</a:t>
            </a:r>
            <a:endPar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ctr" fontAlgn="base">
              <a:lnSpc>
                <a:spcPct val="107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b="1" dirty="0">
                <a:solidFill>
                  <a:srgbClr val="000000"/>
                </a:solidFill>
                <a:effectLst>
                  <a:outerShdw blurRad="38100" dist="38100" dir="2700000" algn="tl">
                    <a:srgbClr val="000000">
                      <a:alpha val="43137"/>
                    </a:srgbClr>
                  </a:outerShdw>
                </a:effectLst>
                <a:latin typeface="Courier New" panose="02070309020205020404" pitchFamily="49" charset="0"/>
                <a:ea typeface="Times New Roman" panose="02020603050405020304" pitchFamily="18" charset="0"/>
                <a:cs typeface="Times New Roman" panose="02020603050405020304" pitchFamily="18" charset="0"/>
              </a:rPr>
              <a:t>For You alone are </a:t>
            </a:r>
            <a:r>
              <a:rPr lang="en-US" b="1" dirty="0" err="1">
                <a:solidFill>
                  <a:srgbClr val="000000"/>
                </a:solidFill>
                <a:effectLst>
                  <a:outerShdw blurRad="38100" dist="38100" dir="2700000" algn="tl">
                    <a:srgbClr val="000000">
                      <a:alpha val="43137"/>
                    </a:srgbClr>
                  </a:outerShdw>
                </a:effectLst>
                <a:latin typeface="Courier New" panose="02070309020205020404" pitchFamily="49" charset="0"/>
                <a:ea typeface="Times New Roman" panose="02020603050405020304" pitchFamily="18" charset="0"/>
                <a:cs typeface="Times New Roman" panose="02020603050405020304" pitchFamily="18" charset="0"/>
              </a:rPr>
              <a:t>wor</a:t>
            </a:r>
            <a:r>
              <a:rPr lang="en-US" b="1" dirty="0">
                <a:solidFill>
                  <a:srgbClr val="000000"/>
                </a:solidFill>
                <a:effectLst>
                  <a:outerShdw blurRad="38100" dist="38100" dir="2700000" algn="tl">
                    <a:srgbClr val="000000">
                      <a:alpha val="43137"/>
                    </a:srgbClr>
                  </a:outerShdw>
                </a:effectLst>
                <a:latin typeface="Courier New" panose="02070309020205020404" pitchFamily="49" charset="0"/>
                <a:ea typeface="Times New Roman" panose="02020603050405020304" pitchFamily="18" charset="0"/>
                <a:cs typeface="Times New Roman" panose="02020603050405020304" pitchFamily="18" charset="0"/>
              </a:rPr>
              <a:t>-thy, Christ the Lord.</a:t>
            </a:r>
            <a:endPar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ctr" fontAlgn="base">
              <a:lnSpc>
                <a:spcPct val="107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b="1" dirty="0">
                <a:solidFill>
                  <a:srgbClr val="000000"/>
                </a:solidFill>
                <a:effectLst>
                  <a:outerShdw blurRad="38100" dist="38100" dir="2700000" algn="tl">
                    <a:srgbClr val="000000">
                      <a:alpha val="43137"/>
                    </a:srgbClr>
                  </a:outerShdw>
                </a:effectLst>
                <a:latin typeface="Courier New" panose="02070309020205020404" pitchFamily="49" charset="0"/>
                <a:ea typeface="Times New Roman" panose="02020603050405020304" pitchFamily="18" charset="0"/>
                <a:cs typeface="Times New Roman" panose="02020603050405020304" pitchFamily="18" charset="0"/>
              </a:rPr>
              <a:t> </a:t>
            </a:r>
            <a:endPar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ctr" fontAlgn="base">
              <a:lnSpc>
                <a:spcPct val="107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b="1" dirty="0">
                <a:solidFill>
                  <a:srgbClr val="000000"/>
                </a:solidFill>
                <a:effectLst>
                  <a:outerShdw blurRad="38100" dist="38100" dir="2700000" algn="tl">
                    <a:srgbClr val="000000">
                      <a:alpha val="43137"/>
                    </a:srgbClr>
                  </a:outerShdw>
                </a:effectLst>
                <a:latin typeface="Courier New" panose="02070309020205020404" pitchFamily="49" charset="0"/>
                <a:ea typeface="Times New Roman" panose="02020603050405020304" pitchFamily="18" charset="0"/>
                <a:cs typeface="Times New Roman" panose="02020603050405020304" pitchFamily="18" charset="0"/>
              </a:rPr>
              <a:t>Verse 3</a:t>
            </a:r>
            <a:endPar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ctr" fontAlgn="base">
              <a:lnSpc>
                <a:spcPct val="107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b="1" dirty="0">
                <a:solidFill>
                  <a:srgbClr val="000000"/>
                </a:solidFill>
                <a:effectLst>
                  <a:outerShdw blurRad="38100" dist="38100" dir="2700000" algn="tl">
                    <a:srgbClr val="000000">
                      <a:alpha val="43137"/>
                    </a:srgbClr>
                  </a:outerShdw>
                </a:effectLst>
                <a:latin typeface="Courier New" panose="02070309020205020404" pitchFamily="49" charset="0"/>
                <a:ea typeface="Times New Roman" panose="02020603050405020304" pitchFamily="18" charset="0"/>
                <a:cs typeface="Times New Roman" panose="02020603050405020304" pitchFamily="18" charset="0"/>
              </a:rPr>
              <a:t>We'll give You all the glory, We'll give You all the glory,</a:t>
            </a:r>
            <a:endPar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ctr" fontAlgn="base">
              <a:lnSpc>
                <a:spcPct val="107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b="1" dirty="0">
                <a:solidFill>
                  <a:srgbClr val="000000"/>
                </a:solidFill>
                <a:effectLst>
                  <a:outerShdw blurRad="38100" dist="38100" dir="2700000" algn="tl">
                    <a:srgbClr val="000000">
                      <a:alpha val="43137"/>
                    </a:srgbClr>
                  </a:outerShdw>
                </a:effectLst>
                <a:latin typeface="Courier New" panose="02070309020205020404" pitchFamily="49" charset="0"/>
                <a:ea typeface="Times New Roman" panose="02020603050405020304" pitchFamily="18" charset="0"/>
                <a:cs typeface="Times New Roman" panose="02020603050405020304" pitchFamily="18" charset="0"/>
              </a:rPr>
              <a:t>We'll give You all the </a:t>
            </a:r>
            <a:r>
              <a:rPr lang="en-US" b="1" dirty="0" err="1">
                <a:solidFill>
                  <a:srgbClr val="000000"/>
                </a:solidFill>
                <a:effectLst>
                  <a:outerShdw blurRad="38100" dist="38100" dir="2700000" algn="tl">
                    <a:srgbClr val="000000">
                      <a:alpha val="43137"/>
                    </a:srgbClr>
                  </a:outerShdw>
                </a:effectLst>
                <a:latin typeface="Courier New" panose="02070309020205020404" pitchFamily="49" charset="0"/>
                <a:ea typeface="Times New Roman" panose="02020603050405020304" pitchFamily="18" charset="0"/>
                <a:cs typeface="Times New Roman" panose="02020603050405020304" pitchFamily="18" charset="0"/>
              </a:rPr>
              <a:t>glo</a:t>
            </a:r>
            <a:r>
              <a:rPr lang="en-US" b="1" dirty="0">
                <a:solidFill>
                  <a:srgbClr val="000000"/>
                </a:solidFill>
                <a:effectLst>
                  <a:outerShdw blurRad="38100" dist="38100" dir="2700000" algn="tl">
                    <a:srgbClr val="000000">
                      <a:alpha val="43137"/>
                    </a:srgbClr>
                  </a:outerShdw>
                </a:effectLst>
                <a:latin typeface="Courier New" panose="02070309020205020404" pitchFamily="49" charset="0"/>
                <a:ea typeface="Times New Roman" panose="02020603050405020304" pitchFamily="18" charset="0"/>
                <a:cs typeface="Times New Roman" panose="02020603050405020304" pitchFamily="18" charset="0"/>
              </a:rPr>
              <a:t> - </a:t>
            </a:r>
            <a:r>
              <a:rPr lang="en-US" b="1" dirty="0" err="1">
                <a:solidFill>
                  <a:srgbClr val="000000"/>
                </a:solidFill>
                <a:effectLst>
                  <a:outerShdw blurRad="38100" dist="38100" dir="2700000" algn="tl">
                    <a:srgbClr val="000000">
                      <a:alpha val="43137"/>
                    </a:srgbClr>
                  </a:outerShdw>
                </a:effectLst>
                <a:latin typeface="Courier New" panose="02070309020205020404" pitchFamily="49" charset="0"/>
                <a:ea typeface="Times New Roman" panose="02020603050405020304" pitchFamily="18" charset="0"/>
                <a:cs typeface="Times New Roman" panose="02020603050405020304" pitchFamily="18" charset="0"/>
              </a:rPr>
              <a:t>ry</a:t>
            </a:r>
            <a:r>
              <a:rPr lang="en-US" b="1" dirty="0">
                <a:solidFill>
                  <a:srgbClr val="000000"/>
                </a:solidFill>
                <a:effectLst>
                  <a:outerShdw blurRad="38100" dist="38100" dir="2700000" algn="tl">
                    <a:srgbClr val="000000">
                      <a:alpha val="43137"/>
                    </a:srgbClr>
                  </a:outerShdw>
                </a:effectLst>
                <a:latin typeface="Courier New" panose="02070309020205020404" pitchFamily="49" charset="0"/>
                <a:ea typeface="Times New Roman" panose="02020603050405020304" pitchFamily="18" charset="0"/>
                <a:cs typeface="Times New Roman" panose="02020603050405020304" pitchFamily="18" charset="0"/>
              </a:rPr>
              <a:t>, Christ the Lord.</a:t>
            </a:r>
            <a:endPar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576832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Content Placeholder 2">
            <a:extLst>
              <a:ext uri="{FF2B5EF4-FFF2-40B4-BE49-F238E27FC236}">
                <a16:creationId xmlns:a16="http://schemas.microsoft.com/office/drawing/2014/main" id="{68556482-D231-4423-961D-472F85477767}"/>
              </a:ext>
            </a:extLst>
          </p:cNvPr>
          <p:cNvSpPr>
            <a:spLocks noGrp="1" noChangeArrowheads="1"/>
          </p:cNvSpPr>
          <p:nvPr>
            <p:ph idx="1"/>
          </p:nvPr>
        </p:nvSpPr>
        <p:spPr>
          <a:xfrm>
            <a:off x="1426029" y="992266"/>
            <a:ext cx="8980713" cy="5560934"/>
          </a:xfrm>
        </p:spPr>
        <p:txBody>
          <a:bodyPr>
            <a:normAutofit/>
          </a:bodyPr>
          <a:lstStyle/>
          <a:p>
            <a:pPr marL="0" indent="0" algn="ctr" eaLnBrk="1">
              <a:buNone/>
              <a:defRPr/>
            </a:pPr>
            <a:r>
              <a:rPr lang="en-US" altLang="en-US" sz="3200" b="1" dirty="0">
                <a:effectLst>
                  <a:outerShdw blurRad="38100" dist="38100" dir="2700000" algn="tl">
                    <a:srgbClr val="000000">
                      <a:alpha val="43137"/>
                    </a:srgbClr>
                  </a:outerShdw>
                </a:effectLst>
                <a:latin typeface="Arial Rounded MT Bold" panose="020F0704030504030204" pitchFamily="34" charset="0"/>
              </a:rPr>
              <a:t>Repeat</a:t>
            </a:r>
          </a:p>
          <a:p>
            <a:pPr marL="0" indent="0" algn="ctr" eaLnBrk="1">
              <a:buNone/>
              <a:defRPr/>
            </a:pPr>
            <a:r>
              <a:rPr lang="en-US" altLang="en-US" sz="3200" b="1" dirty="0">
                <a:effectLst>
                  <a:outerShdw blurRad="38100" dist="38100" dir="2700000" algn="tl">
                    <a:srgbClr val="000000">
                      <a:alpha val="43137"/>
                    </a:srgbClr>
                  </a:outerShdw>
                </a:effectLst>
                <a:latin typeface="Arial Rounded MT Bold" panose="020F0704030504030204" pitchFamily="34" charset="0"/>
              </a:rPr>
              <a:t>I Lift My Offering to You</a:t>
            </a:r>
          </a:p>
          <a:p>
            <a:pPr marL="0" indent="0" algn="ctr" eaLnBrk="1">
              <a:buNone/>
              <a:defRPr/>
            </a:pPr>
            <a:r>
              <a:rPr lang="en-US" altLang="en-US" sz="3200" b="1" dirty="0">
                <a:effectLst>
                  <a:outerShdw blurRad="38100" dist="38100" dir="2700000" algn="tl">
                    <a:srgbClr val="000000">
                      <a:alpha val="43137"/>
                    </a:srgbClr>
                  </a:outerShdw>
                </a:effectLst>
                <a:latin typeface="Arial Rounded MT Bold" panose="020F0704030504030204" pitchFamily="34" charset="0"/>
              </a:rPr>
              <a:t>Let It Please You Oh Lord</a:t>
            </a:r>
          </a:p>
          <a:p>
            <a:pPr marL="0" indent="0" algn="ctr" eaLnBrk="1">
              <a:buNone/>
              <a:defRPr/>
            </a:pPr>
            <a:r>
              <a:rPr lang="en-US" altLang="en-US" sz="3200" b="1" dirty="0">
                <a:effectLst>
                  <a:outerShdw blurRad="38100" dist="38100" dir="2700000" algn="tl">
                    <a:srgbClr val="000000">
                      <a:alpha val="43137"/>
                    </a:srgbClr>
                  </a:outerShdw>
                </a:effectLst>
                <a:latin typeface="Arial Rounded MT Bold" panose="020F0704030504030204" pitchFamily="34" charset="0"/>
              </a:rPr>
              <a:t>This is My Seed</a:t>
            </a:r>
          </a:p>
          <a:p>
            <a:pPr marL="0" indent="0" algn="ctr" eaLnBrk="1">
              <a:buNone/>
              <a:defRPr/>
            </a:pPr>
            <a:r>
              <a:rPr lang="en-US" altLang="en-US" sz="3200" b="1" dirty="0">
                <a:effectLst>
                  <a:outerShdw blurRad="38100" dist="38100" dir="2700000" algn="tl">
                    <a:srgbClr val="000000">
                      <a:alpha val="43137"/>
                    </a:srgbClr>
                  </a:outerShdw>
                </a:effectLst>
                <a:latin typeface="Arial Rounded MT Bold" panose="020F0704030504030204" pitchFamily="34" charset="0"/>
              </a:rPr>
              <a:t>Although It Leaves My Hand </a:t>
            </a:r>
          </a:p>
          <a:p>
            <a:pPr marL="0" indent="0" algn="ctr" eaLnBrk="1">
              <a:buNone/>
              <a:defRPr/>
            </a:pPr>
            <a:r>
              <a:rPr lang="en-US" altLang="en-US" sz="3200" b="1" dirty="0">
                <a:effectLst>
                  <a:outerShdw blurRad="38100" dist="38100" dir="2700000" algn="tl">
                    <a:srgbClr val="000000">
                      <a:alpha val="43137"/>
                    </a:srgbClr>
                  </a:outerShdw>
                </a:effectLst>
                <a:latin typeface="Arial Rounded MT Bold" panose="020F0704030504030204" pitchFamily="34" charset="0"/>
              </a:rPr>
              <a:t>It will Never Leave My Life</a:t>
            </a:r>
          </a:p>
          <a:p>
            <a:pPr marL="0" indent="0" algn="ctr" eaLnBrk="1">
              <a:buNone/>
              <a:defRPr/>
            </a:pPr>
            <a:r>
              <a:rPr lang="en-US" altLang="en-US" sz="3200" b="1" dirty="0">
                <a:effectLst>
                  <a:outerShdw blurRad="38100" dist="38100" dir="2700000" algn="tl">
                    <a:srgbClr val="000000">
                      <a:alpha val="43137"/>
                    </a:srgbClr>
                  </a:outerShdw>
                </a:effectLst>
                <a:latin typeface="Arial Rounded MT Bold" panose="020F0704030504030204" pitchFamily="34" charset="0"/>
              </a:rPr>
              <a:t>You Will Multiply It!</a:t>
            </a:r>
            <a:endParaRPr lang="en-US" altLang="en-US" sz="3200"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817"/>
              </a:spcBef>
              <a:buNone/>
              <a:defRPr/>
            </a:pPr>
            <a:endParaRPr lang="en-US" altLang="en-US" sz="3200"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817"/>
              </a:spcBef>
              <a:buNone/>
              <a:defRPr/>
            </a:pPr>
            <a:r>
              <a:rPr lang="en-US" altLang="en-US" sz="3200" b="1" dirty="0">
                <a:effectLst>
                  <a:outerShdw blurRad="38100" dist="38100" dir="2700000" algn="tl">
                    <a:srgbClr val="000000">
                      <a:alpha val="43137"/>
                    </a:srgbClr>
                  </a:outerShdw>
                </a:effectLst>
                <a:latin typeface="Arial Rounded MT Bold" panose="020F0704030504030204" pitchFamily="34" charset="0"/>
              </a:rPr>
              <a:t>Accept My Seed Oh Lord!</a:t>
            </a:r>
          </a:p>
          <a:p>
            <a:pPr eaLnBrk="1">
              <a:defRPr/>
            </a:pPr>
            <a:endParaRPr lang="en-US"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Jesus%20Introduction%20(by%20Steve%20Harvey)[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9271" y="145774"/>
            <a:ext cx="11966712" cy="6520069"/>
          </a:xfrm>
        </p:spPr>
      </p:pic>
    </p:spTree>
    <p:extLst>
      <p:ext uri="{BB962C8B-B14F-4D97-AF65-F5344CB8AC3E}">
        <p14:creationId xmlns:p14="http://schemas.microsoft.com/office/powerpoint/2010/main" val="24239952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127D4-CCCF-475B-AD5D-3555FE86E77A}"/>
              </a:ext>
            </a:extLst>
          </p:cNvPr>
          <p:cNvSpPr>
            <a:spLocks noGrp="1"/>
          </p:cNvSpPr>
          <p:nvPr>
            <p:ph type="title"/>
          </p:nvPr>
        </p:nvSpPr>
        <p:spPr/>
        <p:txBody>
          <a:bodyPr/>
          <a:lstStyle/>
          <a:p>
            <a:endParaRPr lang="en-US"/>
          </a:p>
        </p:txBody>
      </p:sp>
      <p:pic>
        <p:nvPicPr>
          <p:cNvPr id="4" name="Picture 2" descr="See the source image">
            <a:extLst>
              <a:ext uri="{FF2B5EF4-FFF2-40B4-BE49-F238E27FC236}">
                <a16:creationId xmlns:a16="http://schemas.microsoft.com/office/drawing/2014/main" id="{8F47C0AB-B0EF-4373-985E-2A180425EE6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7457" y="283029"/>
            <a:ext cx="11506200" cy="6302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820690"/>
      </p:ext>
    </p:extLst>
  </p:cSld>
  <p:clrMapOvr>
    <a:masterClrMapping/>
  </p:clrMapOvr>
  <mc:AlternateContent xmlns:mc="http://schemas.openxmlformats.org/markup-compatibility/2006" xmlns:p14="http://schemas.microsoft.com/office/powerpoint/2010/main">
    <mc:Choice Requires="p14">
      <p:transition spd="slow" p14:dur="3000">
        <p:push dir="d"/>
      </p:transition>
    </mc:Choice>
    <mc:Fallback xmlns="">
      <p:transition spd="slow">
        <p:push dir="d"/>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8169</TotalTime>
  <Words>1491</Words>
  <Application>Microsoft Office PowerPoint</Application>
  <PresentationFormat>Widescreen</PresentationFormat>
  <Paragraphs>255</Paragraphs>
  <Slides>40</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Amasis MT Pro Black</vt:lpstr>
      <vt:lpstr>Arial</vt:lpstr>
      <vt:lpstr>Arial Rounded MT Bold</vt:lpstr>
      <vt:lpstr>Baskerville Old Face</vt:lpstr>
      <vt:lpstr>Calibri</vt:lpstr>
      <vt:lpstr>Calibri Light</vt:lpstr>
      <vt:lpstr>Courier New</vt:lpstr>
      <vt:lpstr>Times New Roman</vt:lpstr>
      <vt:lpstr>Wingdings</vt:lpstr>
      <vt:lpstr>Office Theme</vt:lpstr>
      <vt:lpstr>PowerPoint Presentation</vt:lpstr>
      <vt:lpstr>Announcements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Than the Manger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Luke 2</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Linton</dc:creator>
  <cp:lastModifiedBy>David Linton</cp:lastModifiedBy>
  <cp:revision>189</cp:revision>
  <dcterms:created xsi:type="dcterms:W3CDTF">2019-12-18T22:50:59Z</dcterms:created>
  <dcterms:modified xsi:type="dcterms:W3CDTF">2021-12-12T15:28:20Z</dcterms:modified>
</cp:coreProperties>
</file>