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3"/>
    <p:sldId id="256" r:id="rId4"/>
    <p:sldId id="269" r:id="rId5"/>
    <p:sldId id="288" r:id="rId6"/>
    <p:sldId id="268" r:id="rId7"/>
    <p:sldId id="258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93" y="1222154"/>
            <a:ext cx="7010400" cy="2387600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Plain Talk About Our Harvest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pt1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305" y="293913"/>
            <a:ext cx="3657600" cy="741362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6:7-8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487" y="293913"/>
            <a:ext cx="2950028" cy="25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954" y="5954233"/>
            <a:ext cx="21270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0086" y="5954233"/>
            <a:ext cx="22794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9, 2022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7" y="1306286"/>
            <a:ext cx="11397343" cy="423454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Last Week We Talked About Things Out of Our Control…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             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ie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… Covid, World Events, Other People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Things in our Control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lvl="1"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Attitude Toward These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lvl="1"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Response to These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Let’s Add Another Item to Our List of What we can Control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lvl="1" algn="ctr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What and How We Sow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6773" y="2821214"/>
            <a:ext cx="2645227" cy="1870529"/>
          </a:xfrm>
          <a:solidFill>
            <a:schemeClr val="bg1"/>
          </a:solidFill>
          <a:effectLst>
            <a:softEdge rad="38100"/>
          </a:effectLst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Principle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Promise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Provision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21952"/>
            <a:ext cx="4278086" cy="1569660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2020 / 2021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Left Many Feeling Hopeless / Helpless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1115" y="4190900"/>
            <a:ext cx="4528457" cy="2062103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But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If Your God’s Child…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You Are Never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Hopeless / Helpless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836"/>
            <a:ext cx="10515600" cy="7234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3179135"/>
            <a:ext cx="8904515" cy="2252836"/>
          </a:xfrm>
          <a:solidFill>
            <a:schemeClr val="bg1">
              <a:alpha val="89000"/>
            </a:schemeClr>
          </a:solidFill>
          <a:effectLst>
            <a:softEdge rad="38100"/>
          </a:effectLst>
        </p:spPr>
        <p:txBody>
          <a:bodyPr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Whatsoever-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Word, Deed,  Action / Inaction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Soweth-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scatter, invest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Shall-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happen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Harvest, receive the same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r="17589" b="56323"/>
          <a:stretch>
            <a:fillRect/>
          </a:stretch>
        </p:blipFill>
        <p:spPr bwMode="auto">
          <a:xfrm>
            <a:off x="0" y="2645"/>
            <a:ext cx="8131628" cy="283776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836"/>
            <a:ext cx="9517912" cy="723446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Reap Only What Has Been Sown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240971"/>
            <a:ext cx="7935686" cy="506185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SzPct val="99000"/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Reaping From What We Sow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10000"/>
              </a:lnSpc>
              <a:buSzPct val="99000"/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Reaping From What Others Sow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Sowing Always Involves Seeds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  <a:buSzPct val="9900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Seeds = Potential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Seeds Always Produces a Harvest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  <a:buSzPct val="9900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Harvest = Results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4">
              <a:lnSpc>
                <a:spcPct val="110000"/>
              </a:lnSpc>
              <a:buSzPct val="99000"/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Some are Positive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4">
              <a:lnSpc>
                <a:spcPct val="110000"/>
              </a:lnSpc>
              <a:buSzPct val="99000"/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Some are Negative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1554162"/>
            <a:ext cx="8991600" cy="3551238"/>
          </a:xfr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Negative…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"</a:t>
            </a: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that soweth iniquity shall reap vanity"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-Prov 22:8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"For they have sown the wind, and they shall reap the whirlwind"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-Hosea 8:7 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James 4:17 (KJV)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17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Therefore to him that knoweth to do good, and doeth it not, to him it is sin.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28600"/>
            <a:ext cx="8305800" cy="707886"/>
          </a:xfrm>
          <a:prstGeom prst="rect">
            <a:avLst/>
          </a:prstGeom>
          <a:solidFill>
            <a:schemeClr val="bg1">
              <a:alpha val="93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lvl="1">
              <a:buClrTx/>
              <a:buSzPct val="99000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Reaping From What We Sow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3308" y="1371600"/>
            <a:ext cx="8991600" cy="5486400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Positive…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Psalms 126:5-6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They that sow in tears shall reap in joy.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6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that goeth forth and weepeth, bearing precious seed, shall doubtless come again with rejoicing, bringing his sheaves with him.”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Galatians 6:9-10 (KJV)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9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And let us not be weary in well doing: for in due season we shall reap, if we faint not.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As we have therefore opportunity, let us do good unto all men, especially unto them who are of the household of faith.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Tx/>
              <a:buSzPct val="99000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Reaping From What We Sow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8400" y="2971800"/>
            <a:ext cx="7086600" cy="2535865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What are You Sowing?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endParaRPr lang="en-US" sz="3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Positive?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    Negative?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228600"/>
            <a:ext cx="7772400" cy="70788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lvl="1">
              <a:buClrTx/>
              <a:buSzPct val="99000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Reaping From What We Sow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1640</Words>
  <Application>WPS Presentation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SimSun</vt:lpstr>
      <vt:lpstr>Wingdings</vt:lpstr>
      <vt:lpstr>Baskerville Old Face</vt:lpstr>
      <vt:lpstr>Arial Rounded MT Bold</vt:lpstr>
      <vt:lpstr>Amasis MT Pro Black</vt:lpstr>
      <vt:lpstr>Lapsus Pro (theguybrush.com)</vt:lpstr>
      <vt:lpstr>Courier New</vt:lpstr>
      <vt:lpstr>Times New Roman</vt:lpstr>
      <vt:lpstr>Calibri</vt:lpstr>
      <vt:lpstr>Amasis MT Pro Medium</vt:lpstr>
      <vt:lpstr>Segoe Print</vt:lpstr>
      <vt:lpstr>Microsoft YaHei</vt:lpstr>
      <vt:lpstr>Arial Unicode MS</vt:lpstr>
      <vt:lpstr>Calibri Light</vt:lpstr>
      <vt:lpstr>Arial Unicode MS</vt:lpstr>
      <vt:lpstr>Verdana</vt:lpstr>
      <vt:lpstr>Office Theme</vt:lpstr>
      <vt:lpstr>PowerPoint 演示文稿</vt:lpstr>
      <vt:lpstr>Plain Talk About Our Harvest pt1</vt:lpstr>
      <vt:lpstr>PowerPoint 演示文稿</vt:lpstr>
      <vt:lpstr>   </vt:lpstr>
      <vt:lpstr>PowerPoint 演示文稿</vt:lpstr>
      <vt:lpstr>We Reap Only What Has Been Sown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Lets Talk About the Harvest</dc:title>
  <dc:creator>David Linton</dc:creator>
  <cp:lastModifiedBy>edwar</cp:lastModifiedBy>
  <cp:revision>42</cp:revision>
  <dcterms:created xsi:type="dcterms:W3CDTF">2022-01-07T14:32:00Z</dcterms:created>
  <dcterms:modified xsi:type="dcterms:W3CDTF">2022-01-09T21:47:49Z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36DFA01EF1354001923CB0DE7A36C6C0</vt:lpwstr>
  </property>
  <property fmtid="{D5CDD505-2E9C-101B-9397-08002B2CF9AE}" pid="3" name="KSOProductBuildVer">
    <vt:lpwstr>1033-11.2.0.10307</vt:lpwstr>
  </property>
</Properties>
</file>