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56" r:id="rId4"/>
    <p:sldId id="288" r:id="rId5"/>
    <p:sldId id="268" r:id="rId6"/>
    <p:sldId id="258" r:id="rId7"/>
    <p:sldId id="462" r:id="rId8"/>
    <p:sldId id="259" r:id="rId9"/>
    <p:sldId id="261" r:id="rId10"/>
    <p:sldId id="465" r:id="rId11"/>
    <p:sldId id="466" r:id="rId12"/>
    <p:sldId id="46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21830" cy="723265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11658600" cy="5366658"/>
          </a:xfrm>
        </p:spPr>
        <p:txBody>
          <a:bodyPr/>
          <a:lstStyle/>
          <a:p>
            <a:pPr marL="0" indent="0"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4"/>
          <p:cNvSpPr txBox="1"/>
          <p:nvPr/>
        </p:nvSpPr>
        <p:spPr>
          <a:xfrm>
            <a:off x="838199" y="1055914"/>
            <a:ext cx="8044543" cy="557348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Do You Need?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Love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Mental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Financial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Quit Placing Blame and…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Start Planting Seed!!!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786" y="6134554"/>
            <a:ext cx="7657214" cy="723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73628"/>
            <a:ext cx="7657215" cy="3907972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Can Count the Number of Seeds…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…in an Apple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Cannot Count the Number of Apples…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…in a Seed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Only God Can!!!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r="-3" b="24803"/>
          <a:stretch>
            <a:fillRect/>
          </a:stretch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-3" b="24718"/>
          <a:stretch>
            <a:fillRect/>
          </a:stretch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" b="44006"/>
          <a:stretch>
            <a:fillRect/>
          </a:stretch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 b="-1"/>
          <a:stretch>
            <a:fillRect/>
          </a:stretch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/>
          <p:nvPr/>
        </p:nvSpPr>
        <p:spPr>
          <a:xfrm>
            <a:off x="838200" y="1825625"/>
            <a:ext cx="9350829" cy="367166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Harvest is a Consequence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“You Will Always Reap What You Sow”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Harvest is a Process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Takes Time and Steps”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Harvest is a Season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“There is an Appropriate Time or Due Season”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93" y="1222154"/>
            <a:ext cx="7010400" cy="23876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Plain Talk About Our Harvest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pt2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305" y="293913"/>
            <a:ext cx="3657600" cy="741362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7" y="293913"/>
            <a:ext cx="2950028" cy="25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954" y="5954233"/>
            <a:ext cx="2127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0086" y="5954233"/>
            <a:ext cx="2329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16,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6773" y="2821214"/>
            <a:ext cx="2645227" cy="1870529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Principle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Promise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1952"/>
            <a:ext cx="4278086" cy="156966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2020 / 2021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Left Many Feeling Hopeless / Helpless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1115" y="4190900"/>
            <a:ext cx="4528457" cy="2062103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But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If Your God’s Child…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You Are Never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Hopeless / Helpless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723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3179135"/>
            <a:ext cx="8904515" cy="2252836"/>
          </a:xfrm>
          <a:solidFill>
            <a:schemeClr val="bg1">
              <a:alpha val="89000"/>
            </a:schemeClr>
          </a:solidFill>
          <a:effectLst>
            <a:softEdge rad="38100"/>
          </a:effectLst>
        </p:spPr>
        <p:txBody>
          <a:bodyPr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Whatsoever-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Word, Deed,  Action / Inaction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Soweth-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scatter, invest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happen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Harvest, receive the same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7589" b="56323"/>
          <a:stretch>
            <a:fillRect/>
          </a:stretch>
        </p:blipFill>
        <p:spPr bwMode="auto">
          <a:xfrm>
            <a:off x="0" y="2645"/>
            <a:ext cx="8131628" cy="28377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930"/>
            <a:ext cx="10919460" cy="72326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Only What Has Been Sown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7935686" cy="506185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99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Reaping From What We Sow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buSzPct val="99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Reaping From What Others Sow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Sowing Always Involves Seeds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Seeds = Potential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Seeds Always Produces a Harvest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buSzPct val="9900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Harvest = Results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4">
              <a:lnSpc>
                <a:spcPct val="110000"/>
              </a:lnSpc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 are Positive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4">
              <a:lnSpc>
                <a:spcPct val="110000"/>
              </a:lnSpc>
              <a:buSzPct val="99000"/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 are Negative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" y="201930"/>
            <a:ext cx="11276965" cy="72326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the Same In Kind As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4" name="Content Placeholder 4"/>
          <p:cNvSpPr txBox="1"/>
          <p:nvPr/>
        </p:nvSpPr>
        <p:spPr>
          <a:xfrm>
            <a:off x="1258629" y="1160214"/>
            <a:ext cx="9674742" cy="48679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Whatsoever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Seed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Surrenders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to the…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…Law of Reproduction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Just Natural Seeds…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…But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Seeds of…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600"/>
              </a:spcBef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Attitudes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ts val="600"/>
              </a:spcBef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Actions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buClrTx/>
              <a:buSzPct val="99000"/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Involves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Mental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Emotional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Seeds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99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3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99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" y="201930"/>
            <a:ext cx="10441305" cy="72326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the Same In Kind As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4" name="Content Placeholder 4"/>
          <p:cNvSpPr txBox="1"/>
          <p:nvPr/>
        </p:nvSpPr>
        <p:spPr>
          <a:xfrm>
            <a:off x="805543" y="1210340"/>
            <a:ext cx="9085394" cy="484663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4:8 (AMP)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myself have seen, those who plow iniquity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sow trouble and mischief reap the same.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11:18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wicked earns deceptive wages, But he who sows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gets a true reward.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7:12 (KJV)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all things whatsoever ye would that men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do to you, do ye even so to them: for this 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and the prophets.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99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99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99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99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99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99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80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555" y="54610"/>
            <a:ext cx="7911465" cy="47879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11658600" cy="5366658"/>
          </a:xfrm>
        </p:spPr>
        <p:txBody>
          <a:bodyPr/>
          <a:lstStyle/>
          <a:p>
            <a:pPr marL="0" indent="0"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4"/>
          <p:cNvSpPr txBox="1"/>
          <p:nvPr/>
        </p:nvSpPr>
        <p:spPr>
          <a:xfrm>
            <a:off x="228600" y="1554163"/>
            <a:ext cx="9971314" cy="4650694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Power of Reproduction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Kernel of Corn Will Produce 1 Corn Stalk.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The Average, Each Stalk will Produce 3 Ears.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Average Ear of Corn has 250 Kernels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So that a Single Kernel of Corn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…will Yield a 75000% Increase.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 You Need?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930"/>
            <a:ext cx="8068945" cy="72326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7424057" cy="4757058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Want to Reap…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SzPct val="99000"/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Marriage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ClrTx/>
              <a:buSzPct val="99000"/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…Sow into Your Marriage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Tx/>
              <a:buSzPct val="99000"/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Work Relationships 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ClrTx/>
              <a:buSzPct val="99000"/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…Sow into Work Relationships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Tx/>
              <a:buSzPct val="99000"/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Personal Relationships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ClrTx/>
              <a:buSzPct val="99000"/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…Sow into Personal Relationships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ClrTx/>
              <a:buSzPct val="99000"/>
              <a:buFont typeface="Wingdings" panose="05000000000000000000" pitchFamily="2" charset="2"/>
              <a:buChar char="ü"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Spiritual Life 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ClrTx/>
              <a:buSzPct val="99000"/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…Sow into Spiritual Things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Presentation</Application>
  <PresentationFormat>Widescreen</PresentationFormat>
  <Paragraphs>119</Paragraphs>
  <Slides>12</Slides>
  <Notes>0</Notes>
  <HiddenSlides>4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Amasis MT Pro Medium</vt:lpstr>
      <vt:lpstr>Segoe Print</vt:lpstr>
      <vt:lpstr>Microsoft YaHei</vt:lpstr>
      <vt:lpstr>Arial Unicode MS</vt:lpstr>
      <vt:lpstr>Calibri Light</vt:lpstr>
      <vt:lpstr>Arial Unicode MS</vt:lpstr>
      <vt:lpstr>Courier New</vt:lpstr>
      <vt:lpstr>Verdana</vt:lpstr>
      <vt:lpstr>Office Theme</vt:lpstr>
      <vt:lpstr>PowerPoint 演示文稿</vt:lpstr>
      <vt:lpstr>Plain Talk About Our Harvest pt2</vt:lpstr>
      <vt:lpstr>   </vt:lpstr>
      <vt:lpstr>PowerPoint 演示文稿</vt:lpstr>
      <vt:lpstr>We Reap Only What Has Been Sown </vt:lpstr>
      <vt:lpstr>We Reap the Same In Kind As We Sow</vt:lpstr>
      <vt:lpstr>We Reap the Same In Kind As We Sow</vt:lpstr>
      <vt:lpstr>We Reap More Than We Sow</vt:lpstr>
      <vt:lpstr>We Reap More Than We Sow</vt:lpstr>
      <vt:lpstr>We Reap More Than We Sow</vt:lpstr>
      <vt:lpstr>We Reap More Than We Sow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Talk About the Harvest</dc:title>
  <dc:creator>David Linton</dc:creator>
  <cp:lastModifiedBy>edwar</cp:lastModifiedBy>
  <cp:revision>47</cp:revision>
  <dcterms:created xsi:type="dcterms:W3CDTF">2022-01-07T14:32:00Z</dcterms:created>
  <dcterms:modified xsi:type="dcterms:W3CDTF">2022-01-16T22:00:25Z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0AD4923FD1554674B54F8B72B833ABE6</vt:lpwstr>
  </property>
  <property fmtid="{D5CDD505-2E9C-101B-9397-08002B2CF9AE}" pid="3" name="KSOProductBuildVer">
    <vt:lpwstr>1033-11.2.0.10307</vt:lpwstr>
  </property>
</Properties>
</file>