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91" r:id="rId3"/>
    <p:sldId id="256" r:id="rId4"/>
    <p:sldId id="288" r:id="rId5"/>
    <p:sldId id="268" r:id="rId6"/>
    <p:sldId id="462" r:id="rId7"/>
    <p:sldId id="261" r:id="rId8"/>
    <p:sldId id="467" r:id="rId9"/>
    <p:sldId id="267" r:id="rId10"/>
    <p:sldId id="305" r:id="rId11"/>
    <p:sldId id="276" r:id="rId12"/>
    <p:sldId id="307" r:id="rId13"/>
    <p:sldId id="306" r:id="rId14"/>
    <p:sldId id="4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03721-A79D-4434-AF85-4305BCB1C9AF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14865D-0F7C-44AE-A9D1-0BF28B1F9DE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13669-CD3B-4B68-BF8C-2EBD70879368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0AA041-E2E0-4A65-8BBF-97EA08F7A375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635828" y="3262539"/>
            <a:ext cx="8022771" cy="3508375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hangingPunc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Want to Have…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…More than Enough … Give!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…Less than Enough … Grasp!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hangingPunct="0">
              <a:lnSpc>
                <a:spcPct val="100000"/>
              </a:lnSpc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Want Abundance … Scatter!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hangingPunct="0">
              <a:lnSpc>
                <a:spcPct val="100000"/>
              </a:lnSpc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If You Want To Be Needy ... Hoard!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Includes Every Area of Your Life !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6943" y="228600"/>
            <a:ext cx="9862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Reap In Proportion to What We Sow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782082"/>
            <a:ext cx="10319657" cy="4351338"/>
          </a:xfrm>
          <a:solidFill>
            <a:schemeClr val="bg1">
              <a:alpha val="80000"/>
            </a:schemeClr>
          </a:solidFill>
        </p:spPr>
        <p:txBody>
          <a:bodyPr>
            <a:normAutofit lnSpcReduction="10000"/>
          </a:bodyPr>
          <a:lstStyle/>
          <a:p>
            <a:pPr hangingPunct="0">
              <a:spcAft>
                <a:spcPts val="1200"/>
              </a:spcAft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...for in due season"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refers to an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occasion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or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proper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time: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marL="514350" indent="-51435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convenient, due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</a:t>
            </a:r>
            <a:r>
              <a:rPr lang="en-US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season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(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due, short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) time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2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is God's Appointed Time,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>
              <a:lnSpc>
                <a:spcPct val="110000"/>
              </a:lnSpc>
              <a:spcAft>
                <a:spcPts val="1200"/>
              </a:spcAft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Cannot Be Changed by Us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Genesis 8:22 , </a:t>
            </a:r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While the earth remains, Seedtime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harvest, And cold and heat, And summer and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winter, And day and night Shall not cease”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buClrTx/>
              <a:buSzPct val="99000"/>
              <a:buFont typeface="Wingdings" panose="05000000000000000000" pitchFamily="2" charset="2"/>
              <a:buChar char="§"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46514" y="217714"/>
            <a:ext cx="9742714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Reap in a Different Season than” “”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47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770" decel="100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4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77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5" dur="77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77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6" dur="77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77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4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6" dur="77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770" decel="100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5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7" dur="77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4" dur="770" decel="100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6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8" dur="77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770" decel="100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7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9" dur="77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5" dur="770" decel="100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7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9" dur="77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770" decel="100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7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9" dur="77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3257" y="1554162"/>
            <a:ext cx="10657113" cy="4541838"/>
          </a:xfrm>
          <a:solidFill>
            <a:schemeClr val="bg1">
              <a:alpha val="95000"/>
            </a:schemeClr>
          </a:solidFill>
        </p:spPr>
        <p:txBody>
          <a:bodyPr>
            <a:noAutofit/>
          </a:bodyPr>
          <a:lstStyle/>
          <a:p>
            <a:pPr hangingPunct="0">
              <a:spcBef>
                <a:spcPts val="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Ecclesiastes 11:1-6,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“Cast your bread on the surface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of the waters, for you will find it after many days.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hangingPunct="0"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Process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hangingPunct="0"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Problem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2" hangingPunct="0">
              <a:buClrTx/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Promise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1200"/>
              </a:spcBef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Ecclesiastes 3:1-2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“To every thing there is a season,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and a time to every purpose under the heaven: </a:t>
            </a:r>
            <a:r>
              <a:rPr lang="en-US" sz="3200" i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time to be born, and a time to die; a time to plant, and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ts val="0"/>
              </a:spcBef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 time to pluck up that which is planted;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52600" y="228600"/>
            <a:ext cx="8686800" cy="707886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Reap in a Different Season than” “”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5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reeform: Shape 1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148480" y="1563968"/>
            <a:ext cx="6043520" cy="5294033"/>
          </a:xfrm>
          <a:custGeom>
            <a:avLst/>
            <a:gdLst>
              <a:gd name="connsiteX0" fmla="*/ 3600823 w 6043520"/>
              <a:gd name="connsiteY0" fmla="*/ 0 h 5294033"/>
              <a:gd name="connsiteX1" fmla="*/ 5891281 w 6043520"/>
              <a:gd name="connsiteY1" fmla="*/ 822253 h 5294033"/>
              <a:gd name="connsiteX2" fmla="*/ 6043520 w 6043520"/>
              <a:gd name="connsiteY2" fmla="*/ 960617 h 5294033"/>
              <a:gd name="connsiteX3" fmla="*/ 6043520 w 6043520"/>
              <a:gd name="connsiteY3" fmla="*/ 5294033 h 5294033"/>
              <a:gd name="connsiteX4" fmla="*/ 423445 w 6043520"/>
              <a:gd name="connsiteY4" fmla="*/ 5294033 h 5294033"/>
              <a:gd name="connsiteX5" fmla="*/ 282971 w 6043520"/>
              <a:gd name="connsiteY5" fmla="*/ 5002426 h 5294033"/>
              <a:gd name="connsiteX6" fmla="*/ 0 w 6043520"/>
              <a:gd name="connsiteY6" fmla="*/ 3600823 h 5294033"/>
              <a:gd name="connsiteX7" fmla="*/ 3600823 w 6043520"/>
              <a:gd name="connsiteY7" fmla="*/ 0 h 5294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43520" h="5294033">
                <a:moveTo>
                  <a:pt x="3600823" y="0"/>
                </a:moveTo>
                <a:cubicBezTo>
                  <a:pt x="4470871" y="0"/>
                  <a:pt x="5268847" y="308574"/>
                  <a:pt x="5891281" y="822253"/>
                </a:cubicBezTo>
                <a:lnTo>
                  <a:pt x="6043520" y="960617"/>
                </a:lnTo>
                <a:lnTo>
                  <a:pt x="6043520" y="5294033"/>
                </a:lnTo>
                <a:lnTo>
                  <a:pt x="423445" y="5294033"/>
                </a:lnTo>
                <a:lnTo>
                  <a:pt x="282971" y="5002426"/>
                </a:lnTo>
                <a:cubicBezTo>
                  <a:pt x="100759" y="4571630"/>
                  <a:pt x="0" y="4097993"/>
                  <a:pt x="0" y="3600823"/>
                </a:cubicBezTo>
                <a:cubicBezTo>
                  <a:pt x="0" y="1612143"/>
                  <a:pt x="1612143" y="0"/>
                  <a:pt x="3600823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7" name="Freeform: Shape 1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6283728" y="1699214"/>
            <a:ext cx="5908273" cy="5158786"/>
          </a:xfrm>
          <a:custGeom>
            <a:avLst/>
            <a:gdLst>
              <a:gd name="connsiteX0" fmla="*/ 3465576 w 5908273"/>
              <a:gd name="connsiteY0" fmla="*/ 0 h 5158786"/>
              <a:gd name="connsiteX1" fmla="*/ 5670004 w 5908273"/>
              <a:gd name="connsiteY1" fmla="*/ 791369 h 5158786"/>
              <a:gd name="connsiteX2" fmla="*/ 5908273 w 5908273"/>
              <a:gd name="connsiteY2" fmla="*/ 1007923 h 5158786"/>
              <a:gd name="connsiteX3" fmla="*/ 5908273 w 5908273"/>
              <a:gd name="connsiteY3" fmla="*/ 5158786 h 5158786"/>
              <a:gd name="connsiteX4" fmla="*/ 443374 w 5908273"/>
              <a:gd name="connsiteY4" fmla="*/ 5158786 h 5158786"/>
              <a:gd name="connsiteX5" fmla="*/ 418277 w 5908273"/>
              <a:gd name="connsiteY5" fmla="*/ 5117476 h 5158786"/>
              <a:gd name="connsiteX6" fmla="*/ 0 w 5908273"/>
              <a:gd name="connsiteY6" fmla="*/ 3465576 h 5158786"/>
              <a:gd name="connsiteX7" fmla="*/ 3465576 w 5908273"/>
              <a:gd name="connsiteY7" fmla="*/ 0 h 51587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908273" h="5158786">
                <a:moveTo>
                  <a:pt x="3465576" y="0"/>
                </a:moveTo>
                <a:cubicBezTo>
                  <a:pt x="4302945" y="0"/>
                  <a:pt x="5070948" y="296984"/>
                  <a:pt x="5670004" y="791369"/>
                </a:cubicBezTo>
                <a:lnTo>
                  <a:pt x="5908273" y="1007923"/>
                </a:lnTo>
                <a:lnTo>
                  <a:pt x="5908273" y="5158786"/>
                </a:lnTo>
                <a:lnTo>
                  <a:pt x="443374" y="5158786"/>
                </a:lnTo>
                <a:lnTo>
                  <a:pt x="418277" y="5117476"/>
                </a:lnTo>
                <a:cubicBezTo>
                  <a:pt x="151523" y="4626427"/>
                  <a:pt x="0" y="4063697"/>
                  <a:pt x="0" y="3465576"/>
                </a:cubicBezTo>
                <a:cubicBezTo>
                  <a:pt x="0" y="1551591"/>
                  <a:pt x="1551591" y="0"/>
                  <a:pt x="346557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150534" y="1716727"/>
            <a:ext cx="4572000" cy="4572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1" name="Freeform: Shape 14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3287694" y="1853886"/>
            <a:ext cx="4297680" cy="4297680"/>
          </a:xfrm>
          <a:custGeom>
            <a:avLst/>
            <a:gdLst>
              <a:gd name="connsiteX0" fmla="*/ 2148840 w 4297680"/>
              <a:gd name="connsiteY0" fmla="*/ 0 h 4297680"/>
              <a:gd name="connsiteX1" fmla="*/ 4297680 w 4297680"/>
              <a:gd name="connsiteY1" fmla="*/ 2148840 h 4297680"/>
              <a:gd name="connsiteX2" fmla="*/ 2148840 w 4297680"/>
              <a:gd name="connsiteY2" fmla="*/ 4297680 h 4297680"/>
              <a:gd name="connsiteX3" fmla="*/ 0 w 4297680"/>
              <a:gd name="connsiteY3" fmla="*/ 2148840 h 4297680"/>
              <a:gd name="connsiteX4" fmla="*/ 2148840 w 4297680"/>
              <a:gd name="connsiteY4" fmla="*/ 0 h 429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97680" h="4297680">
                <a:moveTo>
                  <a:pt x="2148840" y="0"/>
                </a:moveTo>
                <a:cubicBezTo>
                  <a:pt x="3335612" y="0"/>
                  <a:pt x="4297680" y="962068"/>
                  <a:pt x="4297680" y="2148840"/>
                </a:cubicBezTo>
                <a:cubicBezTo>
                  <a:pt x="4297680" y="3335612"/>
                  <a:pt x="3335612" y="4297680"/>
                  <a:pt x="2148840" y="4297680"/>
                </a:cubicBezTo>
                <a:cubicBezTo>
                  <a:pt x="962068" y="4297680"/>
                  <a:pt x="0" y="3335612"/>
                  <a:pt x="0" y="2148840"/>
                </a:cubicBezTo>
                <a:cubicBezTo>
                  <a:pt x="0" y="962068"/>
                  <a:pt x="962068" y="0"/>
                  <a:pt x="21488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: Shape 14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155454" cy="4845530"/>
          </a:xfrm>
          <a:custGeom>
            <a:avLst/>
            <a:gdLst>
              <a:gd name="connsiteX0" fmla="*/ 0 w 5155454"/>
              <a:gd name="connsiteY0" fmla="*/ 0 h 4845530"/>
              <a:gd name="connsiteX1" fmla="*/ 4766270 w 5155454"/>
              <a:gd name="connsiteY1" fmla="*/ 0 h 4845530"/>
              <a:gd name="connsiteX2" fmla="*/ 4896671 w 5155454"/>
              <a:gd name="connsiteY2" fmla="*/ 270697 h 4845530"/>
              <a:gd name="connsiteX3" fmla="*/ 5155454 w 5155454"/>
              <a:gd name="connsiteY3" fmla="*/ 1552495 h 4845530"/>
              <a:gd name="connsiteX4" fmla="*/ 1862419 w 5155454"/>
              <a:gd name="connsiteY4" fmla="*/ 4845530 h 4845530"/>
              <a:gd name="connsiteX5" fmla="*/ 21252 w 5155454"/>
              <a:gd name="connsiteY5" fmla="*/ 4283132 h 4845530"/>
              <a:gd name="connsiteX6" fmla="*/ 0 w 5155454"/>
              <a:gd name="connsiteY6" fmla="*/ 4267240 h 4845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155454" h="4845530">
                <a:moveTo>
                  <a:pt x="0" y="0"/>
                </a:moveTo>
                <a:lnTo>
                  <a:pt x="4766270" y="0"/>
                </a:lnTo>
                <a:lnTo>
                  <a:pt x="4896671" y="270697"/>
                </a:lnTo>
                <a:cubicBezTo>
                  <a:pt x="5063308" y="664671"/>
                  <a:pt x="5155454" y="1097822"/>
                  <a:pt x="5155454" y="1552495"/>
                </a:cubicBezTo>
                <a:cubicBezTo>
                  <a:pt x="5155454" y="3371188"/>
                  <a:pt x="3681112" y="4845530"/>
                  <a:pt x="1862419" y="4845530"/>
                </a:cubicBezTo>
                <a:cubicBezTo>
                  <a:pt x="1180409" y="4845530"/>
                  <a:pt x="546824" y="4638201"/>
                  <a:pt x="21252" y="4283132"/>
                </a:cubicBezTo>
                <a:lnTo>
                  <a:pt x="0" y="426724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5" name="Freeform: Shape 14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5017099" cy="4718647"/>
          </a:xfrm>
          <a:custGeom>
            <a:avLst/>
            <a:gdLst>
              <a:gd name="connsiteX0" fmla="*/ 0 w 5017099"/>
              <a:gd name="connsiteY0" fmla="*/ 0 h 4718647"/>
              <a:gd name="connsiteX1" fmla="*/ 4599738 w 5017099"/>
              <a:gd name="connsiteY1" fmla="*/ 0 h 4718647"/>
              <a:gd name="connsiteX2" fmla="*/ 4636346 w 5017099"/>
              <a:gd name="connsiteY2" fmla="*/ 60259 h 4718647"/>
              <a:gd name="connsiteX3" fmla="*/ 5017099 w 5017099"/>
              <a:gd name="connsiteY3" fmla="*/ 1563967 h 4718647"/>
              <a:gd name="connsiteX4" fmla="*/ 1862419 w 5017099"/>
              <a:gd name="connsiteY4" fmla="*/ 4718647 h 4718647"/>
              <a:gd name="connsiteX5" fmla="*/ 98607 w 5017099"/>
              <a:gd name="connsiteY5" fmla="*/ 4179877 h 4718647"/>
              <a:gd name="connsiteX6" fmla="*/ 0 w 5017099"/>
              <a:gd name="connsiteY6" fmla="*/ 4106140 h 4718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17099" h="4718647">
                <a:moveTo>
                  <a:pt x="0" y="0"/>
                </a:moveTo>
                <a:lnTo>
                  <a:pt x="4599738" y="0"/>
                </a:lnTo>
                <a:lnTo>
                  <a:pt x="4636346" y="60259"/>
                </a:lnTo>
                <a:cubicBezTo>
                  <a:pt x="4879170" y="507256"/>
                  <a:pt x="5017099" y="1019504"/>
                  <a:pt x="5017099" y="1563967"/>
                </a:cubicBezTo>
                <a:cubicBezTo>
                  <a:pt x="5017099" y="3306249"/>
                  <a:pt x="3604701" y="4718647"/>
                  <a:pt x="1862419" y="4718647"/>
                </a:cubicBezTo>
                <a:cubicBezTo>
                  <a:pt x="1209063" y="4718647"/>
                  <a:pt x="602098" y="4520029"/>
                  <a:pt x="98607" y="4179877"/>
                </a:cubicBezTo>
                <a:lnTo>
                  <a:pt x="0" y="41061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See the source image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86"/>
          <a:stretch>
            <a:fillRect/>
          </a:stretch>
        </p:blipFill>
        <p:spPr bwMode="auto">
          <a:xfrm>
            <a:off x="489705" y="613055"/>
            <a:ext cx="3217333" cy="29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>
            <a:fillRect/>
          </a:stretch>
        </p:blipFill>
        <p:spPr bwMode="auto">
          <a:xfrm>
            <a:off x="4699451" y="3250546"/>
            <a:ext cx="2544403" cy="1934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7" name="Freeform: Shape 14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762313" y="-1"/>
            <a:ext cx="4444096" cy="3211788"/>
          </a:xfrm>
          <a:custGeom>
            <a:avLst/>
            <a:gdLst>
              <a:gd name="connsiteX0" fmla="*/ 5102 w 4444096"/>
              <a:gd name="connsiteY0" fmla="*/ 0 h 3211788"/>
              <a:gd name="connsiteX1" fmla="*/ 4444096 w 4444096"/>
              <a:gd name="connsiteY1" fmla="*/ 0 h 3211788"/>
              <a:gd name="connsiteX2" fmla="*/ 4444096 w 4444096"/>
              <a:gd name="connsiteY2" fmla="*/ 2908319 h 3211788"/>
              <a:gd name="connsiteX3" fmla="*/ 4321598 w 4444096"/>
              <a:gd name="connsiteY3" fmla="*/ 2967330 h 3211788"/>
              <a:gd name="connsiteX4" fmla="*/ 3110753 w 4444096"/>
              <a:gd name="connsiteY4" fmla="*/ 3211788 h 3211788"/>
              <a:gd name="connsiteX5" fmla="*/ 0 w 4444096"/>
              <a:gd name="connsiteY5" fmla="*/ 101035 h 3211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44096" h="3211788">
                <a:moveTo>
                  <a:pt x="5102" y="0"/>
                </a:moveTo>
                <a:lnTo>
                  <a:pt x="4444096" y="0"/>
                </a:lnTo>
                <a:lnTo>
                  <a:pt x="4444096" y="2908319"/>
                </a:lnTo>
                <a:lnTo>
                  <a:pt x="4321598" y="2967330"/>
                </a:lnTo>
                <a:cubicBezTo>
                  <a:pt x="3949433" y="3124742"/>
                  <a:pt x="3540258" y="3211788"/>
                  <a:pt x="3110753" y="3211788"/>
                </a:cubicBezTo>
                <a:cubicBezTo>
                  <a:pt x="1392732" y="3211788"/>
                  <a:pt x="0" y="1819056"/>
                  <a:pt x="0" y="101035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9" name="Freeform: Shape 14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928700" y="-1"/>
            <a:ext cx="4277711" cy="3045402"/>
          </a:xfrm>
          <a:custGeom>
            <a:avLst/>
            <a:gdLst>
              <a:gd name="connsiteX0" fmla="*/ 5102 w 4277711"/>
              <a:gd name="connsiteY0" fmla="*/ 0 h 3045402"/>
              <a:gd name="connsiteX1" fmla="*/ 4277711 w 4277711"/>
              <a:gd name="connsiteY1" fmla="*/ 0 h 3045402"/>
              <a:gd name="connsiteX2" fmla="*/ 4277711 w 4277711"/>
              <a:gd name="connsiteY2" fmla="*/ 2723810 h 3045402"/>
              <a:gd name="connsiteX3" fmla="*/ 4090449 w 4277711"/>
              <a:gd name="connsiteY3" fmla="*/ 2814019 h 3045402"/>
              <a:gd name="connsiteX4" fmla="*/ 2944368 w 4277711"/>
              <a:gd name="connsiteY4" fmla="*/ 3045402 h 3045402"/>
              <a:gd name="connsiteX5" fmla="*/ 0 w 4277711"/>
              <a:gd name="connsiteY5" fmla="*/ 101034 h 304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77711" h="3045402">
                <a:moveTo>
                  <a:pt x="5102" y="0"/>
                </a:moveTo>
                <a:lnTo>
                  <a:pt x="4277711" y="0"/>
                </a:lnTo>
                <a:lnTo>
                  <a:pt x="4277711" y="2723810"/>
                </a:lnTo>
                <a:lnTo>
                  <a:pt x="4090449" y="2814019"/>
                </a:lnTo>
                <a:cubicBezTo>
                  <a:pt x="3738190" y="2963012"/>
                  <a:pt x="3350901" y="3045402"/>
                  <a:pt x="2944368" y="3045402"/>
                </a:cubicBezTo>
                <a:cubicBezTo>
                  <a:pt x="1318238" y="3045402"/>
                  <a:pt x="0" y="1727164"/>
                  <a:pt x="0" y="10103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See the sourc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98783" y="57777"/>
            <a:ext cx="2706938" cy="1718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4"/>
          <a:stretch>
            <a:fillRect/>
          </a:stretch>
        </p:blipFill>
        <p:spPr bwMode="auto">
          <a:xfrm>
            <a:off x="489705" y="4998289"/>
            <a:ext cx="2729409" cy="176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See the source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57782" y="3734905"/>
            <a:ext cx="3543429" cy="3027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4751" y="95693"/>
            <a:ext cx="2798837" cy="244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02243" y="2397948"/>
            <a:ext cx="4937451" cy="2062103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God Is Faithful to His…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Principles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Promise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04812" y="4445318"/>
            <a:ext cx="751985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Don’t Eat Your Seed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5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9885" y="1222375"/>
            <a:ext cx="7010400" cy="2778760"/>
          </a:xfrm>
          <a:solidFill>
            <a:schemeClr val="bg1">
              <a:alpha val="90000"/>
            </a:schemeClr>
          </a:solidFill>
          <a:effectLst>
            <a:softEdge rad="38100"/>
          </a:effectLst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Plain Talk About Our Harvest</a:t>
            </a:r>
            <a:b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</a:b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</a:rPr>
              <a:t>pt3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5305" y="293913"/>
            <a:ext cx="3657600" cy="741362"/>
          </a:xfrm>
        </p:spPr>
        <p:txBody>
          <a:bodyPr>
            <a:norm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Galatians 6:7-8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2487" y="293913"/>
            <a:ext cx="2950028" cy="252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7954" y="5954233"/>
            <a:ext cx="212701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Edward Church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850086" y="5954233"/>
            <a:ext cx="23295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January 29, 2022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46773" y="2821214"/>
            <a:ext cx="2645227" cy="1870529"/>
          </a:xfrm>
          <a:solidFill>
            <a:schemeClr val="bg1"/>
          </a:solidFill>
          <a:effectLst>
            <a:softEdge rad="38100"/>
          </a:effectLst>
        </p:spPr>
        <p:txBody>
          <a:bodyPr/>
          <a:lstStyle/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Principle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Promise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Provision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21952"/>
            <a:ext cx="4278086" cy="1569660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2020 / 2021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Left Many Feeling Hopeless / Helpless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61115" y="4190900"/>
            <a:ext cx="4528457" cy="2062103"/>
          </a:xfrm>
          <a:prstGeom prst="rect">
            <a:avLst/>
          </a:prstGeom>
          <a:solidFill>
            <a:schemeClr val="bg1"/>
          </a:solidFill>
          <a:effectLst>
            <a:softEdge rad="381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But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If Your God’s Child…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You Are Never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  <a:p>
            <a:pPr algn="ctr"/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Hopeless / Helpless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Black" panose="02040A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randomBar dir="vert"/>
      </p:transition>
    </mc:Choice>
    <mc:Fallback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01836"/>
            <a:ext cx="10515600" cy="7234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771" y="3179135"/>
            <a:ext cx="8904515" cy="2252836"/>
          </a:xfrm>
          <a:solidFill>
            <a:schemeClr val="bg1">
              <a:alpha val="89000"/>
            </a:schemeClr>
          </a:solidFill>
          <a:effectLst>
            <a:softEdge rad="38100"/>
          </a:effectLst>
        </p:spPr>
        <p:txBody>
          <a:bodyPr/>
          <a:lstStyle/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Whatsoever-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Word, Deed,  Action / Inaction 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Soweth-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scatter, invest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Shall-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happen</a:t>
            </a:r>
            <a:endParaRPr lang="en-US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algn="ctr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Reap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-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Harvest, receive the same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4" r="17589" b="56323"/>
          <a:stretch>
            <a:fillRect/>
          </a:stretch>
        </p:blipFill>
        <p:spPr bwMode="auto">
          <a:xfrm>
            <a:off x="0" y="2645"/>
            <a:ext cx="8131628" cy="2837768"/>
          </a:xfrm>
          <a:prstGeom prst="rect">
            <a:avLst/>
          </a:prstGeom>
          <a:noFill/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60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210" y="2357120"/>
            <a:ext cx="10291445" cy="92583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the Same In Kind As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5" name="Title 1"/>
          <p:cNvSpPr txBox="1"/>
          <p:nvPr/>
        </p:nvSpPr>
        <p:spPr>
          <a:xfrm>
            <a:off x="541655" y="163830"/>
            <a:ext cx="11109325" cy="911860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Only What Has Been Sown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6" name="Title 1"/>
          <p:cNvSpPr txBox="1"/>
          <p:nvPr/>
        </p:nvSpPr>
        <p:spPr>
          <a:xfrm>
            <a:off x="1468755" y="4039235"/>
            <a:ext cx="8531225" cy="94932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2785" y="54610"/>
            <a:ext cx="7849235" cy="731520"/>
          </a:xfrm>
          <a:solidFill>
            <a:schemeClr val="bg1">
              <a:alpha val="90000"/>
            </a:schemeClr>
          </a:solidFill>
        </p:spPr>
        <p:txBody>
          <a:bodyPr>
            <a:normAutofit fontScale="90000"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240971"/>
            <a:ext cx="11658600" cy="5366658"/>
          </a:xfrm>
        </p:spPr>
        <p:txBody>
          <a:bodyPr/>
          <a:lstStyle/>
          <a:p>
            <a:pPr marL="0" indent="0">
              <a:buNone/>
            </a:pPr>
            <a:b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4" name="Content Placeholder 4"/>
          <p:cNvSpPr txBox="1"/>
          <p:nvPr/>
        </p:nvSpPr>
        <p:spPr>
          <a:xfrm>
            <a:off x="272143" y="1240970"/>
            <a:ext cx="9971314" cy="5562601"/>
          </a:xfrm>
          <a:prstGeom prst="rect">
            <a:avLst/>
          </a:prstGeo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Power of Reproduction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Kernel of Corn Will Produce 1 Corn Stalk.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On The Average, Each Stalk will Produce 3 Ears.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00000"/>
              </a:lnSpc>
              <a:buSzPct val="99000"/>
              <a:buFont typeface="Wingdings" panose="05000000000000000000" pitchFamily="2" charset="2"/>
              <a:buChar char="§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 Average Ear of Corn has 250 Kernels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So that a Single Kernel of Corn 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…will Yield a 750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Kernals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… 75,000 % Increase.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buSzPct val="99000"/>
              <a:buFont typeface="Arial" panose="020B0604020202020204" pitchFamily="34" charset="0"/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Do You Need?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34786" y="6134554"/>
            <a:ext cx="7657214" cy="72344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Medium" panose="020406040500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 Reap More Than We Sow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asis MT Pro Medium" panose="020406040500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3" y="1273628"/>
            <a:ext cx="7657215" cy="3907972"/>
          </a:xfrm>
          <a:solidFill>
            <a:schemeClr val="bg1">
              <a:alpha val="90000"/>
            </a:schemeClr>
          </a:solidFill>
        </p:spPr>
        <p:txBody>
          <a:bodyPr>
            <a:normAutofit lnSpcReduction="10000"/>
          </a:bodyPr>
          <a:lstStyle/>
          <a:p>
            <a:pPr>
              <a:lnSpc>
                <a:spcPct val="110000"/>
              </a:lnSpc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Can Count the Number of Seeds…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…in an Apple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120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You Cannot Count the Number of Apples…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               …in a Seed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</a:rPr>
              <a:t>Only God Can!!!</a:t>
            </a:r>
            <a:endParaRPr lang="en-US" sz="3600" dirty="0"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5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9731829" cy="372608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hangingPunc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2 Cor. 9:6,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“Now this I say, he who sows sparingly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shall also reap sparingly; and he who sows bountifully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Shall also reap bountifully”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120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This Deals With Personal: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hangingPunct="0">
              <a:lnSpc>
                <a:spcPct val="15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Responsibility –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quit looking to blame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hangingPunct="0">
              <a:lnSpc>
                <a:spcPct val="15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Faithfulness –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start planting –quit talking</a:t>
            </a:r>
            <a:endParaRPr lang="en-US" sz="2800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lvl="1" hangingPunct="0">
              <a:lnSpc>
                <a:spcPct val="150000"/>
              </a:lnSpc>
              <a:spcBef>
                <a:spcPts val="0"/>
              </a:spcBef>
              <a:buSzPct val="99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Faith –</a:t>
            </a:r>
            <a:r>
              <a:rPr lang="en-US" sz="2800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it is possible to limit our harvest</a:t>
            </a:r>
            <a:r>
              <a:rPr lang="en-US" sz="2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endParaRPr lang="en-US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30086" y="228600"/>
            <a:ext cx="9818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Reap In Proportion to What We Sow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9786257" cy="3345089"/>
          </a:xfrm>
          <a:solidFill>
            <a:schemeClr val="bg1">
              <a:alpha val="70000"/>
            </a:schemeClr>
          </a:solidFill>
        </p:spPr>
        <p:txBody>
          <a:bodyPr>
            <a:normAutofit/>
          </a:bodyPr>
          <a:lstStyle/>
          <a:p>
            <a:pPr hangingPunc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Luke 6:38,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“Give, and it will be given to you; good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measure, pressed down, shaken together, running over, they will pour into your lap. For by your standard of measure it will be measured to you in return”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Ephesians 3:20, </a:t>
            </a: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“Now to Him who is able to do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exceeding abundantly beyond all that we ask or think, 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  <a:p>
            <a:pPr hangingPunct="0">
              <a:spcBef>
                <a:spcPts val="0"/>
              </a:spcBef>
              <a:buNone/>
            </a:pPr>
            <a:r>
              <a:rPr lang="en-US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according to the power that works within us”</a:t>
            </a:r>
            <a:endParaRPr lang="en-US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99" y="234723"/>
            <a:ext cx="97862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We Reap In Proportion to What We Sow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400"/>
                            </p:stCondLst>
                            <p:childTnLst>
                              <p:par>
                                <p:cTn id="29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700"/>
                            </p:stCondLst>
                            <p:childTnLst>
                              <p:par>
                                <p:cTn id="3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2664</Words>
  <Application>WPS Presentation</Application>
  <PresentationFormat>Widescreen</PresentationFormat>
  <Paragraphs>115</Paragraphs>
  <Slides>13</Slides>
  <Notes>3</Notes>
  <HiddenSlides>7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2" baseType="lpstr">
      <vt:lpstr>Arial</vt:lpstr>
      <vt:lpstr>SimSun</vt:lpstr>
      <vt:lpstr>Wingdings</vt:lpstr>
      <vt:lpstr>Baskerville Old Face</vt:lpstr>
      <vt:lpstr>Arial Rounded MT Bold</vt:lpstr>
      <vt:lpstr>Amasis MT Pro Black</vt:lpstr>
      <vt:lpstr>Lapsus Pro (theguybrush.com)</vt:lpstr>
      <vt:lpstr>Times New Roman</vt:lpstr>
      <vt:lpstr>Calibri</vt:lpstr>
      <vt:lpstr>Amasis MT Pro Medium</vt:lpstr>
      <vt:lpstr>Segoe Print</vt:lpstr>
      <vt:lpstr>Microsoft YaHei</vt:lpstr>
      <vt:lpstr>Arial Unicode MS</vt:lpstr>
      <vt:lpstr>Calibri Light</vt:lpstr>
      <vt:lpstr>Arial Unicode MS</vt:lpstr>
      <vt:lpstr>Calibri</vt:lpstr>
      <vt:lpstr>Courier New</vt:lpstr>
      <vt:lpstr>Verdana</vt:lpstr>
      <vt:lpstr>Office Theme</vt:lpstr>
      <vt:lpstr>PowerPoint 演示文稿</vt:lpstr>
      <vt:lpstr>Plain Talk About Our Harvest pt3</vt:lpstr>
      <vt:lpstr>   </vt:lpstr>
      <vt:lpstr>PowerPoint 演示文稿</vt:lpstr>
      <vt:lpstr>We Reap the Same In Kind As We Sow</vt:lpstr>
      <vt:lpstr>We Reap More Than We Sow</vt:lpstr>
      <vt:lpstr>We Reap More Than We Sow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Lets Talk About the Harvest</dc:title>
  <dc:creator>David Linton</dc:creator>
  <cp:lastModifiedBy>edwar</cp:lastModifiedBy>
  <cp:revision>58</cp:revision>
  <dcterms:created xsi:type="dcterms:W3CDTF">2022-01-07T14:32:00Z</dcterms:created>
  <dcterms:modified xsi:type="dcterms:W3CDTF">2022-01-30T20:08:55Z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258FD8D5AC734FE496CE05284C0D62F1</vt:lpwstr>
  </property>
  <property fmtid="{D5CDD505-2E9C-101B-9397-08002B2CF9AE}" pid="3" name="KSOProductBuildVer">
    <vt:lpwstr>1033-11.2.0.10311</vt:lpwstr>
  </property>
</Properties>
</file>