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bmp" ContentType="image/bmp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22"/>
  </p:handoutMasterIdLst>
  <p:sldIdLst>
    <p:sldId id="272" r:id="rId3"/>
    <p:sldId id="256" r:id="rId4"/>
    <p:sldId id="275" r:id="rId5"/>
    <p:sldId id="271" r:id="rId6"/>
    <p:sldId id="257" r:id="rId7"/>
    <p:sldId id="270" r:id="rId8"/>
    <p:sldId id="260" r:id="rId9"/>
    <p:sldId id="259" r:id="rId10"/>
    <p:sldId id="273" r:id="rId11"/>
    <p:sldId id="261" r:id="rId12"/>
    <p:sldId id="280" r:id="rId13"/>
    <p:sldId id="281" r:id="rId14"/>
    <p:sldId id="285" r:id="rId15"/>
    <p:sldId id="267" r:id="rId16"/>
    <p:sldId id="284" r:id="rId17"/>
    <p:sldId id="274" r:id="rId18"/>
    <p:sldId id="286" r:id="rId19"/>
    <p:sldId id="268" r:id="rId20"/>
    <p:sldId id="28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2EDF8F5A-5601-4363-950D-D9655C12734C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2593D8B5-9D8F-4C8B-82FE-8CC5ECC7D176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7DB1-7EDC-4699-9CCE-21790BBF7C43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C4B2-B6A1-4C60-96C6-F8FFD0B49857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7DB1-7EDC-4699-9CCE-21790BBF7C43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C4B2-B6A1-4C60-96C6-F8FFD0B49857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7DB1-7EDC-4699-9CCE-21790BBF7C43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C4B2-B6A1-4C60-96C6-F8FFD0B49857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7DB1-7EDC-4699-9CCE-21790BBF7C43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C4B2-B6A1-4C60-96C6-F8FFD0B49857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7DB1-7EDC-4699-9CCE-21790BBF7C43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C4B2-B6A1-4C60-96C6-F8FFD0B49857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7DB1-7EDC-4699-9CCE-21790BBF7C43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C4B2-B6A1-4C60-96C6-F8FFD0B49857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7DB1-7EDC-4699-9CCE-21790BBF7C43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C4B2-B6A1-4C60-96C6-F8FFD0B49857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7DB1-7EDC-4699-9CCE-21790BBF7C43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C4B2-B6A1-4C60-96C6-F8FFD0B49857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7DB1-7EDC-4699-9CCE-21790BBF7C43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C4B2-B6A1-4C60-96C6-F8FFD0B49857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7DB1-7EDC-4699-9CCE-21790BBF7C43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C4B2-B6A1-4C60-96C6-F8FFD0B49857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7DB1-7EDC-4699-9CCE-21790BBF7C43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C4B2-B6A1-4C60-96C6-F8FFD0B49857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97DB1-7EDC-4699-9CCE-21790BBF7C43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3C4B2-B6A1-4C60-96C6-F8FFD0B49857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b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07" y="86833"/>
            <a:ext cx="11434143" cy="973341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Appreciate the Essence of your Pains! (9)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407" y="2804006"/>
            <a:ext cx="9863879" cy="3596794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will boast all the more gladly about my weaknesses,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so that Christ's power may rest on me.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How Could a Sane Person Appreciate Pain?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But Paul was saying,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“boast all the more gladly about our weaknesses”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Infirmities= weakness-corruption- pain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Focus Changed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87087"/>
            <a:ext cx="11767457" cy="5769428"/>
          </a:xfrm>
          <a:gradFill>
            <a:gsLst>
              <a:gs pos="0">
                <a:schemeClr val="accent1">
                  <a:lumMod val="5000"/>
                  <a:lumOff val="95000"/>
                  <a:alpha val="3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Four Things You Can Take Pleasure In -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No Matter What</a:t>
            </a:r>
            <a:endParaRPr lang="en-US" sz="3200" i="1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Take Pleasure In Your Weakness’ -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God’s Not Finished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Paul pled to the Lord,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“Take this weakness!”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2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Cor12:9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NLT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Each time he said, “No. But I am with you; that is all you need. My power shows up best in weak people.” Now I am glad to boast about how weak I am; I am glad to be a living demonstration of Christ’s power, instead of showing off my own power and abilities.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Take Pleasure in the Fact that Grace Comes to the Rescue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Grace Works Best During the Frail Moments of Time.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When I am Weak – Can’t Handle the Situation…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       …Jesus is the Strong One, Steps Up and He Rescues!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87086"/>
            <a:ext cx="11767457" cy="4125685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Four  Things You Can Take Pleasure In—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No Matter What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Take Pleasure that Grace Brings the Supernatural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Grace is defined as—God’s supernatural touching our natural.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“…Christ’s power may rest on me…”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Rest=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build a tent- working within- giving help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Take Pleasure in the Fact that God Called You to Believe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Believe that God’s Grace is Enough….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392113"/>
            <a:ext cx="11615738" cy="6226175"/>
          </a:xfrm>
          <a:solidFill>
            <a:schemeClr val="bg1">
              <a:alpha val="9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 for Christ's sake, I delight in weaknesses, ..insults, in hardships, in persecutions, difficulties. For when I am weak, then I am strong.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Best Result of Pain is a Refined Character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Life Is 10% What Happens to You and 90% How We Respond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Our Pain Enhances our Contentment! </a:t>
            </a: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</a:t>
            </a:r>
            <a:r>
              <a:rPr lang="en-US" sz="3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“I delight in weaknesses…”</a:t>
            </a:r>
            <a:endParaRPr lang="en-US" sz="33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Delight</a:t>
            </a:r>
            <a:r>
              <a:rPr lang="en-US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=“to be willing and to take pleasure”.       </a:t>
            </a:r>
            <a:endParaRPr lang="en-US" sz="33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Weak</a:t>
            </a:r>
            <a:r>
              <a:rPr lang="en-US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= “impotency or unable to do anything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”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algn="ctr">
              <a:lnSpc>
                <a:spcPct val="120000"/>
              </a:lnSpc>
              <a:spcBef>
                <a:spcPts val="0"/>
              </a:spcBef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Strong</a:t>
            </a:r>
            <a:r>
              <a:rPr lang="en-US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=“able to do everything”. </a:t>
            </a:r>
            <a:endParaRPr lang="en-US" sz="33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Uses Pain as a Measure of Our Faith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Stripped of Human Strength that We Can Be …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               …Useful and Mighty in His Strength</a:t>
            </a:r>
            <a:endParaRPr lang="en-US" sz="33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833"/>
            <a:ext cx="10515600" cy="97334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7" t="7941" r="9938" b="7160"/>
          <a:stretch>
            <a:fillRect/>
          </a:stretch>
        </p:blipFill>
        <p:spPr>
          <a:xfrm>
            <a:off x="1850571" y="2895853"/>
            <a:ext cx="8153400" cy="3875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66278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1" y="794657"/>
            <a:ext cx="11854543" cy="58674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833"/>
            <a:ext cx="10515600" cy="9733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408" y="1351723"/>
            <a:ext cx="11781183" cy="53685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447692" cy="1723366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Turning Our Pains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into Praises –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307" y="3811714"/>
            <a:ext cx="3774831" cy="843353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II Cor 12:7-10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12629" y="0"/>
            <a:ext cx="2558646" cy="461665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Edward Church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40486" y="6341957"/>
            <a:ext cx="2460171" cy="461665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March 13, 2022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256"/>
            <a:ext cx="4691743" cy="662782"/>
          </a:xfrm>
          <a:solidFill>
            <a:schemeClr val="bg1">
              <a:alpha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Never Allows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2989" y="-65316"/>
            <a:ext cx="2530926" cy="810304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anose="0202090407030B020401" pitchFamily="18" charset="0"/>
              </a:rPr>
              <a:t>PAIN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anose="0202090407030B020401" pitchFamily="18" charset="0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7805062" y="25626"/>
            <a:ext cx="3113311" cy="66278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Without a…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712" y="1160282"/>
            <a:ext cx="5584370" cy="304698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anose="0202090407030B020401" pitchFamily="18" charset="0"/>
              </a:rPr>
              <a:t>Plan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anose="0202090407030B020401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anose="0202090407030B020401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anose="0202090407030B020401" pitchFamily="18" charset="0"/>
              </a:rPr>
              <a:t>Path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anose="0202090407030B020401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anose="0202090407030B020401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anose="0202090407030B020401" pitchFamily="18" charset="0"/>
              </a:rPr>
              <a:t>Promise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anose="0202090407030B020401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8915" y="1152588"/>
            <a:ext cx="6074228" cy="304698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8:28 (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NLT2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we know that God causes everything to work together for the good of those who love God and are called according to his purpose for them.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autoRev="1" fill="remove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0" autoRev="1" fill="remove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1000" autoRev="1" fill="remove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autoRev="1" fill="remove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  <p:bldP spid="3" grpId="1" animBg="1" build="p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6668" y="1351723"/>
            <a:ext cx="7722704" cy="973341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Promises an Exchange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18" y="1450204"/>
            <a:ext cx="10213152" cy="5035009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Paul’s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“thorn in the flesh”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has had a Lot of Interpretations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“Skolop” = a Pointed Thing.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Something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of a Bodily Annoyance/ Disability.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Pain that Bothers us….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…Physically, Mentally, Emotionally, Spiritually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Paul Prayed that His “Thorn” Be Taken Out.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But God Responded…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“Let the Pain Remain, Paul, it’s Good for You”.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833"/>
            <a:ext cx="10515600" cy="9733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4707" y="3658824"/>
            <a:ext cx="5731158" cy="3079600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Raise a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Barrier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Shield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Defend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Make More than Enough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833"/>
            <a:ext cx="10515600" cy="973341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the Presence of your Pains! (7)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408" y="2669535"/>
            <a:ext cx="11781183" cy="4188465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Pain Keeps Our Feet on the Ground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“To keep me from becoming conceited”…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(7)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Above Measure= “to exalt self above measure”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Prevents Conceit …Improper View -Focus Lost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Protects Us from Us …Implosion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4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Pain Becomes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5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Eye-Opener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5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God’s Tool to Protect Us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833"/>
            <a:ext cx="9734550" cy="973341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the Presence of Your Pains! (7)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40" y="1297937"/>
            <a:ext cx="11394921" cy="3763920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..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To keep me from becoming conceited, there was given me a thorn in my flesh, a messenger of Satan, to torment me.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Paul’s Pain was Not an Offer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was Given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Gave It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If God Gave It, It Must Be Good for Paul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View the Presence of Pain / Problems to Be…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…Unwanted, Ingredients of Life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833"/>
            <a:ext cx="10515600" cy="973341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the Presence of your Pains! (7)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7467" y="1489420"/>
            <a:ext cx="9037066" cy="4835180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Pain Keeps Our Faith On the Grind! 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“A Messenger of Satan to Torment Me…”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Buffet= “torment” “strike with a fist”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Was Meant to Put Paul On the Anvil Of God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One Good Reason to Simply Accept Our Pains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…They Sharpen Our Faith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…Pain Is God’s Tool to Perfect Us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3540</Words>
  <Application>WPS Presentation</Application>
  <PresentationFormat>Widescreen</PresentationFormat>
  <Paragraphs>114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5" baseType="lpstr">
      <vt:lpstr>Arial</vt:lpstr>
      <vt:lpstr>SimSun</vt:lpstr>
      <vt:lpstr>Wingdings</vt:lpstr>
      <vt:lpstr>Times New Roman</vt:lpstr>
      <vt:lpstr>Arial Rounded MT Bold</vt:lpstr>
      <vt:lpstr>Goudy Stout</vt:lpstr>
      <vt:lpstr>Courier New</vt:lpstr>
      <vt:lpstr>Microsoft YaHei</vt:lpstr>
      <vt:lpstr>Arial Unicode MS</vt:lpstr>
      <vt:lpstr>Calibri Light</vt:lpstr>
      <vt:lpstr>Calibri</vt:lpstr>
      <vt:lpstr>Verdana</vt:lpstr>
      <vt:lpstr>Batang</vt:lpstr>
      <vt:lpstr>Constantia</vt:lpstr>
      <vt:lpstr>Lapsus Pro (theguybrush.com)</vt:lpstr>
      <vt:lpstr>Office Theme</vt:lpstr>
      <vt:lpstr>PowerPoint 演示文稿</vt:lpstr>
      <vt:lpstr>Turning Our Pains  into Praises –p2</vt:lpstr>
      <vt:lpstr>God Never Allows </vt:lpstr>
      <vt:lpstr>God Promises an Exchange</vt:lpstr>
      <vt:lpstr>PowerPoint 演示文稿</vt:lpstr>
      <vt:lpstr>PowerPoint 演示文稿</vt:lpstr>
      <vt:lpstr>Accept the Presence of your Pains! (7)</vt:lpstr>
      <vt:lpstr>Accept the Presence of Your Pains! (7)</vt:lpstr>
      <vt:lpstr>Accept the Presence of your Pains! (7)</vt:lpstr>
      <vt:lpstr>Appreciate the Essence of your Pains! (9)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Turning our Pains into Praises</dc:title>
  <dc:creator>David Linton</dc:creator>
  <cp:lastModifiedBy>edwar</cp:lastModifiedBy>
  <cp:revision>147</cp:revision>
  <cp:lastPrinted>2017-12-09T14:27:00Z</cp:lastPrinted>
  <dcterms:created xsi:type="dcterms:W3CDTF">2017-12-08T23:14:00Z</dcterms:created>
  <dcterms:modified xsi:type="dcterms:W3CDTF">2022-03-13T20:32:34Z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CF8C03BA8A074B868C59F6257A8EC328</vt:lpwstr>
  </property>
  <property fmtid="{D5CDD505-2E9C-101B-9397-08002B2CF9AE}" pid="3" name="KSOProductBuildVer">
    <vt:lpwstr>1033-11.2.0.11029</vt:lpwstr>
  </property>
</Properties>
</file>