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3"/>
    <p:sldId id="270" r:id="rId4"/>
    <p:sldId id="282" r:id="rId5"/>
    <p:sldId id="284" r:id="rId6"/>
    <p:sldId id="276" r:id="rId7"/>
    <p:sldId id="281" r:id="rId8"/>
    <p:sldId id="272" r:id="rId9"/>
    <p:sldId id="274" r:id="rId10"/>
    <p:sldId id="269" r:id="rId11"/>
    <p:sldId id="273" r:id="rId12"/>
    <p:sldId id="257" r:id="rId13"/>
    <p:sldId id="258" r:id="rId14"/>
    <p:sldId id="292" r:id="rId15"/>
    <p:sldId id="259" r:id="rId16"/>
    <p:sldId id="260" r:id="rId17"/>
    <p:sldId id="293" r:id="rId18"/>
    <p:sldId id="29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0926-7AE4-487C-8CC2-DDF1B3C960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03C30-D91B-4ED9-AE00-4E577E035D9E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6" Type="http://schemas.openxmlformats.org/officeDocument/2006/relationships/image" Target="../media/image24.jpeg"/><Relationship Id="rId5" Type="http://schemas.openxmlformats.org/officeDocument/2006/relationships/image" Target="../media/image19.jpeg"/><Relationship Id="rId4" Type="http://schemas.openxmlformats.org/officeDocument/2006/relationships/image" Target="../media/image25.jpeg"/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28" y="998311"/>
            <a:ext cx="6422571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Positive Mental Attitude (PMA)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Good But Weak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Depends on Me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Positive Spiritual Attitude (PSA)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Great and Strong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Depends on God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Word is the Fuel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Attitude is the Throttle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63636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Perfect Model for a Perfect Attitude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08314"/>
            <a:ext cx="11560629" cy="542108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"This book of the law shall not depart out of thy mouth; but thou shalt meditate therein day and night, that thou mayest observe to do according to all that is written therein: for then thou shalt make thy way prosperous, and then thou shalt have good success."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Josh 1:8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A Positive Spiritual Attitude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 of Mind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…Leads to Positive Spiritual Perspective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 of View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Parts of Joshua 1:8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 Out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30627"/>
            <a:ext cx="9220201" cy="979714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Positive Thinking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"But thou shalt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meditate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therein day and night..."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08314"/>
            <a:ext cx="11560629" cy="5421086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You Think Matters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never read where God says,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“Whatever! It is what it is!”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Knows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He IS.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He Wants How to Express 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Wants Us to Do the Same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Proverbs 23:7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as a man thinks in his heart, so is he.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want to Stay Positive, you are going to have to Think Positive.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Need to Think on the Word!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Bible is the Most Positive, Absolute Thing Out There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571" y="0"/>
            <a:ext cx="8349343" cy="979714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Positive Thinking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"But thou shalt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meditate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therein day and night..."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75662"/>
            <a:ext cx="11560629" cy="5497284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You Think Does Matter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"Finally, brethren, whatsoever things are true, whatsoever things are honest, whatsoever things are just, whatsoever things are pure, whatsoever things are lovely, whatsoever things are of good report; if there be any virtue, and if there be any praise,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these things."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Philippians 4:8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Continually Think about the Goodness of God vs…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…Dwell on negative thoughts that get you discouraged.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you think about yourself is also significant.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Who God Says You Are, Have / Do What He says You Can Have /  Do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are in Christ, there is no limit to the good things that are in you.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 77:12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will meditate also of all thy work, and talk of thy doings."</a:t>
            </a:r>
            <a:endParaRPr 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514" y="152401"/>
            <a:ext cx="10069286" cy="849086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Positive Speaking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"This book of the law shall not depart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of thy mouth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..."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08314"/>
            <a:ext cx="11560629" cy="4789715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Comes Out of Our Mouth is So Important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Proverbs 12:14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 man shall be satisfied with good by the fruit of his mouth."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Need to Keep the Word Continually In Our Mouths to Remind Us of Who We Are In Christ And What We Have In Christ.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scriptures in the Bible that have the phrase "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Him", "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Whom", and "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Christ".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find these Scriptures,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them,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Meditate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them, and Start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Confessing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them Over Your Life.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You’ll Be Amazed at the Positive Changes that Happen In Your Life.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9" y="1"/>
            <a:ext cx="11767457" cy="1208314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Positive Action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"That thou mayest observe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 do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according to all. Is written therein..: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84516"/>
            <a:ext cx="11560629" cy="5421086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1:22 (Amplified)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"But --obey the message; be doers of the Word and not merely listeners to it,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betraying yourselves [into deception by reasoning contrary to the truth]."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God’s Word is Full of Positive Confession…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…We Need to Act Upon that Positive Confession.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 as Faith Without Works Is Dead, so is a Positive Attitude Without Action.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Word Says You Are…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10000"/>
              </a:lnSpc>
              <a:spcBef>
                <a:spcPts val="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light of the world,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are you going to act? 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10000"/>
              </a:lnSpc>
              <a:spcBef>
                <a:spcPts val="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righteousness of God in Christ,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are you going to act? 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10000"/>
              </a:lnSpc>
              <a:spcBef>
                <a:spcPts val="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healed,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you going to act?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we act upon God’s word, we authenticate our confession. And when our actions are authentic, our positive actions will encourage others to do the same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9" y="1"/>
            <a:ext cx="11767457" cy="1208314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Positive Action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"That thou mayest observe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 do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according to all. Is written therein..: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425484"/>
            <a:ext cx="11560629" cy="4529002"/>
          </a:xfrm>
          <a:solidFill>
            <a:schemeClr val="bg1">
              <a:alpha val="90000"/>
            </a:schemeClr>
          </a:solidFill>
        </p:spPr>
        <p:txBody>
          <a:bodyPr>
            <a:normAutofit fontScale="92500"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 28:1-2,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"And it shall come to pass, if thou shalt hearken diligently unto the voice of the LORD thy God, to observe/ to do all his commandments which I command thee this day, that the LORD thy God will set thee on high above all nations of the earth:/ all these blessings shall come on thee, / overtake thee..."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Keeping a Positive Attitude Is Crucial to Your Success in Life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1:19,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are willing and obedient, you shall eat the good of the land. 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Willing is a Condition of the Heart that Reflects Your Attitude.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Only Difference Between a Stumbling Block and a Steppingstone…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…Is Your Attitude.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6" b="17670"/>
          <a:stretch>
            <a:fillRect/>
          </a:stretch>
        </p:blipFill>
        <p:spPr bwMode="auto">
          <a:xfrm>
            <a:off x="990600" y="981075"/>
            <a:ext cx="2081213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>
            <a:fillRect/>
          </a:stretch>
        </p:blipFill>
        <p:spPr bwMode="auto">
          <a:xfrm>
            <a:off x="990600" y="2419350"/>
            <a:ext cx="2081213" cy="1793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990600" y="4281488"/>
            <a:ext cx="2081213" cy="1533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981075"/>
            <a:ext cx="2911475" cy="2609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3659188"/>
            <a:ext cx="2911475" cy="2154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7"/>
          <a:stretch>
            <a:fillRect/>
          </a:stretch>
        </p:blipFill>
        <p:spPr bwMode="auto">
          <a:xfrm>
            <a:off x="6119813" y="981075"/>
            <a:ext cx="2355850" cy="1984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ee the source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 bwMode="auto">
          <a:xfrm>
            <a:off x="6119813" y="3033713"/>
            <a:ext cx="2355850" cy="278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981075"/>
            <a:ext cx="2579688" cy="2006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3055938"/>
            <a:ext cx="2579688" cy="2757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7562" y="747614"/>
            <a:ext cx="6957495" cy="120032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Have a…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…Powerful Task Ahead of Us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6202" y="3628975"/>
            <a:ext cx="6497411" cy="175432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Does Not Compare with…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…The Positive Power …Behind 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6" b="17670"/>
          <a:stretch>
            <a:fillRect/>
          </a:stretch>
        </p:blipFill>
        <p:spPr bwMode="auto">
          <a:xfrm>
            <a:off x="536575" y="457200"/>
            <a:ext cx="3762375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025775"/>
            <a:ext cx="3762375" cy="3375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7"/>
          <a:stretch>
            <a:fillRect/>
          </a:stretch>
        </p:blipFill>
        <p:spPr bwMode="auto">
          <a:xfrm>
            <a:off x="4375150" y="457200"/>
            <a:ext cx="2330450" cy="1962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457200"/>
            <a:ext cx="2524125" cy="1962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>
            <a:fillRect/>
          </a:stretch>
        </p:blipFill>
        <p:spPr bwMode="auto">
          <a:xfrm>
            <a:off x="9378950" y="457200"/>
            <a:ext cx="2276475" cy="1962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ee the source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 bwMode="auto">
          <a:xfrm>
            <a:off x="4375150" y="2495550"/>
            <a:ext cx="4346575" cy="3905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2495550"/>
            <a:ext cx="2860675" cy="3905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840" y="174172"/>
            <a:ext cx="5813706" cy="120032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Order to Connect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this Positive Power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617" y="3223966"/>
            <a:ext cx="5813706" cy="230832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Have to…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Think the Word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Speak the Word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Walk the Word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 r="1" b="13423"/>
          <a:stretch>
            <a:fillRect/>
          </a:stretch>
        </p:blipFill>
        <p:spPr bwMode="auto">
          <a:xfrm>
            <a:off x="4166504" y="10"/>
            <a:ext cx="8025495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8" r="-2" b="18413"/>
          <a:stretch>
            <a:fillRect/>
          </a:stretch>
        </p:blipFill>
        <p:spPr bwMode="auto">
          <a:xfrm>
            <a:off x="20" y="3790950"/>
            <a:ext cx="830578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r="14725"/>
          <a:stretch>
            <a:fillRect/>
          </a:stretch>
        </p:blipFill>
        <p:spPr bwMode="auto"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r="19173" b="1"/>
          <a:stretch>
            <a:fillRect/>
          </a:stretch>
        </p:blipFill>
        <p:spPr bwMode="auto"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val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r="28760" b="2"/>
          <a:stretch>
            <a:fillRect/>
          </a:stretch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/>
          <p:nvPr/>
        </p:nvSpPr>
        <p:spPr>
          <a:xfrm>
            <a:off x="3150533" y="1122363"/>
            <a:ext cx="5382653" cy="3397248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Positive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Attitude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Pt2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5663921" y="5001737"/>
            <a:ext cx="2056701" cy="640227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Joshua 1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559" y="212651"/>
            <a:ext cx="383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March 27, 2020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6162" y="6341357"/>
            <a:ext cx="383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11734800" cy="421277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Luke 21:26 (AMP)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Men swooning away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expiring with fear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dread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apprehension and expectation of the things that are coming on the world; for the [very] powers of the heavens will be shaken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caused to totter.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Luke 21:26 (MSG)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in an uproar and everyone all over the world in a panic, the wind knocked out of them by the threat of doom, the powers-that-be quaking.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9928" y="5769429"/>
            <a:ext cx="7892144" cy="95410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languish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:- cover (over), fail, faint, feebler,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hide self, be overwhelmed, swoon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108858"/>
            <a:ext cx="5159829" cy="859971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Overwhelmed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36" y="1760309"/>
            <a:ext cx="9699171" cy="3878489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61:2 (KJV)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end of the earth will I cry unto thee, when my heart is overwhelmed: lead me to the rock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higher than I.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Heart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mind, will, emotions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Overwhelmed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faint, fail, swoon, cover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Lead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transport, bring, lead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Rock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Solid, Refuge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Higher -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rise above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6915" y="114597"/>
            <a:ext cx="2598057" cy="854075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Joshua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658" y="1628222"/>
            <a:ext cx="7685314" cy="5115181"/>
          </a:xfr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Ever a Person Was Overwhelmed…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was Called to…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Mose’s Place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…Big Shoes to Fill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the Land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…Big Job to Complete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Both Seemed Impossible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…Too Big Without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 r="1" b="13423"/>
          <a:stretch>
            <a:fillRect/>
          </a:stretch>
        </p:blipFill>
        <p:spPr bwMode="auto">
          <a:xfrm>
            <a:off x="4166504" y="10"/>
            <a:ext cx="8025495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8" r="-2" b="18413"/>
          <a:stretch>
            <a:fillRect/>
          </a:stretch>
        </p:blipFill>
        <p:spPr bwMode="auto">
          <a:xfrm>
            <a:off x="20" y="3790950"/>
            <a:ext cx="830578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r="14725"/>
          <a:stretch>
            <a:fillRect/>
          </a:stretch>
        </p:blipFill>
        <p:spPr bwMode="auto"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r="19173" b="1"/>
          <a:stretch>
            <a:fillRect/>
          </a:stretch>
        </p:blipFill>
        <p:spPr bwMode="auto"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r="28760" b="2"/>
          <a:stretch>
            <a:fillRect/>
          </a:stretch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/>
          <p:nvPr/>
        </p:nvSpPr>
        <p:spPr>
          <a:xfrm>
            <a:off x="3150533" y="1122363"/>
            <a:ext cx="5808409" cy="2387600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Big Job Would Require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Big Attitude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10057" cy="3323318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 Long as I Can Remember…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…Life has Been Full of Challenges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…But Since 2020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…Life Itself is a Challenge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Do We Meet These?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5" y="149225"/>
            <a:ext cx="10820400" cy="3279775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en-US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Romans 12:2</a:t>
            </a:r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, says that we should be “transformed by the renewing of [our] mind.”</a:t>
            </a:r>
            <a:endPara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Ephesians 4:23</a:t>
            </a:r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 says, “let the Spirit renew your thoughts and attitudes.”</a:t>
            </a:r>
            <a:endPara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4:23 (AMP)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be constantly renewed in the spirit of your mind [having a fresh mental and spiritual attitude]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73886" cy="28987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Discovering What…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Drives Your Positive Attitude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Determines the Power of Your Attitude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PMA – self strong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 – God Strong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5937</Words>
  <Application>WPS Presentation</Application>
  <PresentationFormat>Widescreen</PresentationFormat>
  <Paragraphs>147</Paragraphs>
  <Slides>18</Slides>
  <Notes>0</Notes>
  <HiddenSlides>5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Arial Rounded MT Bold</vt:lpstr>
      <vt:lpstr>Times New Roman</vt:lpstr>
      <vt:lpstr>Calibri</vt:lpstr>
      <vt:lpstr>Courier New</vt:lpstr>
      <vt:lpstr>Open Sans</vt:lpstr>
      <vt:lpstr>Segoe Print</vt:lpstr>
      <vt:lpstr>Microsoft YaHei</vt:lpstr>
      <vt:lpstr>Arial Unicode MS</vt:lpstr>
      <vt:lpstr>Calibri Light</vt:lpstr>
      <vt:lpstr>Helvetica</vt:lpstr>
      <vt:lpstr>inherit</vt:lpstr>
      <vt:lpstr>Ezra SIL</vt:lpstr>
      <vt:lpstr>Office Theme</vt:lpstr>
      <vt:lpstr>PowerPoint 演示文稿</vt:lpstr>
      <vt:lpstr>PowerPoint 演示文稿</vt:lpstr>
      <vt:lpstr>PowerPoint 演示文稿</vt:lpstr>
      <vt:lpstr>Overwhelmed</vt:lpstr>
      <vt:lpstr>Joshua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Perfect Model for a Perfect Attitude</vt:lpstr>
      <vt:lpstr>Positive Thinking  "But thou shalt meditate therein day and night..."</vt:lpstr>
      <vt:lpstr>Positive Thinking  "But thou shalt meditate therein day and night..."</vt:lpstr>
      <vt:lpstr>Positive Speaking  "This book of the law shall not depart out of thy mouth..."</vt:lpstr>
      <vt:lpstr>Positive Action  "That thou mayest observe to do according to all. Is written therein..:</vt:lpstr>
      <vt:lpstr>Positive Action  "That thou mayest observe to do according to all. Is written therein..: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20</cp:revision>
  <cp:lastPrinted>2022-03-15T01:15:00Z</cp:lastPrinted>
  <dcterms:created xsi:type="dcterms:W3CDTF">2022-02-20T23:00:00Z</dcterms:created>
  <dcterms:modified xsi:type="dcterms:W3CDTF">2022-03-27T22:50:41Z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F2F5711D3A7B4ADAAE70B7C52796E9D8</vt:lpwstr>
  </property>
  <property fmtid="{D5CDD505-2E9C-101B-9397-08002B2CF9AE}" pid="3" name="KSOProductBuildVer">
    <vt:lpwstr>1033-11.2.0.11042</vt:lpwstr>
  </property>
</Properties>
</file>